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5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6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65.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66.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67.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6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76.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77.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78.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79.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80.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81.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4" r:id="rId4"/>
    <p:sldMasterId id="2147483880" r:id="rId5"/>
    <p:sldMasterId id="2147483892" r:id="rId6"/>
    <p:sldMasterId id="2147483905" r:id="rId7"/>
    <p:sldMasterId id="2147483919" r:id="rId8"/>
  </p:sldMasterIdLst>
  <p:notesMasterIdLst>
    <p:notesMasterId r:id="rId99"/>
  </p:notesMasterIdLst>
  <p:sldIdLst>
    <p:sldId id="2447" r:id="rId9"/>
    <p:sldId id="2471" r:id="rId10"/>
    <p:sldId id="2160" r:id="rId11"/>
    <p:sldId id="2405" r:id="rId12"/>
    <p:sldId id="2226" r:id="rId13"/>
    <p:sldId id="2485" r:id="rId14"/>
    <p:sldId id="2473" r:id="rId15"/>
    <p:sldId id="2452" r:id="rId16"/>
    <p:sldId id="2218" r:id="rId17"/>
    <p:sldId id="2466" r:id="rId18"/>
    <p:sldId id="2409" r:id="rId19"/>
    <p:sldId id="2454" r:id="rId20"/>
    <p:sldId id="2455" r:id="rId21"/>
    <p:sldId id="602" r:id="rId22"/>
    <p:sldId id="2246" r:id="rId23"/>
    <p:sldId id="2481" r:id="rId24"/>
    <p:sldId id="351" r:id="rId25"/>
    <p:sldId id="603" r:id="rId26"/>
    <p:sldId id="2456" r:id="rId27"/>
    <p:sldId id="2482" r:id="rId28"/>
    <p:sldId id="491" r:id="rId29"/>
    <p:sldId id="2372" r:id="rId30"/>
    <p:sldId id="493" r:id="rId31"/>
    <p:sldId id="2268" r:id="rId32"/>
    <p:sldId id="2159" r:id="rId33"/>
    <p:sldId id="2430" r:id="rId34"/>
    <p:sldId id="614" r:id="rId35"/>
    <p:sldId id="2459" r:id="rId36"/>
    <p:sldId id="2460" r:id="rId37"/>
    <p:sldId id="2458" r:id="rId38"/>
    <p:sldId id="2486" r:id="rId39"/>
    <p:sldId id="2373" r:id="rId40"/>
    <p:sldId id="2474" r:id="rId41"/>
    <p:sldId id="2489" r:id="rId42"/>
    <p:sldId id="2453" r:id="rId43"/>
    <p:sldId id="2172" r:id="rId44"/>
    <p:sldId id="323" r:id="rId45"/>
    <p:sldId id="2251" r:id="rId46"/>
    <p:sldId id="2067" r:id="rId47"/>
    <p:sldId id="2461" r:id="rId48"/>
    <p:sldId id="2132" r:id="rId49"/>
    <p:sldId id="2412" r:id="rId50"/>
    <p:sldId id="2401" r:id="rId51"/>
    <p:sldId id="2402" r:id="rId52"/>
    <p:sldId id="2413" r:id="rId53"/>
    <p:sldId id="2414" r:id="rId54"/>
    <p:sldId id="2483" r:id="rId55"/>
    <p:sldId id="2462" r:id="rId56"/>
    <p:sldId id="2437" r:id="rId57"/>
    <p:sldId id="2262" r:id="rId58"/>
    <p:sldId id="2434" r:id="rId59"/>
    <p:sldId id="2157" r:id="rId60"/>
    <p:sldId id="2103" r:id="rId61"/>
    <p:sldId id="2158" r:id="rId62"/>
    <p:sldId id="2416" r:id="rId63"/>
    <p:sldId id="2244" r:id="rId64"/>
    <p:sldId id="2245" r:id="rId65"/>
    <p:sldId id="2253" r:id="rId66"/>
    <p:sldId id="2463" r:id="rId67"/>
    <p:sldId id="605" r:id="rId68"/>
    <p:sldId id="2464" r:id="rId69"/>
    <p:sldId id="2465" r:id="rId70"/>
    <p:sldId id="2207" r:id="rId71"/>
    <p:sldId id="2487" r:id="rId72"/>
    <p:sldId id="2475" r:id="rId73"/>
    <p:sldId id="2490" r:id="rId74"/>
    <p:sldId id="2476" r:id="rId75"/>
    <p:sldId id="2047" r:id="rId76"/>
    <p:sldId id="617" r:id="rId77"/>
    <p:sldId id="2180" r:id="rId78"/>
    <p:sldId id="2183" r:id="rId79"/>
    <p:sldId id="2182" r:id="rId80"/>
    <p:sldId id="2171" r:id="rId81"/>
    <p:sldId id="2478" r:id="rId82"/>
    <p:sldId id="262" r:id="rId83"/>
    <p:sldId id="534" r:id="rId84"/>
    <p:sldId id="2263" r:id="rId85"/>
    <p:sldId id="535" r:id="rId86"/>
    <p:sldId id="2479" r:id="rId87"/>
    <p:sldId id="2480" r:id="rId88"/>
    <p:sldId id="536" r:id="rId89"/>
    <p:sldId id="2264" r:id="rId90"/>
    <p:sldId id="2488" r:id="rId91"/>
    <p:sldId id="533" r:id="rId92"/>
    <p:sldId id="2188" r:id="rId93"/>
    <p:sldId id="2491" r:id="rId94"/>
    <p:sldId id="2492" r:id="rId95"/>
    <p:sldId id="2421" r:id="rId96"/>
    <p:sldId id="2422" r:id="rId97"/>
    <p:sldId id="2423" r:id="rId9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2B129171-929B-8DBA-F164-8CAEAF6438D3}" name="Sarah S. Dunn" initials="SD" userId="S::f00432s@dartmouth.edu::a43eada2-a892-4de5-8887-ea3d981cdaa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05"/>
    <a:srgbClr val="082544"/>
    <a:srgbClr val="F05267"/>
    <a:srgbClr val="006600"/>
    <a:srgbClr val="004D70"/>
    <a:srgbClr val="AF72F1"/>
    <a:srgbClr val="ECEFF6"/>
    <a:srgbClr val="F00000"/>
    <a:srgbClr val="B06BEC"/>
    <a:srgbClr val="AEED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AF546E-40D6-4D99-99AE-ECEF14F2D069}" v="813" dt="2026-03-05T15:20:41.1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114" autoAdjust="0"/>
  </p:normalViewPr>
  <p:slideViewPr>
    <p:cSldViewPr snapToGrid="0">
      <p:cViewPr varScale="1">
        <p:scale>
          <a:sx n="81" d="100"/>
          <a:sy n="81" d="100"/>
        </p:scale>
        <p:origin x="1650"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theme" Target="theme/theme1.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microsoft.com/office/2018/10/relationships/authors" Targe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microsoft.com/office/2016/11/relationships/changesInfo" Target="changesInfos/changesInfo1.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presProps" Target="presProps.xml"/><Relationship Id="rId105"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s L. Kanda-Olmstead" userId="e0fb6a47-512b-4b93-8093-36f0b0750309" providerId="ADAL" clId="{AD1E4345-614F-40AE-A278-E4F2A0CB8A84}"/>
    <pc:docChg chg="undo custSel addSld delSld modSld sldOrd">
      <pc:chgData name="Alexis L. Kanda-Olmstead" userId="e0fb6a47-512b-4b93-8093-36f0b0750309" providerId="ADAL" clId="{AD1E4345-614F-40AE-A278-E4F2A0CB8A84}" dt="2026-03-05T15:24:11.017" v="2223" actId="478"/>
      <pc:docMkLst>
        <pc:docMk/>
      </pc:docMkLst>
      <pc:sldChg chg="add">
        <pc:chgData name="Alexis L. Kanda-Olmstead" userId="e0fb6a47-512b-4b93-8093-36f0b0750309" providerId="ADAL" clId="{AD1E4345-614F-40AE-A278-E4F2A0CB8A84}" dt="2026-03-04T20:03:55.534" v="403"/>
        <pc:sldMkLst>
          <pc:docMk/>
          <pc:sldMk cId="3341130246" sldId="262"/>
        </pc:sldMkLst>
      </pc:sldChg>
      <pc:sldChg chg="modSp mod">
        <pc:chgData name="Alexis L. Kanda-Olmstead" userId="e0fb6a47-512b-4b93-8093-36f0b0750309" providerId="ADAL" clId="{AD1E4345-614F-40AE-A278-E4F2A0CB8A84}" dt="2026-03-05T14:36:48.783" v="1099" actId="20577"/>
        <pc:sldMkLst>
          <pc:docMk/>
          <pc:sldMk cId="855368759" sldId="351"/>
        </pc:sldMkLst>
        <pc:spChg chg="mod">
          <ac:chgData name="Alexis L. Kanda-Olmstead" userId="e0fb6a47-512b-4b93-8093-36f0b0750309" providerId="ADAL" clId="{AD1E4345-614F-40AE-A278-E4F2A0CB8A84}" dt="2026-03-05T14:36:48.783" v="1099" actId="20577"/>
          <ac:spMkLst>
            <pc:docMk/>
            <pc:sldMk cId="855368759" sldId="351"/>
            <ac:spMk id="14" creationId="{519E9862-A55C-400F-AAC8-053F2B1283C6}"/>
          </ac:spMkLst>
        </pc:spChg>
      </pc:sldChg>
      <pc:sldChg chg="add">
        <pc:chgData name="Alexis L. Kanda-Olmstead" userId="e0fb6a47-512b-4b93-8093-36f0b0750309" providerId="ADAL" clId="{AD1E4345-614F-40AE-A278-E4F2A0CB8A84}" dt="2026-03-04T20:03:55.534" v="403"/>
        <pc:sldMkLst>
          <pc:docMk/>
          <pc:sldMk cId="2364616246" sldId="533"/>
        </pc:sldMkLst>
      </pc:sldChg>
      <pc:sldChg chg="add">
        <pc:chgData name="Alexis L. Kanda-Olmstead" userId="e0fb6a47-512b-4b93-8093-36f0b0750309" providerId="ADAL" clId="{AD1E4345-614F-40AE-A278-E4F2A0CB8A84}" dt="2026-03-04T20:03:55.534" v="403"/>
        <pc:sldMkLst>
          <pc:docMk/>
          <pc:sldMk cId="410612808" sldId="534"/>
        </pc:sldMkLst>
      </pc:sldChg>
      <pc:sldChg chg="add">
        <pc:chgData name="Alexis L. Kanda-Olmstead" userId="e0fb6a47-512b-4b93-8093-36f0b0750309" providerId="ADAL" clId="{AD1E4345-614F-40AE-A278-E4F2A0CB8A84}" dt="2026-03-04T20:03:55.534" v="403"/>
        <pc:sldMkLst>
          <pc:docMk/>
          <pc:sldMk cId="425249186" sldId="535"/>
        </pc:sldMkLst>
      </pc:sldChg>
      <pc:sldChg chg="add">
        <pc:chgData name="Alexis L. Kanda-Olmstead" userId="e0fb6a47-512b-4b93-8093-36f0b0750309" providerId="ADAL" clId="{AD1E4345-614F-40AE-A278-E4F2A0CB8A84}" dt="2026-03-04T20:03:55.534" v="403"/>
        <pc:sldMkLst>
          <pc:docMk/>
          <pc:sldMk cId="1343448293" sldId="536"/>
        </pc:sldMkLst>
      </pc:sldChg>
      <pc:sldChg chg="del">
        <pc:chgData name="Alexis L. Kanda-Olmstead" userId="e0fb6a47-512b-4b93-8093-36f0b0750309" providerId="ADAL" clId="{AD1E4345-614F-40AE-A278-E4F2A0CB8A84}" dt="2026-03-04T20:01:38.470" v="383" actId="47"/>
        <pc:sldMkLst>
          <pc:docMk/>
          <pc:sldMk cId="1829587420" sldId="596"/>
        </pc:sldMkLst>
      </pc:sldChg>
      <pc:sldChg chg="modSp add mod modShow">
        <pc:chgData name="Alexis L. Kanda-Olmstead" userId="e0fb6a47-512b-4b93-8093-36f0b0750309" providerId="ADAL" clId="{AD1E4345-614F-40AE-A278-E4F2A0CB8A84}" dt="2026-03-04T20:29:54.602" v="766" actId="729"/>
        <pc:sldMkLst>
          <pc:docMk/>
          <pc:sldMk cId="2056747468" sldId="602"/>
        </pc:sldMkLst>
        <pc:spChg chg="mod">
          <ac:chgData name="Alexis L. Kanda-Olmstead" userId="e0fb6a47-512b-4b93-8093-36f0b0750309" providerId="ADAL" clId="{AD1E4345-614F-40AE-A278-E4F2A0CB8A84}" dt="2026-03-04T20:10:55.948" v="443" actId="20577"/>
          <ac:spMkLst>
            <pc:docMk/>
            <pc:sldMk cId="2056747468" sldId="602"/>
            <ac:spMk id="2" creationId="{29D356FC-FAD6-44C7-9DEC-2F818460E212}"/>
          </ac:spMkLst>
        </pc:spChg>
      </pc:sldChg>
      <pc:sldChg chg="modSp mod modShow">
        <pc:chgData name="Alexis L. Kanda-Olmstead" userId="e0fb6a47-512b-4b93-8093-36f0b0750309" providerId="ADAL" clId="{AD1E4345-614F-40AE-A278-E4F2A0CB8A84}" dt="2026-03-04T20:30:06.634" v="767" actId="729"/>
        <pc:sldMkLst>
          <pc:docMk/>
          <pc:sldMk cId="1186587677" sldId="603"/>
        </pc:sldMkLst>
        <pc:spChg chg="mod">
          <ac:chgData name="Alexis L. Kanda-Olmstead" userId="e0fb6a47-512b-4b93-8093-36f0b0750309" providerId="ADAL" clId="{AD1E4345-614F-40AE-A278-E4F2A0CB8A84}" dt="2026-03-04T20:11:01.983" v="452" actId="20577"/>
          <ac:spMkLst>
            <pc:docMk/>
            <pc:sldMk cId="1186587677" sldId="603"/>
            <ac:spMk id="2" creationId="{29D356FC-FAD6-44C7-9DEC-2F818460E212}"/>
          </ac:spMkLst>
        </pc:spChg>
      </pc:sldChg>
      <pc:sldChg chg="mod modShow">
        <pc:chgData name="Alexis L. Kanda-Olmstead" userId="e0fb6a47-512b-4b93-8093-36f0b0750309" providerId="ADAL" clId="{AD1E4345-614F-40AE-A278-E4F2A0CB8A84}" dt="2026-03-04T20:37:30.168" v="884" actId="729"/>
        <pc:sldMkLst>
          <pc:docMk/>
          <pc:sldMk cId="1699733421" sldId="605"/>
        </pc:sldMkLst>
      </pc:sldChg>
      <pc:sldChg chg="add del">
        <pc:chgData name="Alexis L. Kanda-Olmstead" userId="e0fb6a47-512b-4b93-8093-36f0b0750309" providerId="ADAL" clId="{AD1E4345-614F-40AE-A278-E4F2A0CB8A84}" dt="2026-03-04T20:26:36.735" v="746" actId="47"/>
        <pc:sldMkLst>
          <pc:docMk/>
          <pc:sldMk cId="949358688" sldId="615"/>
        </pc:sldMkLst>
      </pc:sldChg>
      <pc:sldChg chg="add">
        <pc:chgData name="Alexis L. Kanda-Olmstead" userId="e0fb6a47-512b-4b93-8093-36f0b0750309" providerId="ADAL" clId="{AD1E4345-614F-40AE-A278-E4F2A0CB8A84}" dt="2026-03-04T20:03:55.534" v="403"/>
        <pc:sldMkLst>
          <pc:docMk/>
          <pc:sldMk cId="2615903053" sldId="617"/>
        </pc:sldMkLst>
      </pc:sldChg>
      <pc:sldChg chg="addSp modSp add mod">
        <pc:chgData name="Alexis L. Kanda-Olmstead" userId="e0fb6a47-512b-4b93-8093-36f0b0750309" providerId="ADAL" clId="{AD1E4345-614F-40AE-A278-E4F2A0CB8A84}" dt="2026-03-05T15:19:06.083" v="2193" actId="1076"/>
        <pc:sldMkLst>
          <pc:docMk/>
          <pc:sldMk cId="924063207" sldId="2047"/>
        </pc:sldMkLst>
        <pc:spChg chg="add mod">
          <ac:chgData name="Alexis L. Kanda-Olmstead" userId="e0fb6a47-512b-4b93-8093-36f0b0750309" providerId="ADAL" clId="{AD1E4345-614F-40AE-A278-E4F2A0CB8A84}" dt="2026-03-05T15:19:06.083" v="2193" actId="1076"/>
          <ac:spMkLst>
            <pc:docMk/>
            <pc:sldMk cId="924063207" sldId="2047"/>
            <ac:spMk id="3" creationId="{B2E02C25-F4BF-FCA1-3570-EBAF93BA9847}"/>
          </ac:spMkLst>
        </pc:spChg>
        <pc:spChg chg="mod">
          <ac:chgData name="Alexis L. Kanda-Olmstead" userId="e0fb6a47-512b-4b93-8093-36f0b0750309" providerId="ADAL" clId="{AD1E4345-614F-40AE-A278-E4F2A0CB8A84}" dt="2026-03-05T15:18:20.250" v="2148" actId="404"/>
          <ac:spMkLst>
            <pc:docMk/>
            <pc:sldMk cId="924063207" sldId="2047"/>
            <ac:spMk id="8" creationId="{F8860077-B516-4ED5-B9BC-0F35C257213E}"/>
          </ac:spMkLst>
        </pc:spChg>
        <pc:spChg chg="mod">
          <ac:chgData name="Alexis L. Kanda-Olmstead" userId="e0fb6a47-512b-4b93-8093-36f0b0750309" providerId="ADAL" clId="{AD1E4345-614F-40AE-A278-E4F2A0CB8A84}" dt="2026-03-05T15:18:17.598" v="2146" actId="404"/>
          <ac:spMkLst>
            <pc:docMk/>
            <pc:sldMk cId="924063207" sldId="2047"/>
            <ac:spMk id="9" creationId="{688A6510-83E0-458F-BEA5-A3BBC820AE00}"/>
          </ac:spMkLst>
        </pc:spChg>
        <pc:picChg chg="mod">
          <ac:chgData name="Alexis L. Kanda-Olmstead" userId="e0fb6a47-512b-4b93-8093-36f0b0750309" providerId="ADAL" clId="{AD1E4345-614F-40AE-A278-E4F2A0CB8A84}" dt="2026-03-05T15:18:30.916" v="2149" actId="1076"/>
          <ac:picMkLst>
            <pc:docMk/>
            <pc:sldMk cId="924063207" sldId="2047"/>
            <ac:picMk id="4" creationId="{57453595-2C41-D496-57D7-4C8E81C72805}"/>
          </ac:picMkLst>
        </pc:picChg>
      </pc:sldChg>
      <pc:sldChg chg="addSp delSp modSp mod delAnim modAnim">
        <pc:chgData name="Alexis L. Kanda-Olmstead" userId="e0fb6a47-512b-4b93-8093-36f0b0750309" providerId="ADAL" clId="{AD1E4345-614F-40AE-A278-E4F2A0CB8A84}" dt="2026-03-05T15:01:49.885" v="1436"/>
        <pc:sldMkLst>
          <pc:docMk/>
          <pc:sldMk cId="1297702403" sldId="2067"/>
        </pc:sldMkLst>
        <pc:spChg chg="mod">
          <ac:chgData name="Alexis L. Kanda-Olmstead" userId="e0fb6a47-512b-4b93-8093-36f0b0750309" providerId="ADAL" clId="{AD1E4345-614F-40AE-A278-E4F2A0CB8A84}" dt="2026-03-05T15:01:28.213" v="1434" actId="1076"/>
          <ac:spMkLst>
            <pc:docMk/>
            <pc:sldMk cId="1297702403" sldId="2067"/>
            <ac:spMk id="2" creationId="{E6AC73E4-54A8-4EC5-A45F-12D0436A823D}"/>
          </ac:spMkLst>
        </pc:spChg>
        <pc:spChg chg="del">
          <ac:chgData name="Alexis L. Kanda-Olmstead" userId="e0fb6a47-512b-4b93-8093-36f0b0750309" providerId="ADAL" clId="{AD1E4345-614F-40AE-A278-E4F2A0CB8A84}" dt="2026-03-05T15:00:19.102" v="1376" actId="21"/>
          <ac:spMkLst>
            <pc:docMk/>
            <pc:sldMk cId="1297702403" sldId="2067"/>
            <ac:spMk id="4" creationId="{01F336F6-EB36-F072-1087-3B965E781F10}"/>
          </ac:spMkLst>
        </pc:spChg>
        <pc:spChg chg="mod">
          <ac:chgData name="Alexis L. Kanda-Olmstead" userId="e0fb6a47-512b-4b93-8093-36f0b0750309" providerId="ADAL" clId="{AD1E4345-614F-40AE-A278-E4F2A0CB8A84}" dt="2026-03-05T14:59:54.616" v="1373" actId="1076"/>
          <ac:spMkLst>
            <pc:docMk/>
            <pc:sldMk cId="1297702403" sldId="2067"/>
            <ac:spMk id="6" creationId="{674F4C3D-B838-4BB2-A6F9-188C6ED4CC0B}"/>
          </ac:spMkLst>
        </pc:spChg>
        <pc:spChg chg="mod">
          <ac:chgData name="Alexis L. Kanda-Olmstead" userId="e0fb6a47-512b-4b93-8093-36f0b0750309" providerId="ADAL" clId="{AD1E4345-614F-40AE-A278-E4F2A0CB8A84}" dt="2026-03-05T14:57:21.236" v="1347" actId="20577"/>
          <ac:spMkLst>
            <pc:docMk/>
            <pc:sldMk cId="1297702403" sldId="2067"/>
            <ac:spMk id="7" creationId="{0C9AD779-F6A8-4571-B9B4-4CB1CCE05D34}"/>
          </ac:spMkLst>
        </pc:spChg>
        <pc:spChg chg="add mod">
          <ac:chgData name="Alexis L. Kanda-Olmstead" userId="e0fb6a47-512b-4b93-8093-36f0b0750309" providerId="ADAL" clId="{AD1E4345-614F-40AE-A278-E4F2A0CB8A84}" dt="2026-03-05T15:01:41.790" v="1435" actId="1076"/>
          <ac:spMkLst>
            <pc:docMk/>
            <pc:sldMk cId="1297702403" sldId="2067"/>
            <ac:spMk id="8" creationId="{01F336F6-EB36-F072-1087-3B965E781F10}"/>
          </ac:spMkLst>
        </pc:spChg>
        <pc:picChg chg="mod">
          <ac:chgData name="Alexis L. Kanda-Olmstead" userId="e0fb6a47-512b-4b93-8093-36f0b0750309" providerId="ADAL" clId="{AD1E4345-614F-40AE-A278-E4F2A0CB8A84}" dt="2026-03-05T15:00:04.638" v="1375" actId="1076"/>
          <ac:picMkLst>
            <pc:docMk/>
            <pc:sldMk cId="1297702403" sldId="2067"/>
            <ac:picMk id="3" creationId="{4821C8D2-F6FB-427F-A338-B5C3C76088E7}"/>
          </ac:picMkLst>
        </pc:picChg>
        <pc:picChg chg="del mod modCrop">
          <ac:chgData name="Alexis L. Kanda-Olmstead" userId="e0fb6a47-512b-4b93-8093-36f0b0750309" providerId="ADAL" clId="{AD1E4345-614F-40AE-A278-E4F2A0CB8A84}" dt="2026-03-05T14:59:37.351" v="1369" actId="478"/>
          <ac:picMkLst>
            <pc:docMk/>
            <pc:sldMk cId="1297702403" sldId="2067"/>
            <ac:picMk id="5" creationId="{9B8B6F56-D7FD-4FC9-AA72-4748D7990702}"/>
          </ac:picMkLst>
        </pc:picChg>
        <pc:picChg chg="mod">
          <ac:chgData name="Alexis L. Kanda-Olmstead" userId="e0fb6a47-512b-4b93-8093-36f0b0750309" providerId="ADAL" clId="{AD1E4345-614F-40AE-A278-E4F2A0CB8A84}" dt="2026-03-05T14:59:59.393" v="1374" actId="1076"/>
          <ac:picMkLst>
            <pc:docMk/>
            <pc:sldMk cId="1297702403" sldId="2067"/>
            <ac:picMk id="2050" creationId="{E0766EBE-4FEF-4D27-AF0D-FFAD634497E0}"/>
          </ac:picMkLst>
        </pc:picChg>
      </pc:sldChg>
      <pc:sldChg chg="mod modShow">
        <pc:chgData name="Alexis L. Kanda-Olmstead" userId="e0fb6a47-512b-4b93-8093-36f0b0750309" providerId="ADAL" clId="{AD1E4345-614F-40AE-A278-E4F2A0CB8A84}" dt="2026-03-05T15:21:28.739" v="2198" actId="729"/>
        <pc:sldMkLst>
          <pc:docMk/>
          <pc:sldMk cId="1336300795" sldId="2157"/>
        </pc:sldMkLst>
      </pc:sldChg>
      <pc:sldChg chg="mod modShow">
        <pc:chgData name="Alexis L. Kanda-Olmstead" userId="e0fb6a47-512b-4b93-8093-36f0b0750309" providerId="ADAL" clId="{AD1E4345-614F-40AE-A278-E4F2A0CB8A84}" dt="2026-03-05T15:21:12.283" v="2196" actId="729"/>
        <pc:sldMkLst>
          <pc:docMk/>
          <pc:sldMk cId="443948562" sldId="2158"/>
        </pc:sldMkLst>
      </pc:sldChg>
      <pc:sldChg chg="modSp mod modCm">
        <pc:chgData name="Alexis L. Kanda-Olmstead" userId="e0fb6a47-512b-4b93-8093-36f0b0750309" providerId="ADAL" clId="{AD1E4345-614F-40AE-A278-E4F2A0CB8A84}" dt="2026-03-05T15:15:02.661" v="2137" actId="20577"/>
        <pc:sldMkLst>
          <pc:docMk/>
          <pc:sldMk cId="2916333620" sldId="2160"/>
        </pc:sldMkLst>
        <pc:spChg chg="mod">
          <ac:chgData name="Alexis L. Kanda-Olmstead" userId="e0fb6a47-512b-4b93-8093-36f0b0750309" providerId="ADAL" clId="{AD1E4345-614F-40AE-A278-E4F2A0CB8A84}" dt="2026-03-05T15:15:02.661" v="2137" actId="20577"/>
          <ac:spMkLst>
            <pc:docMk/>
            <pc:sldMk cId="2916333620" sldId="2160"/>
            <ac:spMk id="4" creationId="{F3EFD444-2269-4DEB-93AE-1535CCC353C3}"/>
          </ac:spMkLst>
        </pc:spChg>
        <pc:extLst>
          <p:ext xmlns:p="http://schemas.openxmlformats.org/presentationml/2006/main" uri="{D6D511B9-2390-475A-947B-AFAB55BFBCF1}">
            <pc226:cmChg xmlns:pc226="http://schemas.microsoft.com/office/powerpoint/2022/06/main/command" chg="mod">
              <pc226:chgData name="Alexis L. Kanda-Olmstead" userId="e0fb6a47-512b-4b93-8093-36f0b0750309" providerId="ADAL" clId="{AD1E4345-614F-40AE-A278-E4F2A0CB8A84}" dt="2026-03-04T19:50:18.318" v="36" actId="20577"/>
              <pc2:cmMkLst xmlns:pc2="http://schemas.microsoft.com/office/powerpoint/2019/9/main/command">
                <pc:docMk/>
                <pc:sldMk cId="2916333620" sldId="2160"/>
                <pc2:cmMk id="{3C902E84-24D0-41E5-BD57-454BD1998D0E}"/>
              </pc2:cmMkLst>
            </pc226:cmChg>
          </p:ext>
        </pc:extLst>
      </pc:sldChg>
      <pc:sldChg chg="add">
        <pc:chgData name="Alexis L. Kanda-Olmstead" userId="e0fb6a47-512b-4b93-8093-36f0b0750309" providerId="ADAL" clId="{AD1E4345-614F-40AE-A278-E4F2A0CB8A84}" dt="2026-03-04T20:03:55.534" v="403"/>
        <pc:sldMkLst>
          <pc:docMk/>
          <pc:sldMk cId="3303281053" sldId="2171"/>
        </pc:sldMkLst>
      </pc:sldChg>
      <pc:sldChg chg="modSp mod modShow">
        <pc:chgData name="Alexis L. Kanda-Olmstead" userId="e0fb6a47-512b-4b93-8093-36f0b0750309" providerId="ADAL" clId="{AD1E4345-614F-40AE-A278-E4F2A0CB8A84}" dt="2026-03-05T15:16:22.196" v="2140" actId="27636"/>
        <pc:sldMkLst>
          <pc:docMk/>
          <pc:sldMk cId="1120362927" sldId="2172"/>
        </pc:sldMkLst>
        <pc:spChg chg="mod">
          <ac:chgData name="Alexis L. Kanda-Olmstead" userId="e0fb6a47-512b-4b93-8093-36f0b0750309" providerId="ADAL" clId="{AD1E4345-614F-40AE-A278-E4F2A0CB8A84}" dt="2026-03-05T15:16:22.196" v="2140" actId="27636"/>
          <ac:spMkLst>
            <pc:docMk/>
            <pc:sldMk cId="1120362927" sldId="2172"/>
            <ac:spMk id="3" creationId="{44223E56-C7B7-4645-ABAB-A435B3CC8C23}"/>
          </ac:spMkLst>
        </pc:spChg>
      </pc:sldChg>
      <pc:sldChg chg="delSp add mod delAnim modAnim">
        <pc:chgData name="Alexis L. Kanda-Olmstead" userId="e0fb6a47-512b-4b93-8093-36f0b0750309" providerId="ADAL" clId="{AD1E4345-614F-40AE-A278-E4F2A0CB8A84}" dt="2026-03-05T15:23:52.513" v="2221" actId="478"/>
        <pc:sldMkLst>
          <pc:docMk/>
          <pc:sldMk cId="3872495109" sldId="2180"/>
        </pc:sldMkLst>
        <pc:cxnChg chg="del">
          <ac:chgData name="Alexis L. Kanda-Olmstead" userId="e0fb6a47-512b-4b93-8093-36f0b0750309" providerId="ADAL" clId="{AD1E4345-614F-40AE-A278-E4F2A0CB8A84}" dt="2026-03-05T15:23:52.513" v="2221" actId="478"/>
          <ac:cxnSpMkLst>
            <pc:docMk/>
            <pc:sldMk cId="3872495109" sldId="2180"/>
            <ac:cxnSpMk id="6" creationId="{D4B78CE7-B326-4B42-95D3-CE7BB08EF709}"/>
          </ac:cxnSpMkLst>
        </pc:cxnChg>
      </pc:sldChg>
      <pc:sldChg chg="add">
        <pc:chgData name="Alexis L. Kanda-Olmstead" userId="e0fb6a47-512b-4b93-8093-36f0b0750309" providerId="ADAL" clId="{AD1E4345-614F-40AE-A278-E4F2A0CB8A84}" dt="2026-03-04T20:03:55.534" v="403"/>
        <pc:sldMkLst>
          <pc:docMk/>
          <pc:sldMk cId="3344986547" sldId="2182"/>
        </pc:sldMkLst>
      </pc:sldChg>
      <pc:sldChg chg="add">
        <pc:chgData name="Alexis L. Kanda-Olmstead" userId="e0fb6a47-512b-4b93-8093-36f0b0750309" providerId="ADAL" clId="{AD1E4345-614F-40AE-A278-E4F2A0CB8A84}" dt="2026-03-04T20:03:55.534" v="403"/>
        <pc:sldMkLst>
          <pc:docMk/>
          <pc:sldMk cId="2894228467" sldId="2183"/>
        </pc:sldMkLst>
      </pc:sldChg>
      <pc:sldChg chg="add">
        <pc:chgData name="Alexis L. Kanda-Olmstead" userId="e0fb6a47-512b-4b93-8093-36f0b0750309" providerId="ADAL" clId="{AD1E4345-614F-40AE-A278-E4F2A0CB8A84}" dt="2026-03-04T20:03:55.534" v="403"/>
        <pc:sldMkLst>
          <pc:docMk/>
          <pc:sldMk cId="1173478277" sldId="2188"/>
        </pc:sldMkLst>
      </pc:sldChg>
      <pc:sldChg chg="mod modShow">
        <pc:chgData name="Alexis L. Kanda-Olmstead" userId="e0fb6a47-512b-4b93-8093-36f0b0750309" providerId="ADAL" clId="{AD1E4345-614F-40AE-A278-E4F2A0CB8A84}" dt="2026-03-04T20:37:30.168" v="884" actId="729"/>
        <pc:sldMkLst>
          <pc:docMk/>
          <pc:sldMk cId="3831980153" sldId="2207"/>
        </pc:sldMkLst>
      </pc:sldChg>
      <pc:sldChg chg="modSp mod modShow">
        <pc:chgData name="Alexis L. Kanda-Olmstead" userId="e0fb6a47-512b-4b93-8093-36f0b0750309" providerId="ADAL" clId="{AD1E4345-614F-40AE-A278-E4F2A0CB8A84}" dt="2026-03-05T15:22:20.907" v="2220" actId="20577"/>
        <pc:sldMkLst>
          <pc:docMk/>
          <pc:sldMk cId="1344026054" sldId="2244"/>
        </pc:sldMkLst>
        <pc:spChg chg="mod">
          <ac:chgData name="Alexis L. Kanda-Olmstead" userId="e0fb6a47-512b-4b93-8093-36f0b0750309" providerId="ADAL" clId="{AD1E4345-614F-40AE-A278-E4F2A0CB8A84}" dt="2026-03-05T15:22:15.809" v="2207" actId="20577"/>
          <ac:spMkLst>
            <pc:docMk/>
            <pc:sldMk cId="1344026054" sldId="2244"/>
            <ac:spMk id="13" creationId="{71EEB369-6F99-1EB3-911C-C211D7833005}"/>
          </ac:spMkLst>
        </pc:spChg>
        <pc:spChg chg="mod">
          <ac:chgData name="Alexis L. Kanda-Olmstead" userId="e0fb6a47-512b-4b93-8093-36f0b0750309" providerId="ADAL" clId="{AD1E4345-614F-40AE-A278-E4F2A0CB8A84}" dt="2026-03-05T15:22:20.907" v="2220" actId="20577"/>
          <ac:spMkLst>
            <pc:docMk/>
            <pc:sldMk cId="1344026054" sldId="2244"/>
            <ac:spMk id="14" creationId="{7371D741-1911-E205-0432-51BABBFDA63D}"/>
          </ac:spMkLst>
        </pc:spChg>
      </pc:sldChg>
      <pc:sldChg chg="mod modShow">
        <pc:chgData name="Alexis L. Kanda-Olmstead" userId="e0fb6a47-512b-4b93-8093-36f0b0750309" providerId="ADAL" clId="{AD1E4345-614F-40AE-A278-E4F2A0CB8A84}" dt="2026-03-05T15:21:12.283" v="2196" actId="729"/>
        <pc:sldMkLst>
          <pc:docMk/>
          <pc:sldMk cId="1443902059" sldId="2245"/>
        </pc:sldMkLst>
      </pc:sldChg>
      <pc:sldChg chg="add mod modShow">
        <pc:chgData name="Alexis L. Kanda-Olmstead" userId="e0fb6a47-512b-4b93-8093-36f0b0750309" providerId="ADAL" clId="{AD1E4345-614F-40AE-A278-E4F2A0CB8A84}" dt="2026-03-04T20:31:31.877" v="769" actId="729"/>
        <pc:sldMkLst>
          <pc:docMk/>
          <pc:sldMk cId="4096692219" sldId="2251"/>
        </pc:sldMkLst>
      </pc:sldChg>
      <pc:sldChg chg="mod modShow">
        <pc:chgData name="Alexis L. Kanda-Olmstead" userId="e0fb6a47-512b-4b93-8093-36f0b0750309" providerId="ADAL" clId="{AD1E4345-614F-40AE-A278-E4F2A0CB8A84}" dt="2026-03-05T15:21:12.283" v="2196" actId="729"/>
        <pc:sldMkLst>
          <pc:docMk/>
          <pc:sldMk cId="1601439714" sldId="2253"/>
        </pc:sldMkLst>
      </pc:sldChg>
      <pc:sldChg chg="delSp modSp add mod modAnim">
        <pc:chgData name="Alexis L. Kanda-Olmstead" userId="e0fb6a47-512b-4b93-8093-36f0b0750309" providerId="ADAL" clId="{AD1E4345-614F-40AE-A278-E4F2A0CB8A84}" dt="2026-03-05T15:24:11.017" v="2223" actId="478"/>
        <pc:sldMkLst>
          <pc:docMk/>
          <pc:sldMk cId="3057764430" sldId="2263"/>
        </pc:sldMkLst>
        <pc:spChg chg="mod">
          <ac:chgData name="Alexis L. Kanda-Olmstead" userId="e0fb6a47-512b-4b93-8093-36f0b0750309" providerId="ADAL" clId="{AD1E4345-614F-40AE-A278-E4F2A0CB8A84}" dt="2026-03-04T20:22:39.885" v="571" actId="20577"/>
          <ac:spMkLst>
            <pc:docMk/>
            <pc:sldMk cId="3057764430" sldId="2263"/>
            <ac:spMk id="8" creationId="{3C7739A3-521E-3BDE-5454-31D707F99607}"/>
          </ac:spMkLst>
        </pc:spChg>
        <pc:cxnChg chg="del">
          <ac:chgData name="Alexis L. Kanda-Olmstead" userId="e0fb6a47-512b-4b93-8093-36f0b0750309" providerId="ADAL" clId="{AD1E4345-614F-40AE-A278-E4F2A0CB8A84}" dt="2026-03-05T15:24:09.226" v="2222" actId="478"/>
          <ac:cxnSpMkLst>
            <pc:docMk/>
            <pc:sldMk cId="3057764430" sldId="2263"/>
            <ac:cxnSpMk id="3" creationId="{5ABD783B-F1A1-4238-B64E-3F472E7D3132}"/>
          </ac:cxnSpMkLst>
        </pc:cxnChg>
        <pc:cxnChg chg="del">
          <ac:chgData name="Alexis L. Kanda-Olmstead" userId="e0fb6a47-512b-4b93-8093-36f0b0750309" providerId="ADAL" clId="{AD1E4345-614F-40AE-A278-E4F2A0CB8A84}" dt="2026-03-05T15:24:11.017" v="2223" actId="478"/>
          <ac:cxnSpMkLst>
            <pc:docMk/>
            <pc:sldMk cId="3057764430" sldId="2263"/>
            <ac:cxnSpMk id="10" creationId="{F7E702DF-9F1D-D475-564F-7FA880248710}"/>
          </ac:cxnSpMkLst>
        </pc:cxnChg>
      </pc:sldChg>
      <pc:sldChg chg="delSp modSp add mod">
        <pc:chgData name="Alexis L. Kanda-Olmstead" userId="e0fb6a47-512b-4b93-8093-36f0b0750309" providerId="ADAL" clId="{AD1E4345-614F-40AE-A278-E4F2A0CB8A84}" dt="2026-03-04T20:39:52.546" v="916" actId="1076"/>
        <pc:sldMkLst>
          <pc:docMk/>
          <pc:sldMk cId="4224880834" sldId="2264"/>
        </pc:sldMkLst>
        <pc:spChg chg="mod">
          <ac:chgData name="Alexis L. Kanda-Olmstead" userId="e0fb6a47-512b-4b93-8093-36f0b0750309" providerId="ADAL" clId="{AD1E4345-614F-40AE-A278-E4F2A0CB8A84}" dt="2026-03-04T20:24:10.768" v="691" actId="20577"/>
          <ac:spMkLst>
            <pc:docMk/>
            <pc:sldMk cId="4224880834" sldId="2264"/>
            <ac:spMk id="4" creationId="{3B8126A8-670E-25E4-C105-61571B6062BD}"/>
          </ac:spMkLst>
        </pc:spChg>
        <pc:spChg chg="mod">
          <ac:chgData name="Alexis L. Kanda-Olmstead" userId="e0fb6a47-512b-4b93-8093-36f0b0750309" providerId="ADAL" clId="{AD1E4345-614F-40AE-A278-E4F2A0CB8A84}" dt="2026-03-04T20:39:52.546" v="916" actId="1076"/>
          <ac:spMkLst>
            <pc:docMk/>
            <pc:sldMk cId="4224880834" sldId="2264"/>
            <ac:spMk id="7" creationId="{DF112CBE-4521-4F8A-9F46-A481B2E0A56C}"/>
          </ac:spMkLst>
        </pc:spChg>
        <pc:spChg chg="del">
          <ac:chgData name="Alexis L. Kanda-Olmstead" userId="e0fb6a47-512b-4b93-8093-36f0b0750309" providerId="ADAL" clId="{AD1E4345-614F-40AE-A278-E4F2A0CB8A84}" dt="2026-03-04T20:24:21.334" v="734" actId="478"/>
          <ac:spMkLst>
            <pc:docMk/>
            <pc:sldMk cId="4224880834" sldId="2264"/>
            <ac:spMk id="10" creationId="{C9F4E04C-7E93-4846-BB6D-7FC6B8BA9645}"/>
          </ac:spMkLst>
        </pc:spChg>
      </pc:sldChg>
      <pc:sldChg chg="add del">
        <pc:chgData name="Alexis L. Kanda-Olmstead" userId="e0fb6a47-512b-4b93-8093-36f0b0750309" providerId="ADAL" clId="{AD1E4345-614F-40AE-A278-E4F2A0CB8A84}" dt="2026-03-04T20:25:33.159" v="737" actId="47"/>
        <pc:sldMkLst>
          <pc:docMk/>
          <pc:sldMk cId="2765580436" sldId="2265"/>
        </pc:sldMkLst>
      </pc:sldChg>
      <pc:sldChg chg="del">
        <pc:chgData name="Alexis L. Kanda-Olmstead" userId="e0fb6a47-512b-4b93-8093-36f0b0750309" providerId="ADAL" clId="{AD1E4345-614F-40AE-A278-E4F2A0CB8A84}" dt="2026-03-04T20:14:15.983" v="478" actId="47"/>
        <pc:sldMkLst>
          <pc:docMk/>
          <pc:sldMk cId="1001623908" sldId="2267"/>
        </pc:sldMkLst>
      </pc:sldChg>
      <pc:sldChg chg="modSp mod">
        <pc:chgData name="Alexis L. Kanda-Olmstead" userId="e0fb6a47-512b-4b93-8093-36f0b0750309" providerId="ADAL" clId="{AD1E4345-614F-40AE-A278-E4F2A0CB8A84}" dt="2026-03-05T14:37:29.733" v="1108" actId="20577"/>
        <pc:sldMkLst>
          <pc:docMk/>
          <pc:sldMk cId="550001488" sldId="2268"/>
        </pc:sldMkLst>
        <pc:spChg chg="mod">
          <ac:chgData name="Alexis L. Kanda-Olmstead" userId="e0fb6a47-512b-4b93-8093-36f0b0750309" providerId="ADAL" clId="{AD1E4345-614F-40AE-A278-E4F2A0CB8A84}" dt="2026-03-05T14:37:29.733" v="1108" actId="20577"/>
          <ac:spMkLst>
            <pc:docMk/>
            <pc:sldMk cId="550001488" sldId="2268"/>
            <ac:spMk id="14" creationId="{20D70B16-5243-4B5F-B086-7E29EB665DB6}"/>
          </ac:spMkLst>
        </pc:spChg>
      </pc:sldChg>
      <pc:sldChg chg="addSp delSp modSp mod">
        <pc:chgData name="Alexis L. Kanda-Olmstead" userId="e0fb6a47-512b-4b93-8093-36f0b0750309" providerId="ADAL" clId="{AD1E4345-614F-40AE-A278-E4F2A0CB8A84}" dt="2026-03-05T15:15:20.743" v="2138" actId="1076"/>
        <pc:sldMkLst>
          <pc:docMk/>
          <pc:sldMk cId="3490304343" sldId="2405"/>
        </pc:sldMkLst>
        <pc:spChg chg="mod">
          <ac:chgData name="Alexis L. Kanda-Olmstead" userId="e0fb6a47-512b-4b93-8093-36f0b0750309" providerId="ADAL" clId="{AD1E4345-614F-40AE-A278-E4F2A0CB8A84}" dt="2026-03-05T15:15:20.743" v="2138" actId="1076"/>
          <ac:spMkLst>
            <pc:docMk/>
            <pc:sldMk cId="3490304343" sldId="2405"/>
            <ac:spMk id="6" creationId="{CCAE04B9-AC97-D798-0666-52BFCDD82B6C}"/>
          </ac:spMkLst>
        </pc:spChg>
        <pc:picChg chg="del">
          <ac:chgData name="Alexis L. Kanda-Olmstead" userId="e0fb6a47-512b-4b93-8093-36f0b0750309" providerId="ADAL" clId="{AD1E4345-614F-40AE-A278-E4F2A0CB8A84}" dt="2026-03-05T14:28:43.201" v="1012" actId="478"/>
          <ac:picMkLst>
            <pc:docMk/>
            <pc:sldMk cId="3490304343" sldId="2405"/>
            <ac:picMk id="3" creationId="{EC36FA70-B224-DA88-28E8-10E6F1FDA738}"/>
          </ac:picMkLst>
        </pc:picChg>
        <pc:picChg chg="add mod modCrop">
          <ac:chgData name="Alexis L. Kanda-Olmstead" userId="e0fb6a47-512b-4b93-8093-36f0b0750309" providerId="ADAL" clId="{AD1E4345-614F-40AE-A278-E4F2A0CB8A84}" dt="2026-03-05T14:30:47.422" v="1022" actId="1076"/>
          <ac:picMkLst>
            <pc:docMk/>
            <pc:sldMk cId="3490304343" sldId="2405"/>
            <ac:picMk id="5" creationId="{36F2DA2B-BB7E-E8D4-E35E-CC4F67C4ADA0}"/>
          </ac:picMkLst>
        </pc:picChg>
      </pc:sldChg>
      <pc:sldChg chg="mod modShow">
        <pc:chgData name="Alexis L. Kanda-Olmstead" userId="e0fb6a47-512b-4b93-8093-36f0b0750309" providerId="ADAL" clId="{AD1E4345-614F-40AE-A278-E4F2A0CB8A84}" dt="2026-03-04T20:29:43.653" v="765" actId="729"/>
        <pc:sldMkLst>
          <pc:docMk/>
          <pc:sldMk cId="512447588" sldId="2409"/>
        </pc:sldMkLst>
      </pc:sldChg>
      <pc:sldChg chg="del">
        <pc:chgData name="Alexis L. Kanda-Olmstead" userId="e0fb6a47-512b-4b93-8093-36f0b0750309" providerId="ADAL" clId="{AD1E4345-614F-40AE-A278-E4F2A0CB8A84}" dt="2026-03-04T20:17:21.179" v="482" actId="47"/>
        <pc:sldMkLst>
          <pc:docMk/>
          <pc:sldMk cId="1613424208" sldId="2415"/>
        </pc:sldMkLst>
      </pc:sldChg>
      <pc:sldChg chg="mod modShow">
        <pc:chgData name="Alexis L. Kanda-Olmstead" userId="e0fb6a47-512b-4b93-8093-36f0b0750309" providerId="ADAL" clId="{AD1E4345-614F-40AE-A278-E4F2A0CB8A84}" dt="2026-03-05T15:21:12.283" v="2196" actId="729"/>
        <pc:sldMkLst>
          <pc:docMk/>
          <pc:sldMk cId="3628486683" sldId="2416"/>
        </pc:sldMkLst>
      </pc:sldChg>
      <pc:sldChg chg="del">
        <pc:chgData name="Alexis L. Kanda-Olmstead" userId="e0fb6a47-512b-4b93-8093-36f0b0750309" providerId="ADAL" clId="{AD1E4345-614F-40AE-A278-E4F2A0CB8A84}" dt="2026-03-04T20:02:40.230" v="399" actId="47"/>
        <pc:sldMkLst>
          <pc:docMk/>
          <pc:sldMk cId="292769985" sldId="2417"/>
        </pc:sldMkLst>
      </pc:sldChg>
      <pc:sldChg chg="modSp add mod modShow">
        <pc:chgData name="Alexis L. Kanda-Olmstead" userId="e0fb6a47-512b-4b93-8093-36f0b0750309" providerId="ADAL" clId="{AD1E4345-614F-40AE-A278-E4F2A0CB8A84}" dt="2026-03-04T20:33:57.480" v="834" actId="729"/>
        <pc:sldMkLst>
          <pc:docMk/>
          <pc:sldMk cId="1068541415" sldId="2421"/>
        </pc:sldMkLst>
        <pc:graphicFrameChg chg="mod">
          <ac:chgData name="Alexis L. Kanda-Olmstead" userId="e0fb6a47-512b-4b93-8093-36f0b0750309" providerId="ADAL" clId="{AD1E4345-614F-40AE-A278-E4F2A0CB8A84}" dt="2026-03-04T20:27:41.092" v="754" actId="1036"/>
          <ac:graphicFrameMkLst>
            <pc:docMk/>
            <pc:sldMk cId="1068541415" sldId="2421"/>
            <ac:graphicFrameMk id="2" creationId="{3B540E72-B358-30CE-6F89-4767AFAB9155}"/>
          </ac:graphicFrameMkLst>
        </pc:graphicFrameChg>
        <pc:graphicFrameChg chg="modGraphic">
          <ac:chgData name="Alexis L. Kanda-Olmstead" userId="e0fb6a47-512b-4b93-8093-36f0b0750309" providerId="ADAL" clId="{AD1E4345-614F-40AE-A278-E4F2A0CB8A84}" dt="2026-03-04T20:27:24.348" v="750" actId="404"/>
          <ac:graphicFrameMkLst>
            <pc:docMk/>
            <pc:sldMk cId="1068541415" sldId="2421"/>
            <ac:graphicFrameMk id="5" creationId="{EDB8BC3C-2B55-EC37-67E7-292A5B767D05}"/>
          </ac:graphicFrameMkLst>
        </pc:graphicFrameChg>
      </pc:sldChg>
      <pc:sldChg chg="modSp add mod modShow">
        <pc:chgData name="Alexis L. Kanda-Olmstead" userId="e0fb6a47-512b-4b93-8093-36f0b0750309" providerId="ADAL" clId="{AD1E4345-614F-40AE-A278-E4F2A0CB8A84}" dt="2026-03-04T20:33:57.480" v="834" actId="729"/>
        <pc:sldMkLst>
          <pc:docMk/>
          <pc:sldMk cId="3128677207" sldId="2422"/>
        </pc:sldMkLst>
        <pc:graphicFrameChg chg="modGraphic">
          <ac:chgData name="Alexis L. Kanda-Olmstead" userId="e0fb6a47-512b-4b93-8093-36f0b0750309" providerId="ADAL" clId="{AD1E4345-614F-40AE-A278-E4F2A0CB8A84}" dt="2026-03-04T20:27:50.425" v="755" actId="403"/>
          <ac:graphicFrameMkLst>
            <pc:docMk/>
            <pc:sldMk cId="3128677207" sldId="2422"/>
            <ac:graphicFrameMk id="5" creationId="{AFFF0F3E-9B68-1B69-1420-599AA26FD1D5}"/>
          </ac:graphicFrameMkLst>
        </pc:graphicFrameChg>
        <pc:graphicFrameChg chg="mod">
          <ac:chgData name="Alexis L. Kanda-Olmstead" userId="e0fb6a47-512b-4b93-8093-36f0b0750309" providerId="ADAL" clId="{AD1E4345-614F-40AE-A278-E4F2A0CB8A84}" dt="2026-03-04T20:27:56.543" v="759" actId="1036"/>
          <ac:graphicFrameMkLst>
            <pc:docMk/>
            <pc:sldMk cId="3128677207" sldId="2422"/>
            <ac:graphicFrameMk id="8" creationId="{5B3F7754-75B7-9470-4B26-C9502AFE01BB}"/>
          </ac:graphicFrameMkLst>
        </pc:graphicFrameChg>
      </pc:sldChg>
      <pc:sldChg chg="modSp add mod modShow">
        <pc:chgData name="Alexis L. Kanda-Olmstead" userId="e0fb6a47-512b-4b93-8093-36f0b0750309" providerId="ADAL" clId="{AD1E4345-614F-40AE-A278-E4F2A0CB8A84}" dt="2026-03-04T20:33:57.480" v="834" actId="729"/>
        <pc:sldMkLst>
          <pc:docMk/>
          <pc:sldMk cId="299565651" sldId="2423"/>
        </pc:sldMkLst>
        <pc:graphicFrameChg chg="mod">
          <ac:chgData name="Alexis L. Kanda-Olmstead" userId="e0fb6a47-512b-4b93-8093-36f0b0750309" providerId="ADAL" clId="{AD1E4345-614F-40AE-A278-E4F2A0CB8A84}" dt="2026-03-04T20:28:26.890" v="764" actId="1036"/>
          <ac:graphicFrameMkLst>
            <pc:docMk/>
            <pc:sldMk cId="299565651" sldId="2423"/>
            <ac:graphicFrameMk id="4" creationId="{C064A118-DDCF-1095-9908-FD866DBCCE0A}"/>
          </ac:graphicFrameMkLst>
        </pc:graphicFrameChg>
        <pc:graphicFrameChg chg="modGraphic">
          <ac:chgData name="Alexis L. Kanda-Olmstead" userId="e0fb6a47-512b-4b93-8093-36f0b0750309" providerId="ADAL" clId="{AD1E4345-614F-40AE-A278-E4F2A0CB8A84}" dt="2026-03-04T20:28:23.261" v="760" actId="403"/>
          <ac:graphicFrameMkLst>
            <pc:docMk/>
            <pc:sldMk cId="299565651" sldId="2423"/>
            <ac:graphicFrameMk id="5" creationId="{AF23C93B-C52A-B761-7EA8-CA12CC0D2AC3}"/>
          </ac:graphicFrameMkLst>
        </pc:graphicFrameChg>
      </pc:sldChg>
      <pc:sldChg chg="del">
        <pc:chgData name="Alexis L. Kanda-Olmstead" userId="e0fb6a47-512b-4b93-8093-36f0b0750309" providerId="ADAL" clId="{AD1E4345-614F-40AE-A278-E4F2A0CB8A84}" dt="2026-03-04T20:09:08.874" v="423" actId="47"/>
        <pc:sldMkLst>
          <pc:docMk/>
          <pc:sldMk cId="2691577799" sldId="2425"/>
        </pc:sldMkLst>
      </pc:sldChg>
      <pc:sldChg chg="del">
        <pc:chgData name="Alexis L. Kanda-Olmstead" userId="e0fb6a47-512b-4b93-8093-36f0b0750309" providerId="ADAL" clId="{AD1E4345-614F-40AE-A278-E4F2A0CB8A84}" dt="2026-03-04T20:11:39.827" v="455" actId="47"/>
        <pc:sldMkLst>
          <pc:docMk/>
          <pc:sldMk cId="760767181" sldId="2426"/>
        </pc:sldMkLst>
      </pc:sldChg>
      <pc:sldChg chg="add mod modShow">
        <pc:chgData name="Alexis L. Kanda-Olmstead" userId="e0fb6a47-512b-4b93-8093-36f0b0750309" providerId="ADAL" clId="{AD1E4345-614F-40AE-A278-E4F2A0CB8A84}" dt="2026-03-04T20:13:53.303" v="477" actId="729"/>
        <pc:sldMkLst>
          <pc:docMk/>
          <pc:sldMk cId="1786342271" sldId="2430"/>
        </pc:sldMkLst>
      </pc:sldChg>
      <pc:sldChg chg="del">
        <pc:chgData name="Alexis L. Kanda-Olmstead" userId="e0fb6a47-512b-4b93-8093-36f0b0750309" providerId="ADAL" clId="{AD1E4345-614F-40AE-A278-E4F2A0CB8A84}" dt="2026-03-04T20:17:52.223" v="484" actId="47"/>
        <pc:sldMkLst>
          <pc:docMk/>
          <pc:sldMk cId="890108974" sldId="2432"/>
        </pc:sldMkLst>
      </pc:sldChg>
      <pc:sldChg chg="addSp modSp add mod ord modAnim">
        <pc:chgData name="Alexis L. Kanda-Olmstead" userId="e0fb6a47-512b-4b93-8093-36f0b0750309" providerId="ADAL" clId="{AD1E4345-614F-40AE-A278-E4F2A0CB8A84}" dt="2026-03-05T15:14:08.726" v="2131" actId="1076"/>
        <pc:sldMkLst>
          <pc:docMk/>
          <pc:sldMk cId="2338912746" sldId="2434"/>
        </pc:sldMkLst>
        <pc:spChg chg="mod">
          <ac:chgData name="Alexis L. Kanda-Olmstead" userId="e0fb6a47-512b-4b93-8093-36f0b0750309" providerId="ADAL" clId="{AD1E4345-614F-40AE-A278-E4F2A0CB8A84}" dt="2026-03-05T15:14:08.726" v="2131" actId="1076"/>
          <ac:spMkLst>
            <pc:docMk/>
            <pc:sldMk cId="2338912746" sldId="2434"/>
            <ac:spMk id="5" creationId="{876894BC-77BB-7E8B-E8F4-891A6F3A4A8C}"/>
          </ac:spMkLst>
        </pc:spChg>
        <pc:spChg chg="add mod">
          <ac:chgData name="Alexis L. Kanda-Olmstead" userId="e0fb6a47-512b-4b93-8093-36f0b0750309" providerId="ADAL" clId="{AD1E4345-614F-40AE-A278-E4F2A0CB8A84}" dt="2026-03-05T15:13:58.001" v="2130" actId="1076"/>
          <ac:spMkLst>
            <pc:docMk/>
            <pc:sldMk cId="2338912746" sldId="2434"/>
            <ac:spMk id="6" creationId="{4ADFD670-FB65-5C8E-1BA2-91728C926DE2}"/>
          </ac:spMkLst>
        </pc:spChg>
      </pc:sldChg>
      <pc:sldChg chg="modSp addAnim delAnim modAnim">
        <pc:chgData name="Alexis L. Kanda-Olmstead" userId="e0fb6a47-512b-4b93-8093-36f0b0750309" providerId="ADAL" clId="{AD1E4345-614F-40AE-A278-E4F2A0CB8A84}" dt="2026-03-05T15:17:39.827" v="2144" actId="113"/>
        <pc:sldMkLst>
          <pc:docMk/>
          <pc:sldMk cId="3457405194" sldId="2437"/>
        </pc:sldMkLst>
        <pc:spChg chg="mod">
          <ac:chgData name="Alexis L. Kanda-Olmstead" userId="e0fb6a47-512b-4b93-8093-36f0b0750309" providerId="ADAL" clId="{AD1E4345-614F-40AE-A278-E4F2A0CB8A84}" dt="2026-03-05T15:08:32.771" v="2028" actId="403"/>
          <ac:spMkLst>
            <pc:docMk/>
            <pc:sldMk cId="3457405194" sldId="2437"/>
            <ac:spMk id="4" creationId="{C8681F45-75AF-86F7-CBE5-83A1BE47CF29}"/>
          </ac:spMkLst>
        </pc:spChg>
        <pc:spChg chg="mod">
          <ac:chgData name="Alexis L. Kanda-Olmstead" userId="e0fb6a47-512b-4b93-8093-36f0b0750309" providerId="ADAL" clId="{AD1E4345-614F-40AE-A278-E4F2A0CB8A84}" dt="2026-03-05T15:17:38.182" v="2143" actId="113"/>
          <ac:spMkLst>
            <pc:docMk/>
            <pc:sldMk cId="3457405194" sldId="2437"/>
            <ac:spMk id="10" creationId="{5A3EA78A-29E3-4F36-BE1F-181AC75B8367}"/>
          </ac:spMkLst>
        </pc:spChg>
        <pc:spChg chg="mod">
          <ac:chgData name="Alexis L. Kanda-Olmstead" userId="e0fb6a47-512b-4b93-8093-36f0b0750309" providerId="ADAL" clId="{AD1E4345-614F-40AE-A278-E4F2A0CB8A84}" dt="2026-03-05T15:17:39.827" v="2144" actId="113"/>
          <ac:spMkLst>
            <pc:docMk/>
            <pc:sldMk cId="3457405194" sldId="2437"/>
            <ac:spMk id="13" creationId="{9E9CC467-1215-4677-9347-98063BE26A39}"/>
          </ac:spMkLst>
        </pc:spChg>
      </pc:sldChg>
      <pc:sldChg chg="add del">
        <pc:chgData name="Alexis L. Kanda-Olmstead" userId="e0fb6a47-512b-4b93-8093-36f0b0750309" providerId="ADAL" clId="{AD1E4345-614F-40AE-A278-E4F2A0CB8A84}" dt="2026-03-04T19:56:20.516" v="272" actId="47"/>
        <pc:sldMkLst>
          <pc:docMk/>
          <pc:sldMk cId="41969178" sldId="2443"/>
        </pc:sldMkLst>
      </pc:sldChg>
      <pc:sldChg chg="del">
        <pc:chgData name="Alexis L. Kanda-Olmstead" userId="e0fb6a47-512b-4b93-8093-36f0b0750309" providerId="ADAL" clId="{AD1E4345-614F-40AE-A278-E4F2A0CB8A84}" dt="2026-03-04T19:49:13.036" v="0" actId="47"/>
        <pc:sldMkLst>
          <pc:docMk/>
          <pc:sldMk cId="3297462628" sldId="2448"/>
        </pc:sldMkLst>
      </pc:sldChg>
      <pc:sldChg chg="del">
        <pc:chgData name="Alexis L. Kanda-Olmstead" userId="e0fb6a47-512b-4b93-8093-36f0b0750309" providerId="ADAL" clId="{AD1E4345-614F-40AE-A278-E4F2A0CB8A84}" dt="2026-03-04T20:01:26.922" v="381" actId="47"/>
        <pc:sldMkLst>
          <pc:docMk/>
          <pc:sldMk cId="3046920520" sldId="2449"/>
        </pc:sldMkLst>
      </pc:sldChg>
      <pc:sldChg chg="add del ord">
        <pc:chgData name="Alexis L. Kanda-Olmstead" userId="e0fb6a47-512b-4b93-8093-36f0b0750309" providerId="ADAL" clId="{AD1E4345-614F-40AE-A278-E4F2A0CB8A84}" dt="2026-03-04T20:32:10.880" v="770" actId="47"/>
        <pc:sldMkLst>
          <pc:docMk/>
          <pc:sldMk cId="3330523394" sldId="2450"/>
        </pc:sldMkLst>
      </pc:sldChg>
      <pc:sldChg chg="modSp mod">
        <pc:chgData name="Alexis L. Kanda-Olmstead" userId="e0fb6a47-512b-4b93-8093-36f0b0750309" providerId="ADAL" clId="{AD1E4345-614F-40AE-A278-E4F2A0CB8A84}" dt="2026-03-04T19:58:44.728" v="378" actId="20577"/>
        <pc:sldMkLst>
          <pc:docMk/>
          <pc:sldMk cId="3119248018" sldId="2452"/>
        </pc:sldMkLst>
        <pc:spChg chg="mod">
          <ac:chgData name="Alexis L. Kanda-Olmstead" userId="e0fb6a47-512b-4b93-8093-36f0b0750309" providerId="ADAL" clId="{AD1E4345-614F-40AE-A278-E4F2A0CB8A84}" dt="2026-03-04T19:58:44.728" v="378" actId="20577"/>
          <ac:spMkLst>
            <pc:docMk/>
            <pc:sldMk cId="3119248018" sldId="2452"/>
            <ac:spMk id="2" creationId="{E38ECF32-9159-1D2E-9A5C-C2D7239EAF9E}"/>
          </ac:spMkLst>
        </pc:spChg>
      </pc:sldChg>
      <pc:sldChg chg="modSp mod">
        <pc:chgData name="Alexis L. Kanda-Olmstead" userId="e0fb6a47-512b-4b93-8093-36f0b0750309" providerId="ADAL" clId="{AD1E4345-614F-40AE-A278-E4F2A0CB8A84}" dt="2026-03-04T20:01:53.048" v="397" actId="20577"/>
        <pc:sldMkLst>
          <pc:docMk/>
          <pc:sldMk cId="3847373678" sldId="2453"/>
        </pc:sldMkLst>
        <pc:spChg chg="mod">
          <ac:chgData name="Alexis L. Kanda-Olmstead" userId="e0fb6a47-512b-4b93-8093-36f0b0750309" providerId="ADAL" clId="{AD1E4345-614F-40AE-A278-E4F2A0CB8A84}" dt="2026-03-04T20:01:53.048" v="397" actId="20577"/>
          <ac:spMkLst>
            <pc:docMk/>
            <pc:sldMk cId="3847373678" sldId="2453"/>
            <ac:spMk id="2" creationId="{2B126411-55CF-0C39-48F6-62193B764EAA}"/>
          </ac:spMkLst>
        </pc:spChg>
      </pc:sldChg>
      <pc:sldChg chg="mod modShow">
        <pc:chgData name="Alexis L. Kanda-Olmstead" userId="e0fb6a47-512b-4b93-8093-36f0b0750309" providerId="ADAL" clId="{AD1E4345-614F-40AE-A278-E4F2A0CB8A84}" dt="2026-03-04T20:29:43.653" v="765" actId="729"/>
        <pc:sldMkLst>
          <pc:docMk/>
          <pc:sldMk cId="2353601532" sldId="2454"/>
        </pc:sldMkLst>
      </pc:sldChg>
      <pc:sldChg chg="del">
        <pc:chgData name="Alexis L. Kanda-Olmstead" userId="e0fb6a47-512b-4b93-8093-36f0b0750309" providerId="ADAL" clId="{AD1E4345-614F-40AE-A278-E4F2A0CB8A84}" dt="2026-03-04T20:11:12.027" v="453" actId="47"/>
        <pc:sldMkLst>
          <pc:docMk/>
          <pc:sldMk cId="2240089549" sldId="2457"/>
        </pc:sldMkLst>
      </pc:sldChg>
      <pc:sldChg chg="modSp mod modShow">
        <pc:chgData name="Alexis L. Kanda-Olmstead" userId="e0fb6a47-512b-4b93-8093-36f0b0750309" providerId="ADAL" clId="{AD1E4345-614F-40AE-A278-E4F2A0CB8A84}" dt="2026-03-04T20:36:05.712" v="881" actId="729"/>
        <pc:sldMkLst>
          <pc:docMk/>
          <pc:sldMk cId="1192763532" sldId="2458"/>
        </pc:sldMkLst>
        <pc:graphicFrameChg chg="mod">
          <ac:chgData name="Alexis L. Kanda-Olmstead" userId="e0fb6a47-512b-4b93-8093-36f0b0750309" providerId="ADAL" clId="{AD1E4345-614F-40AE-A278-E4F2A0CB8A84}" dt="2026-03-04T20:00:21.816" v="379" actId="113"/>
          <ac:graphicFrameMkLst>
            <pc:docMk/>
            <pc:sldMk cId="1192763532" sldId="2458"/>
            <ac:graphicFrameMk id="10" creationId="{8ECF515B-0F47-46DF-9BE5-0C397FFA1D16}"/>
          </ac:graphicFrameMkLst>
        </pc:graphicFrameChg>
      </pc:sldChg>
      <pc:sldChg chg="mod modShow">
        <pc:chgData name="Alexis L. Kanda-Olmstead" userId="e0fb6a47-512b-4b93-8093-36f0b0750309" providerId="ADAL" clId="{AD1E4345-614F-40AE-A278-E4F2A0CB8A84}" dt="2026-03-04T20:36:05.712" v="881" actId="729"/>
        <pc:sldMkLst>
          <pc:docMk/>
          <pc:sldMk cId="2355227533" sldId="2459"/>
        </pc:sldMkLst>
      </pc:sldChg>
      <pc:sldChg chg="mod modShow">
        <pc:chgData name="Alexis L. Kanda-Olmstead" userId="e0fb6a47-512b-4b93-8093-36f0b0750309" providerId="ADAL" clId="{AD1E4345-614F-40AE-A278-E4F2A0CB8A84}" dt="2026-03-04T20:36:05.712" v="881" actId="729"/>
        <pc:sldMkLst>
          <pc:docMk/>
          <pc:sldMk cId="3653336981" sldId="2460"/>
        </pc:sldMkLst>
      </pc:sldChg>
      <pc:sldChg chg="addSp modSp mod addAnim delAnim modAnim">
        <pc:chgData name="Alexis L. Kanda-Olmstead" userId="e0fb6a47-512b-4b93-8093-36f0b0750309" providerId="ADAL" clId="{AD1E4345-614F-40AE-A278-E4F2A0CB8A84}" dt="2026-03-05T14:56:22.036" v="1300"/>
        <pc:sldMkLst>
          <pc:docMk/>
          <pc:sldMk cId="1102022044" sldId="2461"/>
        </pc:sldMkLst>
        <pc:spChg chg="mod">
          <ac:chgData name="Alexis L. Kanda-Olmstead" userId="e0fb6a47-512b-4b93-8093-36f0b0750309" providerId="ADAL" clId="{AD1E4345-614F-40AE-A278-E4F2A0CB8A84}" dt="2026-03-05T14:54:40.780" v="1276" actId="2711"/>
          <ac:spMkLst>
            <pc:docMk/>
            <pc:sldMk cId="1102022044" sldId="2461"/>
            <ac:spMk id="2" creationId="{7EE4A5BE-D013-F7A1-E682-EAAB6C2F2AF3}"/>
          </ac:spMkLst>
        </pc:spChg>
        <pc:spChg chg="mod">
          <ac:chgData name="Alexis L. Kanda-Olmstead" userId="e0fb6a47-512b-4b93-8093-36f0b0750309" providerId="ADAL" clId="{AD1E4345-614F-40AE-A278-E4F2A0CB8A84}" dt="2026-03-05T14:42:43.667" v="1157" actId="1076"/>
          <ac:spMkLst>
            <pc:docMk/>
            <pc:sldMk cId="1102022044" sldId="2461"/>
            <ac:spMk id="3" creationId="{6A7BD30D-629F-49D4-AE04-2D99B365E4B8}"/>
          </ac:spMkLst>
        </pc:spChg>
        <pc:spChg chg="add mod">
          <ac:chgData name="Alexis L. Kanda-Olmstead" userId="e0fb6a47-512b-4b93-8093-36f0b0750309" providerId="ADAL" clId="{AD1E4345-614F-40AE-A278-E4F2A0CB8A84}" dt="2026-03-05T14:56:08.957" v="1298" actId="1076"/>
          <ac:spMkLst>
            <pc:docMk/>
            <pc:sldMk cId="1102022044" sldId="2461"/>
            <ac:spMk id="6" creationId="{E0559F28-74CF-45CF-7749-AC1E5C68AE8C}"/>
          </ac:spMkLst>
        </pc:spChg>
        <pc:spChg chg="add mod">
          <ac:chgData name="Alexis L. Kanda-Olmstead" userId="e0fb6a47-512b-4b93-8093-36f0b0750309" providerId="ADAL" clId="{AD1E4345-614F-40AE-A278-E4F2A0CB8A84}" dt="2026-03-05T14:56:08.957" v="1298" actId="1076"/>
          <ac:spMkLst>
            <pc:docMk/>
            <pc:sldMk cId="1102022044" sldId="2461"/>
            <ac:spMk id="10" creationId="{9AE54DF8-FB3A-7BF1-39D0-CA94D871B298}"/>
          </ac:spMkLst>
        </pc:spChg>
        <pc:spChg chg="add mod">
          <ac:chgData name="Alexis L. Kanda-Olmstead" userId="e0fb6a47-512b-4b93-8093-36f0b0750309" providerId="ADAL" clId="{AD1E4345-614F-40AE-A278-E4F2A0CB8A84}" dt="2026-03-05T14:56:08.957" v="1298" actId="1076"/>
          <ac:spMkLst>
            <pc:docMk/>
            <pc:sldMk cId="1102022044" sldId="2461"/>
            <ac:spMk id="12" creationId="{4F8A96BA-4B31-A3BD-15E3-F9790BA17872}"/>
          </ac:spMkLst>
        </pc:spChg>
        <pc:spChg chg="add mod">
          <ac:chgData name="Alexis L. Kanda-Olmstead" userId="e0fb6a47-512b-4b93-8093-36f0b0750309" providerId="ADAL" clId="{AD1E4345-614F-40AE-A278-E4F2A0CB8A84}" dt="2026-03-05T14:56:08.957" v="1298" actId="1076"/>
          <ac:spMkLst>
            <pc:docMk/>
            <pc:sldMk cId="1102022044" sldId="2461"/>
            <ac:spMk id="13" creationId="{89E96D75-7C2B-4509-5A3D-902474D969B8}"/>
          </ac:spMkLst>
        </pc:spChg>
      </pc:sldChg>
      <pc:sldChg chg="modSp mod modAnim">
        <pc:chgData name="Alexis L. Kanda-Olmstead" userId="e0fb6a47-512b-4b93-8093-36f0b0750309" providerId="ADAL" clId="{AD1E4345-614F-40AE-A278-E4F2A0CB8A84}" dt="2026-03-05T15:09:40.189" v="2042" actId="20577"/>
        <pc:sldMkLst>
          <pc:docMk/>
          <pc:sldMk cId="1359191283" sldId="2462"/>
        </pc:sldMkLst>
        <pc:spChg chg="mod">
          <ac:chgData name="Alexis L. Kanda-Olmstead" userId="e0fb6a47-512b-4b93-8093-36f0b0750309" providerId="ADAL" clId="{AD1E4345-614F-40AE-A278-E4F2A0CB8A84}" dt="2026-03-05T15:08:29.097" v="2026" actId="403"/>
          <ac:spMkLst>
            <pc:docMk/>
            <pc:sldMk cId="1359191283" sldId="2462"/>
            <ac:spMk id="4" creationId="{C8681F45-75AF-86F7-CBE5-83A1BE47CF29}"/>
          </ac:spMkLst>
        </pc:spChg>
        <pc:spChg chg="mod">
          <ac:chgData name="Alexis L. Kanda-Olmstead" userId="e0fb6a47-512b-4b93-8093-36f0b0750309" providerId="ADAL" clId="{AD1E4345-614F-40AE-A278-E4F2A0CB8A84}" dt="2026-03-05T15:09:40.189" v="2042" actId="20577"/>
          <ac:spMkLst>
            <pc:docMk/>
            <pc:sldMk cId="1359191283" sldId="2462"/>
            <ac:spMk id="14" creationId="{BF9220F8-D503-49B0-B7E7-E13D18B354CA}"/>
          </ac:spMkLst>
        </pc:spChg>
      </pc:sldChg>
      <pc:sldChg chg="mod modShow">
        <pc:chgData name="Alexis L. Kanda-Olmstead" userId="e0fb6a47-512b-4b93-8093-36f0b0750309" providerId="ADAL" clId="{AD1E4345-614F-40AE-A278-E4F2A0CB8A84}" dt="2026-03-05T15:21:16.754" v="2197" actId="729"/>
        <pc:sldMkLst>
          <pc:docMk/>
          <pc:sldMk cId="551586236" sldId="2463"/>
        </pc:sldMkLst>
      </pc:sldChg>
      <pc:sldChg chg="mod modShow">
        <pc:chgData name="Alexis L. Kanda-Olmstead" userId="e0fb6a47-512b-4b93-8093-36f0b0750309" providerId="ADAL" clId="{AD1E4345-614F-40AE-A278-E4F2A0CB8A84}" dt="2026-03-04T20:37:30.168" v="884" actId="729"/>
        <pc:sldMkLst>
          <pc:docMk/>
          <pc:sldMk cId="2901913673" sldId="2464"/>
        </pc:sldMkLst>
      </pc:sldChg>
      <pc:sldChg chg="mod modShow">
        <pc:chgData name="Alexis L. Kanda-Olmstead" userId="e0fb6a47-512b-4b93-8093-36f0b0750309" providerId="ADAL" clId="{AD1E4345-614F-40AE-A278-E4F2A0CB8A84}" dt="2026-03-04T20:37:30.168" v="884" actId="729"/>
        <pc:sldMkLst>
          <pc:docMk/>
          <pc:sldMk cId="3747765881" sldId="2465"/>
        </pc:sldMkLst>
      </pc:sldChg>
      <pc:sldChg chg="mod modShow">
        <pc:chgData name="Alexis L. Kanda-Olmstead" userId="e0fb6a47-512b-4b93-8093-36f0b0750309" providerId="ADAL" clId="{AD1E4345-614F-40AE-A278-E4F2A0CB8A84}" dt="2026-03-04T20:29:43.653" v="765" actId="729"/>
        <pc:sldMkLst>
          <pc:docMk/>
          <pc:sldMk cId="2027132923" sldId="2466"/>
        </pc:sldMkLst>
      </pc:sldChg>
      <pc:sldChg chg="del">
        <pc:chgData name="Alexis L. Kanda-Olmstead" userId="e0fb6a47-512b-4b93-8093-36f0b0750309" providerId="ADAL" clId="{AD1E4345-614F-40AE-A278-E4F2A0CB8A84}" dt="2026-03-04T20:14:17.838" v="479" actId="47"/>
        <pc:sldMkLst>
          <pc:docMk/>
          <pc:sldMk cId="2751137346" sldId="2467"/>
        </pc:sldMkLst>
      </pc:sldChg>
      <pc:sldChg chg="add del">
        <pc:chgData name="Alexis L. Kanda-Olmstead" userId="e0fb6a47-512b-4b93-8093-36f0b0750309" providerId="ADAL" clId="{AD1E4345-614F-40AE-A278-E4F2A0CB8A84}" dt="2026-03-04T20:21:35.391" v="528" actId="47"/>
        <pc:sldMkLst>
          <pc:docMk/>
          <pc:sldMk cId="2303960274" sldId="2468"/>
        </pc:sldMkLst>
      </pc:sldChg>
      <pc:sldChg chg="del">
        <pc:chgData name="Alexis L. Kanda-Olmstead" userId="e0fb6a47-512b-4b93-8093-36f0b0750309" providerId="ADAL" clId="{AD1E4345-614F-40AE-A278-E4F2A0CB8A84}" dt="2026-03-04T20:06:03.531" v="408" actId="47"/>
        <pc:sldMkLst>
          <pc:docMk/>
          <pc:sldMk cId="3509018326" sldId="2469"/>
        </pc:sldMkLst>
      </pc:sldChg>
      <pc:sldChg chg="del">
        <pc:chgData name="Alexis L. Kanda-Olmstead" userId="e0fb6a47-512b-4b93-8093-36f0b0750309" providerId="ADAL" clId="{AD1E4345-614F-40AE-A278-E4F2A0CB8A84}" dt="2026-03-04T20:08:29.672" v="411" actId="47"/>
        <pc:sldMkLst>
          <pc:docMk/>
          <pc:sldMk cId="902422920" sldId="2472"/>
        </pc:sldMkLst>
      </pc:sldChg>
      <pc:sldChg chg="addSp delSp modSp add mod">
        <pc:chgData name="Alexis L. Kanda-Olmstead" userId="e0fb6a47-512b-4b93-8093-36f0b0750309" providerId="ADAL" clId="{AD1E4345-614F-40AE-A278-E4F2A0CB8A84}" dt="2026-03-05T14:35:27.334" v="1060" actId="1037"/>
        <pc:sldMkLst>
          <pc:docMk/>
          <pc:sldMk cId="1113351447" sldId="2473"/>
        </pc:sldMkLst>
        <pc:spChg chg="add mod">
          <ac:chgData name="Alexis L. Kanda-Olmstead" userId="e0fb6a47-512b-4b93-8093-36f0b0750309" providerId="ADAL" clId="{AD1E4345-614F-40AE-A278-E4F2A0CB8A84}" dt="2026-03-05T14:35:27.334" v="1060" actId="1037"/>
          <ac:spMkLst>
            <pc:docMk/>
            <pc:sldMk cId="1113351447" sldId="2473"/>
            <ac:spMk id="3" creationId="{30F20D69-DB00-3026-3C34-171EAD5D0A52}"/>
          </ac:spMkLst>
        </pc:spChg>
        <pc:spChg chg="del">
          <ac:chgData name="Alexis L. Kanda-Olmstead" userId="e0fb6a47-512b-4b93-8093-36f0b0750309" providerId="ADAL" clId="{AD1E4345-614F-40AE-A278-E4F2A0CB8A84}" dt="2026-03-04T19:55:11.389" v="202" actId="478"/>
          <ac:spMkLst>
            <pc:docMk/>
            <pc:sldMk cId="1113351447" sldId="2473"/>
            <ac:spMk id="8" creationId="{2B76B007-A15A-9BB6-F9FC-885C5E50B9A1}"/>
          </ac:spMkLst>
        </pc:spChg>
        <pc:graphicFrameChg chg="del">
          <ac:chgData name="Alexis L. Kanda-Olmstead" userId="e0fb6a47-512b-4b93-8093-36f0b0750309" providerId="ADAL" clId="{AD1E4345-614F-40AE-A278-E4F2A0CB8A84}" dt="2026-03-04T19:55:09.305" v="201" actId="21"/>
          <ac:graphicFrameMkLst>
            <pc:docMk/>
            <pc:sldMk cId="1113351447" sldId="2473"/>
            <ac:graphicFrameMk id="9" creationId="{A7C812CD-7565-28D9-F1C2-B9B8B8C1085C}"/>
          </ac:graphicFrameMkLst>
        </pc:graphicFrameChg>
        <pc:graphicFrameChg chg="add mod ord modGraphic">
          <ac:chgData name="Alexis L. Kanda-Olmstead" userId="e0fb6a47-512b-4b93-8093-36f0b0750309" providerId="ADAL" clId="{AD1E4345-614F-40AE-A278-E4F2A0CB8A84}" dt="2026-03-05T14:31:22.887" v="1040" actId="20577"/>
          <ac:graphicFrameMkLst>
            <pc:docMk/>
            <pc:sldMk cId="1113351447" sldId="2473"/>
            <ac:graphicFrameMk id="11" creationId="{A7C812CD-7565-28D9-F1C2-B9B8B8C1085C}"/>
          </ac:graphicFrameMkLst>
        </pc:graphicFrameChg>
        <pc:picChg chg="add mod">
          <ac:chgData name="Alexis L. Kanda-Olmstead" userId="e0fb6a47-512b-4b93-8093-36f0b0750309" providerId="ADAL" clId="{AD1E4345-614F-40AE-A278-E4F2A0CB8A84}" dt="2026-03-04T19:55:37.234" v="205" actId="1076"/>
          <ac:picMkLst>
            <pc:docMk/>
            <pc:sldMk cId="1113351447" sldId="2473"/>
            <ac:picMk id="10" creationId="{CBD0772D-A15C-67EF-71EB-1A7B10CDD5AC}"/>
          </ac:picMkLst>
        </pc:picChg>
        <pc:picChg chg="add mod">
          <ac:chgData name="Alexis L. Kanda-Olmstead" userId="e0fb6a47-512b-4b93-8093-36f0b0750309" providerId="ADAL" clId="{AD1E4345-614F-40AE-A278-E4F2A0CB8A84}" dt="2026-03-04T19:56:10.659" v="271" actId="1037"/>
          <ac:picMkLst>
            <pc:docMk/>
            <pc:sldMk cId="1113351447" sldId="2473"/>
            <ac:picMk id="12" creationId="{A2B30282-0900-CCF1-D1CB-2243CA20EB70}"/>
          </ac:picMkLst>
        </pc:picChg>
      </pc:sldChg>
      <pc:sldChg chg="addSp modSp add del mod">
        <pc:chgData name="Alexis L. Kanda-Olmstead" userId="e0fb6a47-512b-4b93-8093-36f0b0750309" providerId="ADAL" clId="{AD1E4345-614F-40AE-A278-E4F2A0CB8A84}" dt="2026-03-04T20:01:21.087" v="380" actId="2696"/>
        <pc:sldMkLst>
          <pc:docMk/>
          <pc:sldMk cId="2531808653" sldId="2474"/>
        </pc:sldMkLst>
        <pc:spChg chg="mod">
          <ac:chgData name="Alexis L. Kanda-Olmstead" userId="e0fb6a47-512b-4b93-8093-36f0b0750309" providerId="ADAL" clId="{AD1E4345-614F-40AE-A278-E4F2A0CB8A84}" dt="2026-03-04T19:56:41.118" v="277" actId="1037"/>
          <ac:spMkLst>
            <pc:docMk/>
            <pc:sldMk cId="2531808653" sldId="2474"/>
            <ac:spMk id="3" creationId="{836B0137-E69A-C9EB-F971-F88714866F38}"/>
          </ac:spMkLst>
        </pc:spChg>
        <pc:picChg chg="add mod">
          <ac:chgData name="Alexis L. Kanda-Olmstead" userId="e0fb6a47-512b-4b93-8093-36f0b0750309" providerId="ADAL" clId="{AD1E4345-614F-40AE-A278-E4F2A0CB8A84}" dt="2026-03-04T19:57:02.157" v="352" actId="1037"/>
          <ac:picMkLst>
            <pc:docMk/>
            <pc:sldMk cId="2531808653" sldId="2474"/>
            <ac:picMk id="8" creationId="{FEEEC0F1-2839-4847-178D-9A0F486B222C}"/>
          </ac:picMkLst>
        </pc:picChg>
      </pc:sldChg>
      <pc:sldChg chg="modSp add mod">
        <pc:chgData name="Alexis L. Kanda-Olmstead" userId="e0fb6a47-512b-4b93-8093-36f0b0750309" providerId="ADAL" clId="{AD1E4345-614F-40AE-A278-E4F2A0CB8A84}" dt="2026-03-05T14:37:55.362" v="1122" actId="1035"/>
        <pc:sldMkLst>
          <pc:docMk/>
          <pc:sldMk cId="3956135174" sldId="2474"/>
        </pc:sldMkLst>
        <pc:graphicFrameChg chg="mod">
          <ac:chgData name="Alexis L. Kanda-Olmstead" userId="e0fb6a47-512b-4b93-8093-36f0b0750309" providerId="ADAL" clId="{AD1E4345-614F-40AE-A278-E4F2A0CB8A84}" dt="2026-03-05T14:31:37.992" v="1041"/>
          <ac:graphicFrameMkLst>
            <pc:docMk/>
            <pc:sldMk cId="3956135174" sldId="2474"/>
            <ac:graphicFrameMk id="11" creationId="{204C47D2-E943-787B-CF00-3DE4A8F7EF05}"/>
          </ac:graphicFrameMkLst>
        </pc:graphicFrameChg>
        <pc:picChg chg="mod">
          <ac:chgData name="Alexis L. Kanda-Olmstead" userId="e0fb6a47-512b-4b93-8093-36f0b0750309" providerId="ADAL" clId="{AD1E4345-614F-40AE-A278-E4F2A0CB8A84}" dt="2026-03-05T14:37:55.362" v="1122" actId="1035"/>
          <ac:picMkLst>
            <pc:docMk/>
            <pc:sldMk cId="3956135174" sldId="2474"/>
            <ac:picMk id="8" creationId="{FEEEC0F1-2839-4847-178D-9A0F486B222C}"/>
          </ac:picMkLst>
        </pc:picChg>
      </pc:sldChg>
      <pc:sldChg chg="modSp add mod">
        <pc:chgData name="Alexis L. Kanda-Olmstead" userId="e0fb6a47-512b-4b93-8093-36f0b0750309" providerId="ADAL" clId="{AD1E4345-614F-40AE-A278-E4F2A0CB8A84}" dt="2026-03-05T14:38:55.472" v="1141" actId="1035"/>
        <pc:sldMkLst>
          <pc:docMk/>
          <pc:sldMk cId="566990151" sldId="2475"/>
        </pc:sldMkLst>
        <pc:graphicFrameChg chg="mod">
          <ac:chgData name="Alexis L. Kanda-Olmstead" userId="e0fb6a47-512b-4b93-8093-36f0b0750309" providerId="ADAL" clId="{AD1E4345-614F-40AE-A278-E4F2A0CB8A84}" dt="2026-03-05T14:31:51.140" v="1042"/>
          <ac:graphicFrameMkLst>
            <pc:docMk/>
            <pc:sldMk cId="566990151" sldId="2475"/>
            <ac:graphicFrameMk id="11" creationId="{1237A7E8-AD7F-4815-B7D6-AF3509C8A3E2}"/>
          </ac:graphicFrameMkLst>
        </pc:graphicFrameChg>
        <pc:picChg chg="mod">
          <ac:chgData name="Alexis L. Kanda-Olmstead" userId="e0fb6a47-512b-4b93-8093-36f0b0750309" providerId="ADAL" clId="{AD1E4345-614F-40AE-A278-E4F2A0CB8A84}" dt="2026-03-05T14:38:55.472" v="1141" actId="1035"/>
          <ac:picMkLst>
            <pc:docMk/>
            <pc:sldMk cId="566990151" sldId="2475"/>
            <ac:picMk id="8" creationId="{9F67A4E8-18B8-1060-FBE9-9DDC285F68A4}"/>
          </ac:picMkLst>
        </pc:picChg>
      </pc:sldChg>
      <pc:sldChg chg="addSp modSp add del mod">
        <pc:chgData name="Alexis L. Kanda-Olmstead" userId="e0fb6a47-512b-4b93-8093-36f0b0750309" providerId="ADAL" clId="{AD1E4345-614F-40AE-A278-E4F2A0CB8A84}" dt="2026-03-04T20:02:52.211" v="400" actId="2696"/>
        <pc:sldMkLst>
          <pc:docMk/>
          <pc:sldMk cId="3181081643" sldId="2475"/>
        </pc:sldMkLst>
        <pc:spChg chg="mod">
          <ac:chgData name="Alexis L. Kanda-Olmstead" userId="e0fb6a47-512b-4b93-8093-36f0b0750309" providerId="ADAL" clId="{AD1E4345-614F-40AE-A278-E4F2A0CB8A84}" dt="2026-03-04T19:57:21.900" v="356" actId="1036"/>
          <ac:spMkLst>
            <pc:docMk/>
            <pc:sldMk cId="3181081643" sldId="2475"/>
            <ac:spMk id="3" creationId="{59BDB462-B063-D317-A220-16D4ADBDDDA7}"/>
          </ac:spMkLst>
        </pc:spChg>
        <pc:picChg chg="mod">
          <ac:chgData name="Alexis L. Kanda-Olmstead" userId="e0fb6a47-512b-4b93-8093-36f0b0750309" providerId="ADAL" clId="{AD1E4345-614F-40AE-A278-E4F2A0CB8A84}" dt="2026-03-04T19:57:31.862" v="359" actId="1076"/>
          <ac:picMkLst>
            <pc:docMk/>
            <pc:sldMk cId="3181081643" sldId="2475"/>
            <ac:picMk id="8" creationId="{9F67A4E8-18B8-1060-FBE9-9DDC285F68A4}"/>
          </ac:picMkLst>
        </pc:picChg>
        <pc:picChg chg="add mod">
          <ac:chgData name="Alexis L. Kanda-Olmstead" userId="e0fb6a47-512b-4b93-8093-36f0b0750309" providerId="ADAL" clId="{AD1E4345-614F-40AE-A278-E4F2A0CB8A84}" dt="2026-03-04T19:57:44.295" v="360" actId="1076"/>
          <ac:picMkLst>
            <pc:docMk/>
            <pc:sldMk cId="3181081643" sldId="2475"/>
            <ac:picMk id="9" creationId="{255F0C54-454E-A8D7-A68A-186B54958CAF}"/>
          </ac:picMkLst>
        </pc:picChg>
      </pc:sldChg>
      <pc:sldChg chg="modSp add mod">
        <pc:chgData name="Alexis L. Kanda-Olmstead" userId="e0fb6a47-512b-4b93-8093-36f0b0750309" providerId="ADAL" clId="{AD1E4345-614F-40AE-A278-E4F2A0CB8A84}" dt="2026-03-04T20:05:10.696" v="407" actId="20577"/>
        <pc:sldMkLst>
          <pc:docMk/>
          <pc:sldMk cId="3891261569" sldId="2476"/>
        </pc:sldMkLst>
        <pc:spChg chg="mod">
          <ac:chgData name="Alexis L. Kanda-Olmstead" userId="e0fb6a47-512b-4b93-8093-36f0b0750309" providerId="ADAL" clId="{AD1E4345-614F-40AE-A278-E4F2A0CB8A84}" dt="2026-03-04T20:05:10.696" v="407" actId="20577"/>
          <ac:spMkLst>
            <pc:docMk/>
            <pc:sldMk cId="3891261569" sldId="2476"/>
            <ac:spMk id="2" creationId="{E38ECF32-9159-1D2E-9A5C-C2D7239EAF9E}"/>
          </ac:spMkLst>
        </pc:spChg>
      </pc:sldChg>
      <pc:sldChg chg="add del">
        <pc:chgData name="Alexis L. Kanda-Olmstead" userId="e0fb6a47-512b-4b93-8093-36f0b0750309" providerId="ADAL" clId="{AD1E4345-614F-40AE-A278-E4F2A0CB8A84}" dt="2026-03-04T20:25:32.008" v="736" actId="47"/>
        <pc:sldMkLst>
          <pc:docMk/>
          <pc:sldMk cId="1443529425" sldId="2477"/>
        </pc:sldMkLst>
      </pc:sldChg>
      <pc:sldChg chg="add">
        <pc:chgData name="Alexis L. Kanda-Olmstead" userId="e0fb6a47-512b-4b93-8093-36f0b0750309" providerId="ADAL" clId="{AD1E4345-614F-40AE-A278-E4F2A0CB8A84}" dt="2026-03-04T20:03:55.534" v="403"/>
        <pc:sldMkLst>
          <pc:docMk/>
          <pc:sldMk cId="2108698338" sldId="2478"/>
        </pc:sldMkLst>
      </pc:sldChg>
      <pc:sldChg chg="delSp modSp add mod">
        <pc:chgData name="Alexis L. Kanda-Olmstead" userId="e0fb6a47-512b-4b93-8093-36f0b0750309" providerId="ADAL" clId="{AD1E4345-614F-40AE-A278-E4F2A0CB8A84}" dt="2026-03-04T20:23:34.299" v="620" actId="1076"/>
        <pc:sldMkLst>
          <pc:docMk/>
          <pc:sldMk cId="2231213782" sldId="2479"/>
        </pc:sldMkLst>
        <pc:spChg chg="mod">
          <ac:chgData name="Alexis L. Kanda-Olmstead" userId="e0fb6a47-512b-4b93-8093-36f0b0750309" providerId="ADAL" clId="{AD1E4345-614F-40AE-A278-E4F2A0CB8A84}" dt="2026-03-04T20:23:10.710" v="591" actId="20577"/>
          <ac:spMkLst>
            <pc:docMk/>
            <pc:sldMk cId="2231213782" sldId="2479"/>
            <ac:spMk id="7" creationId="{05BD3292-3834-5C08-B210-C16EA98E2816}"/>
          </ac:spMkLst>
        </pc:spChg>
        <pc:spChg chg="mod">
          <ac:chgData name="Alexis L. Kanda-Olmstead" userId="e0fb6a47-512b-4b93-8093-36f0b0750309" providerId="ADAL" clId="{AD1E4345-614F-40AE-A278-E4F2A0CB8A84}" dt="2026-03-04T20:23:34.299" v="620" actId="1076"/>
          <ac:spMkLst>
            <pc:docMk/>
            <pc:sldMk cId="2231213782" sldId="2479"/>
            <ac:spMk id="8" creationId="{66F4F81E-E0B2-4298-ADF7-B8AD36BFA2AA}"/>
          </ac:spMkLst>
        </pc:spChg>
        <pc:spChg chg="mod">
          <ac:chgData name="Alexis L. Kanda-Olmstead" userId="e0fb6a47-512b-4b93-8093-36f0b0750309" providerId="ADAL" clId="{AD1E4345-614F-40AE-A278-E4F2A0CB8A84}" dt="2026-03-04T20:23:34.299" v="620" actId="1076"/>
          <ac:spMkLst>
            <pc:docMk/>
            <pc:sldMk cId="2231213782" sldId="2479"/>
            <ac:spMk id="12" creationId="{EC788B9C-371D-544E-5B8B-B00EF4ADA51A}"/>
          </ac:spMkLst>
        </pc:spChg>
        <pc:spChg chg="mod">
          <ac:chgData name="Alexis L. Kanda-Olmstead" userId="e0fb6a47-512b-4b93-8093-36f0b0750309" providerId="ADAL" clId="{AD1E4345-614F-40AE-A278-E4F2A0CB8A84}" dt="2026-03-04T20:23:34.299" v="620" actId="1076"/>
          <ac:spMkLst>
            <pc:docMk/>
            <pc:sldMk cId="2231213782" sldId="2479"/>
            <ac:spMk id="13" creationId="{DB33BFC8-453E-ADDE-92C5-99273A6DCE7C}"/>
          </ac:spMkLst>
        </pc:spChg>
        <pc:spChg chg="mod">
          <ac:chgData name="Alexis L. Kanda-Olmstead" userId="e0fb6a47-512b-4b93-8093-36f0b0750309" providerId="ADAL" clId="{AD1E4345-614F-40AE-A278-E4F2A0CB8A84}" dt="2026-03-04T20:23:34.299" v="620" actId="1076"/>
          <ac:spMkLst>
            <pc:docMk/>
            <pc:sldMk cId="2231213782" sldId="2479"/>
            <ac:spMk id="14" creationId="{323EBC48-51EB-EDB8-53C7-889A490D74DD}"/>
          </ac:spMkLst>
        </pc:spChg>
        <pc:spChg chg="mod">
          <ac:chgData name="Alexis L. Kanda-Olmstead" userId="e0fb6a47-512b-4b93-8093-36f0b0750309" providerId="ADAL" clId="{AD1E4345-614F-40AE-A278-E4F2A0CB8A84}" dt="2026-03-04T20:23:34.299" v="620" actId="1076"/>
          <ac:spMkLst>
            <pc:docMk/>
            <pc:sldMk cId="2231213782" sldId="2479"/>
            <ac:spMk id="15" creationId="{22547B7B-40FA-B374-26A0-6DFFC8735D2C}"/>
          </ac:spMkLst>
        </pc:spChg>
        <pc:spChg chg="mod">
          <ac:chgData name="Alexis L. Kanda-Olmstead" userId="e0fb6a47-512b-4b93-8093-36f0b0750309" providerId="ADAL" clId="{AD1E4345-614F-40AE-A278-E4F2A0CB8A84}" dt="2026-03-04T20:23:34.299" v="620" actId="1076"/>
          <ac:spMkLst>
            <pc:docMk/>
            <pc:sldMk cId="2231213782" sldId="2479"/>
            <ac:spMk id="17" creationId="{72075796-9570-E3BF-FA83-E6B9E310E85D}"/>
          </ac:spMkLst>
        </pc:spChg>
        <pc:spChg chg="mod">
          <ac:chgData name="Alexis L. Kanda-Olmstead" userId="e0fb6a47-512b-4b93-8093-36f0b0750309" providerId="ADAL" clId="{AD1E4345-614F-40AE-A278-E4F2A0CB8A84}" dt="2026-03-04T20:23:34.299" v="620" actId="1076"/>
          <ac:spMkLst>
            <pc:docMk/>
            <pc:sldMk cId="2231213782" sldId="2479"/>
            <ac:spMk id="18" creationId="{CA54CD22-C022-29E1-CE52-2FE806B25A0E}"/>
          </ac:spMkLst>
        </pc:spChg>
        <pc:spChg chg="del">
          <ac:chgData name="Alexis L. Kanda-Olmstead" userId="e0fb6a47-512b-4b93-8093-36f0b0750309" providerId="ADAL" clId="{AD1E4345-614F-40AE-A278-E4F2A0CB8A84}" dt="2026-03-04T20:23:13.420" v="592" actId="478"/>
          <ac:spMkLst>
            <pc:docMk/>
            <pc:sldMk cId="2231213782" sldId="2479"/>
            <ac:spMk id="21" creationId="{67303620-A7D4-D5E3-4CB5-18D90BCD3515}"/>
          </ac:spMkLst>
        </pc:spChg>
      </pc:sldChg>
      <pc:sldChg chg="modSp add mod">
        <pc:chgData name="Alexis L. Kanda-Olmstead" userId="e0fb6a47-512b-4b93-8093-36f0b0750309" providerId="ADAL" clId="{AD1E4345-614F-40AE-A278-E4F2A0CB8A84}" dt="2026-03-05T15:20:41.198" v="2195" actId="20578"/>
        <pc:sldMkLst>
          <pc:docMk/>
          <pc:sldMk cId="3982859122" sldId="2480"/>
        </pc:sldMkLst>
        <pc:spChg chg="mod">
          <ac:chgData name="Alexis L. Kanda-Olmstead" userId="e0fb6a47-512b-4b93-8093-36f0b0750309" providerId="ADAL" clId="{AD1E4345-614F-40AE-A278-E4F2A0CB8A84}" dt="2026-03-05T15:20:41.198" v="2195" actId="20578"/>
          <ac:spMkLst>
            <pc:docMk/>
            <pc:sldMk cId="3982859122" sldId="2480"/>
            <ac:spMk id="5" creationId="{E54D41EE-5F6E-7814-738F-9E5592DB53BD}"/>
          </ac:spMkLst>
        </pc:spChg>
        <pc:spChg chg="mod">
          <ac:chgData name="Alexis L. Kanda-Olmstead" userId="e0fb6a47-512b-4b93-8093-36f0b0750309" providerId="ADAL" clId="{AD1E4345-614F-40AE-A278-E4F2A0CB8A84}" dt="2026-03-04T20:39:22.299" v="909" actId="20577"/>
          <ac:spMkLst>
            <pc:docMk/>
            <pc:sldMk cId="3982859122" sldId="2480"/>
            <ac:spMk id="7" creationId="{8A0F46D4-744E-3296-BF72-C74FF8BBC51E}"/>
          </ac:spMkLst>
        </pc:spChg>
        <pc:spChg chg="mod">
          <ac:chgData name="Alexis L. Kanda-Olmstead" userId="e0fb6a47-512b-4b93-8093-36f0b0750309" providerId="ADAL" clId="{AD1E4345-614F-40AE-A278-E4F2A0CB8A84}" dt="2026-03-04T20:26:27.840" v="745" actId="20577"/>
          <ac:spMkLst>
            <pc:docMk/>
            <pc:sldMk cId="3982859122" sldId="2480"/>
            <ac:spMk id="10" creationId="{80E367CD-0905-4411-041D-31F97C3B3BA2}"/>
          </ac:spMkLst>
        </pc:spChg>
      </pc:sldChg>
      <pc:sldChg chg="modSp add mod">
        <pc:chgData name="Alexis L. Kanda-Olmstead" userId="e0fb6a47-512b-4b93-8093-36f0b0750309" providerId="ADAL" clId="{AD1E4345-614F-40AE-A278-E4F2A0CB8A84}" dt="2026-03-04T20:11:51.105" v="475" actId="20577"/>
        <pc:sldMkLst>
          <pc:docMk/>
          <pc:sldMk cId="3093137283" sldId="2481"/>
        </pc:sldMkLst>
        <pc:spChg chg="mod">
          <ac:chgData name="Alexis L. Kanda-Olmstead" userId="e0fb6a47-512b-4b93-8093-36f0b0750309" providerId="ADAL" clId="{AD1E4345-614F-40AE-A278-E4F2A0CB8A84}" dt="2026-03-04T20:11:51.105" v="475" actId="20577"/>
          <ac:spMkLst>
            <pc:docMk/>
            <pc:sldMk cId="3093137283" sldId="2481"/>
            <ac:spMk id="13" creationId="{7D8D9462-CFEA-42F8-BB19-AEE511235560}"/>
          </ac:spMkLst>
        </pc:spChg>
      </pc:sldChg>
      <pc:sldChg chg="modSp add mod">
        <pc:chgData name="Alexis L. Kanda-Olmstead" userId="e0fb6a47-512b-4b93-8093-36f0b0750309" providerId="ADAL" clId="{AD1E4345-614F-40AE-A278-E4F2A0CB8A84}" dt="2026-03-04T20:11:45.658" v="465" actId="20577"/>
        <pc:sldMkLst>
          <pc:docMk/>
          <pc:sldMk cId="3142624067" sldId="2482"/>
        </pc:sldMkLst>
        <pc:spChg chg="mod">
          <ac:chgData name="Alexis L. Kanda-Olmstead" userId="e0fb6a47-512b-4b93-8093-36f0b0750309" providerId="ADAL" clId="{AD1E4345-614F-40AE-A278-E4F2A0CB8A84}" dt="2026-03-04T20:11:45.658" v="465" actId="20577"/>
          <ac:spMkLst>
            <pc:docMk/>
            <pc:sldMk cId="3142624067" sldId="2482"/>
            <ac:spMk id="3" creationId="{45B06D0A-41DA-0533-5C50-D78DD26982A8}"/>
          </ac:spMkLst>
        </pc:spChg>
      </pc:sldChg>
      <pc:sldChg chg="add">
        <pc:chgData name="Alexis L. Kanda-Olmstead" userId="e0fb6a47-512b-4b93-8093-36f0b0750309" providerId="ADAL" clId="{AD1E4345-614F-40AE-A278-E4F2A0CB8A84}" dt="2026-03-04T20:17:18.281" v="481"/>
        <pc:sldMkLst>
          <pc:docMk/>
          <pc:sldMk cId="567179026" sldId="2483"/>
        </pc:sldMkLst>
      </pc:sldChg>
      <pc:sldChg chg="add del">
        <pc:chgData name="Alexis L. Kanda-Olmstead" userId="e0fb6a47-512b-4b93-8093-36f0b0750309" providerId="ADAL" clId="{AD1E4345-614F-40AE-A278-E4F2A0CB8A84}" dt="2026-03-04T20:21:29.035" v="527" actId="47"/>
        <pc:sldMkLst>
          <pc:docMk/>
          <pc:sldMk cId="2009763097" sldId="2484"/>
        </pc:sldMkLst>
      </pc:sldChg>
      <pc:sldChg chg="add del">
        <pc:chgData name="Alexis L. Kanda-Olmstead" userId="e0fb6a47-512b-4b93-8093-36f0b0750309" providerId="ADAL" clId="{AD1E4345-614F-40AE-A278-E4F2A0CB8A84}" dt="2026-03-04T20:19:39.743" v="488"/>
        <pc:sldMkLst>
          <pc:docMk/>
          <pc:sldMk cId="3874240254" sldId="2484"/>
        </pc:sldMkLst>
      </pc:sldChg>
      <pc:sldChg chg="modSp add mod">
        <pc:chgData name="Alexis L. Kanda-Olmstead" userId="e0fb6a47-512b-4b93-8093-36f0b0750309" providerId="ADAL" clId="{AD1E4345-614F-40AE-A278-E4F2A0CB8A84}" dt="2026-03-04T20:20:31.255" v="525" actId="14100"/>
        <pc:sldMkLst>
          <pc:docMk/>
          <pc:sldMk cId="1441135978" sldId="2485"/>
        </pc:sldMkLst>
        <pc:spChg chg="mod">
          <ac:chgData name="Alexis L. Kanda-Olmstead" userId="e0fb6a47-512b-4b93-8093-36f0b0750309" providerId="ADAL" clId="{AD1E4345-614F-40AE-A278-E4F2A0CB8A84}" dt="2026-03-04T20:20:31.255" v="525" actId="14100"/>
          <ac:spMkLst>
            <pc:docMk/>
            <pc:sldMk cId="1441135978" sldId="2485"/>
            <ac:spMk id="2" creationId="{751E44FE-FC8B-8E56-2466-480307044E9D}"/>
          </ac:spMkLst>
        </pc:spChg>
      </pc:sldChg>
      <pc:sldChg chg="add">
        <pc:chgData name="Alexis L. Kanda-Olmstead" userId="e0fb6a47-512b-4b93-8093-36f0b0750309" providerId="ADAL" clId="{AD1E4345-614F-40AE-A278-E4F2A0CB8A84}" dt="2026-03-04T20:21:26.431" v="526"/>
        <pc:sldMkLst>
          <pc:docMk/>
          <pc:sldMk cId="2519744627" sldId="2486"/>
        </pc:sldMkLst>
      </pc:sldChg>
      <pc:sldChg chg="add">
        <pc:chgData name="Alexis L. Kanda-Olmstead" userId="e0fb6a47-512b-4b93-8093-36f0b0750309" providerId="ADAL" clId="{AD1E4345-614F-40AE-A278-E4F2A0CB8A84}" dt="2026-03-04T20:21:39.209" v="529"/>
        <pc:sldMkLst>
          <pc:docMk/>
          <pc:sldMk cId="3214998069" sldId="2487"/>
        </pc:sldMkLst>
      </pc:sldChg>
      <pc:sldChg chg="addSp delSp modSp add mod">
        <pc:chgData name="Alexis L. Kanda-Olmstead" userId="e0fb6a47-512b-4b93-8093-36f0b0750309" providerId="ADAL" clId="{AD1E4345-614F-40AE-A278-E4F2A0CB8A84}" dt="2026-03-04T20:41:19.485" v="951" actId="403"/>
        <pc:sldMkLst>
          <pc:docMk/>
          <pc:sldMk cId="1114930417" sldId="2488"/>
        </pc:sldMkLst>
        <pc:graphicFrameChg chg="add mod modGraphic">
          <ac:chgData name="Alexis L. Kanda-Olmstead" userId="e0fb6a47-512b-4b93-8093-36f0b0750309" providerId="ADAL" clId="{AD1E4345-614F-40AE-A278-E4F2A0CB8A84}" dt="2026-03-04T20:41:19.485" v="951" actId="403"/>
          <ac:graphicFrameMkLst>
            <pc:docMk/>
            <pc:sldMk cId="1114930417" sldId="2488"/>
            <ac:graphicFrameMk id="2" creationId="{C9F72F9F-8FB1-D2D4-35D7-369DFBF5C24D}"/>
          </ac:graphicFrameMkLst>
        </pc:graphicFrameChg>
        <pc:graphicFrameChg chg="del">
          <ac:chgData name="Alexis L. Kanda-Olmstead" userId="e0fb6a47-512b-4b93-8093-36f0b0750309" providerId="ADAL" clId="{AD1E4345-614F-40AE-A278-E4F2A0CB8A84}" dt="2026-03-04T20:40:49.851" v="917" actId="478"/>
          <ac:graphicFrameMkLst>
            <pc:docMk/>
            <pc:sldMk cId="1114930417" sldId="2488"/>
            <ac:graphicFrameMk id="6" creationId="{EAB38A45-CA45-7856-2F2B-5195B3BB41A2}"/>
          </ac:graphicFrameMkLst>
        </pc:graphicFrameChg>
      </pc:sldChg>
      <pc:sldChg chg="add">
        <pc:chgData name="Alexis L. Kanda-Olmstead" userId="e0fb6a47-512b-4b93-8093-36f0b0750309" providerId="ADAL" clId="{AD1E4345-614F-40AE-A278-E4F2A0CB8A84}" dt="2026-03-04T20:31:19.337" v="768"/>
        <pc:sldMkLst>
          <pc:docMk/>
          <pc:sldMk cId="2668883701" sldId="2489"/>
        </pc:sldMkLst>
      </pc:sldChg>
      <pc:sldChg chg="addSp modSp new mod setBg addAnim modAnim">
        <pc:chgData name="Alexis L. Kanda-Olmstead" userId="e0fb6a47-512b-4b93-8093-36f0b0750309" providerId="ADAL" clId="{AD1E4345-614F-40AE-A278-E4F2A0CB8A84}" dt="2026-03-04T20:32:57.644" v="833" actId="20577"/>
        <pc:sldMkLst>
          <pc:docMk/>
          <pc:sldMk cId="2235364843" sldId="2490"/>
        </pc:sldMkLst>
        <pc:spChg chg="mod">
          <ac:chgData name="Alexis L. Kanda-Olmstead" userId="e0fb6a47-512b-4b93-8093-36f0b0750309" providerId="ADAL" clId="{AD1E4345-614F-40AE-A278-E4F2A0CB8A84}" dt="2026-03-04T20:32:57.644" v="833" actId="20577"/>
          <ac:spMkLst>
            <pc:docMk/>
            <pc:sldMk cId="2235364843" sldId="2490"/>
            <ac:spMk id="2" creationId="{1DB87B09-4E64-8039-2AF7-38761BEAF8F3}"/>
          </ac:spMkLst>
        </pc:spChg>
        <pc:spChg chg="add">
          <ac:chgData name="Alexis L. Kanda-Olmstead" userId="e0fb6a47-512b-4b93-8093-36f0b0750309" providerId="ADAL" clId="{AD1E4345-614F-40AE-A278-E4F2A0CB8A84}" dt="2026-03-04T20:32:45.174" v="787" actId="26606"/>
          <ac:spMkLst>
            <pc:docMk/>
            <pc:sldMk cId="2235364843" sldId="2490"/>
            <ac:spMk id="8" creationId="{C1DD1A8A-57D5-4A81-AD04-532B043C5611}"/>
          </ac:spMkLst>
        </pc:spChg>
        <pc:spChg chg="add">
          <ac:chgData name="Alexis L. Kanda-Olmstead" userId="e0fb6a47-512b-4b93-8093-36f0b0750309" providerId="ADAL" clId="{AD1E4345-614F-40AE-A278-E4F2A0CB8A84}" dt="2026-03-04T20:32:45.174" v="787" actId="26606"/>
          <ac:spMkLst>
            <pc:docMk/>
            <pc:sldMk cId="2235364843" sldId="2490"/>
            <ac:spMk id="10" creationId="{007891EC-4501-44ED-A8C8-B11B6DB767AB}"/>
          </ac:spMkLst>
        </pc:spChg>
        <pc:picChg chg="add">
          <ac:chgData name="Alexis L. Kanda-Olmstead" userId="e0fb6a47-512b-4b93-8093-36f0b0750309" providerId="ADAL" clId="{AD1E4345-614F-40AE-A278-E4F2A0CB8A84}" dt="2026-03-04T20:32:45.174" v="787" actId="26606"/>
          <ac:picMkLst>
            <pc:docMk/>
            <pc:sldMk cId="2235364843" sldId="2490"/>
            <ac:picMk id="4" creationId="{25E21753-75EE-06F8-A146-A3ABBA4537D1}"/>
          </ac:picMkLst>
        </pc:picChg>
      </pc:sldChg>
      <pc:sldChg chg="add">
        <pc:chgData name="Alexis L. Kanda-Olmstead" userId="e0fb6a47-512b-4b93-8093-36f0b0750309" providerId="ADAL" clId="{AD1E4345-614F-40AE-A278-E4F2A0CB8A84}" dt="2026-03-04T20:34:09.523" v="835"/>
        <pc:sldMkLst>
          <pc:docMk/>
          <pc:sldMk cId="2551878268" sldId="2491"/>
        </pc:sldMkLst>
      </pc:sldChg>
      <pc:sldChg chg="addSp modSp add mod">
        <pc:chgData name="Alexis L. Kanda-Olmstead" userId="e0fb6a47-512b-4b93-8093-36f0b0750309" providerId="ADAL" clId="{AD1E4345-614F-40AE-A278-E4F2A0CB8A84}" dt="2026-03-05T14:35:01.310" v="1043"/>
        <pc:sldMkLst>
          <pc:docMk/>
          <pc:sldMk cId="3129495811" sldId="2492"/>
        </pc:sldMkLst>
        <pc:spChg chg="mod">
          <ac:chgData name="Alexis L. Kanda-Olmstead" userId="e0fb6a47-512b-4b93-8093-36f0b0750309" providerId="ADAL" clId="{AD1E4345-614F-40AE-A278-E4F2A0CB8A84}" dt="2026-03-04T20:42:47.252" v="954" actId="1076"/>
          <ac:spMkLst>
            <pc:docMk/>
            <pc:sldMk cId="3129495811" sldId="2492"/>
            <ac:spMk id="3" creationId="{D0BC3934-E4A8-80AB-40FD-103C732F036F}"/>
          </ac:spMkLst>
        </pc:spChg>
        <pc:spChg chg="add mod">
          <ac:chgData name="Alexis L. Kanda-Olmstead" userId="e0fb6a47-512b-4b93-8093-36f0b0750309" providerId="ADAL" clId="{AD1E4345-614F-40AE-A278-E4F2A0CB8A84}" dt="2026-03-04T20:42:55.308" v="956" actId="1076"/>
          <ac:spMkLst>
            <pc:docMk/>
            <pc:sldMk cId="3129495811" sldId="2492"/>
            <ac:spMk id="13" creationId="{86E6A0D9-2CB7-0370-5A6C-ED7D9DC95C01}"/>
          </ac:spMkLst>
        </pc:spChg>
        <pc:graphicFrameChg chg="mod">
          <ac:chgData name="Alexis L. Kanda-Olmstead" userId="e0fb6a47-512b-4b93-8093-36f0b0750309" providerId="ADAL" clId="{AD1E4345-614F-40AE-A278-E4F2A0CB8A84}" dt="2026-03-05T14:35:01.310" v="1043"/>
          <ac:graphicFrameMkLst>
            <pc:docMk/>
            <pc:sldMk cId="3129495811" sldId="2492"/>
            <ac:graphicFrameMk id="11" creationId="{53032043-096C-6E67-64DB-BFD3605285D0}"/>
          </ac:graphicFrameMkLst>
        </pc:graphicFrameChg>
        <pc:picChg chg="add mod">
          <ac:chgData name="Alexis L. Kanda-Olmstead" userId="e0fb6a47-512b-4b93-8093-36f0b0750309" providerId="ADAL" clId="{AD1E4345-614F-40AE-A278-E4F2A0CB8A84}" dt="2026-03-04T20:43:08.158" v="966" actId="1037"/>
          <ac:picMkLst>
            <pc:docMk/>
            <pc:sldMk cId="3129495811" sldId="2492"/>
            <ac:picMk id="14" creationId="{617CF9ED-006A-87A5-1EEA-4AD5AC40AB8D}"/>
          </ac:picMkLst>
        </pc:picChg>
      </pc:sldChg>
    </pc:docChg>
  </pc:docChgLst>
</pc:chgInfo>
</file>

<file path=ppt/diagrams/_rels/data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4" Type="http://schemas.openxmlformats.org/officeDocument/2006/relationships/image" Target="../media/image44.svg"/></Relationships>
</file>

<file path=ppt/diagrams/_rels/data21.xml.rels><?xml version="1.0" encoding="UTF-8" standalone="yes"?>
<Relationships xmlns="http://schemas.openxmlformats.org/package/2006/relationships"><Relationship Id="rId1" Type="http://schemas.openxmlformats.org/officeDocument/2006/relationships/image" Target="../media/image57.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4" Type="http://schemas.openxmlformats.org/officeDocument/2006/relationships/image" Target="../media/image44.svg"/></Relationships>
</file>

<file path=ppt/diagrams/_rels/drawing21.xml.rels><?xml version="1.0" encoding="UTF-8" standalone="yes"?>
<Relationships xmlns="http://schemas.openxmlformats.org/package/2006/relationships"><Relationship Id="rId1" Type="http://schemas.openxmlformats.org/officeDocument/2006/relationships/image" Target="../media/image57.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9C7C34-17FD-470C-9138-9232B33A19F6}"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4A823B34-7A1B-414F-8F75-96DAFE42A7AA}">
      <dgm:prSet phldrT="[Text]" custT="1"/>
      <dgm:spPr/>
      <dgm:t>
        <a:bodyPr/>
        <a:lstStyle/>
        <a:p>
          <a:pPr>
            <a:buNone/>
          </a:pPr>
          <a:r>
            <a:rPr lang="en-US" sz="2000" dirty="0"/>
            <a:t>Session 1 (3/26/26) Amplifying Yourself and Others</a:t>
          </a:r>
        </a:p>
      </dgm:t>
    </dgm:pt>
    <dgm:pt modelId="{1E384DF6-98F1-4541-ACA8-3A5E5154654A}" type="parTrans" cxnId="{34DB916F-FBC2-4F73-9BC9-FD3F87F1DE58}">
      <dgm:prSet/>
      <dgm:spPr/>
      <dgm:t>
        <a:bodyPr/>
        <a:lstStyle/>
        <a:p>
          <a:endParaRPr lang="en-US" sz="1600"/>
        </a:p>
      </dgm:t>
    </dgm:pt>
    <dgm:pt modelId="{1292C01C-FBC7-45AA-A3ED-973AC63178DC}" type="sibTrans" cxnId="{34DB916F-FBC2-4F73-9BC9-FD3F87F1DE58}">
      <dgm:prSet/>
      <dgm:spPr/>
      <dgm:t>
        <a:bodyPr/>
        <a:lstStyle/>
        <a:p>
          <a:endParaRPr lang="en-US" sz="1600"/>
        </a:p>
      </dgm:t>
    </dgm:pt>
    <dgm:pt modelId="{E19D4D95-3CBB-43E7-90EE-052AFE2BFB32}">
      <dgm:prSet phldrT="[Text]" custT="1"/>
      <dgm:spPr/>
      <dgm:t>
        <a:bodyPr/>
        <a:lstStyle/>
        <a:p>
          <a:pPr>
            <a:buNone/>
          </a:pPr>
          <a:r>
            <a:rPr lang="en-US" sz="2000"/>
            <a:t>Session 2 (4/2/26) Deconstructing Gender</a:t>
          </a:r>
        </a:p>
      </dgm:t>
    </dgm:pt>
    <dgm:pt modelId="{EF546F80-441F-44F6-AB8E-930A7A41CB09}" type="parTrans" cxnId="{B49404F2-F456-4F15-A014-1CF19C809958}">
      <dgm:prSet/>
      <dgm:spPr/>
      <dgm:t>
        <a:bodyPr/>
        <a:lstStyle/>
        <a:p>
          <a:endParaRPr lang="en-US" sz="1600"/>
        </a:p>
      </dgm:t>
    </dgm:pt>
    <dgm:pt modelId="{DBBAC31F-7B15-4688-B32F-D75C68EA5794}" type="sibTrans" cxnId="{B49404F2-F456-4F15-A014-1CF19C809958}">
      <dgm:prSet/>
      <dgm:spPr/>
      <dgm:t>
        <a:bodyPr/>
        <a:lstStyle/>
        <a:p>
          <a:endParaRPr lang="en-US" sz="1600"/>
        </a:p>
      </dgm:t>
    </dgm:pt>
    <dgm:pt modelId="{5111BF3D-3F0C-4D90-BFD5-6356EF92B34B}">
      <dgm:prSet phldrT="[Text]" custT="1"/>
      <dgm:spPr/>
      <dgm:t>
        <a:bodyPr/>
        <a:lstStyle/>
        <a:p>
          <a:pPr>
            <a:buNone/>
          </a:pPr>
          <a:r>
            <a:rPr lang="en-US" sz="2000" dirty="0"/>
            <a:t>Session 5 (4/23/26) Expanding Identity to Values &amp; Strengths</a:t>
          </a:r>
        </a:p>
      </dgm:t>
    </dgm:pt>
    <dgm:pt modelId="{85CBC278-126F-4A02-A828-FDE9E61F478A}" type="parTrans" cxnId="{4DEDA937-BF69-48E8-98A1-9DE67F94628F}">
      <dgm:prSet/>
      <dgm:spPr/>
      <dgm:t>
        <a:bodyPr/>
        <a:lstStyle/>
        <a:p>
          <a:endParaRPr lang="en-US" sz="1600"/>
        </a:p>
      </dgm:t>
    </dgm:pt>
    <dgm:pt modelId="{738CA362-95CE-48B5-84C6-20388E998AF5}" type="sibTrans" cxnId="{4DEDA937-BF69-48E8-98A1-9DE67F94628F}">
      <dgm:prSet/>
      <dgm:spPr/>
      <dgm:t>
        <a:bodyPr/>
        <a:lstStyle/>
        <a:p>
          <a:endParaRPr lang="en-US" sz="1600"/>
        </a:p>
      </dgm:t>
    </dgm:pt>
    <dgm:pt modelId="{C8F7C3E6-167E-4730-A92B-50BDE1081B8C}">
      <dgm:prSet custT="1"/>
      <dgm:spPr/>
      <dgm:t>
        <a:bodyPr/>
        <a:lstStyle/>
        <a:p>
          <a:pPr>
            <a:buNone/>
          </a:pPr>
          <a:r>
            <a:rPr lang="en-US" sz="2000"/>
            <a:t>Session 4 (4/16/26) Identifying as a Leader</a:t>
          </a:r>
        </a:p>
      </dgm:t>
    </dgm:pt>
    <dgm:pt modelId="{BB4FEF0D-37D7-48BD-BC2D-86D60AB59202}" type="parTrans" cxnId="{3A52B679-C572-4335-9428-5C7B1F6C6DB9}">
      <dgm:prSet/>
      <dgm:spPr/>
      <dgm:t>
        <a:bodyPr/>
        <a:lstStyle/>
        <a:p>
          <a:endParaRPr lang="en-US" sz="1600"/>
        </a:p>
      </dgm:t>
    </dgm:pt>
    <dgm:pt modelId="{E93F00B0-F247-4AEB-884C-7F0C1FE97B06}" type="sibTrans" cxnId="{3A52B679-C572-4335-9428-5C7B1F6C6DB9}">
      <dgm:prSet/>
      <dgm:spPr/>
      <dgm:t>
        <a:bodyPr/>
        <a:lstStyle/>
        <a:p>
          <a:endParaRPr lang="en-US" sz="1600"/>
        </a:p>
      </dgm:t>
    </dgm:pt>
    <dgm:pt modelId="{AC6BC3F5-381B-45DB-AEBB-151BDBB27D35}">
      <dgm:prSet phldrT="[Text]" custT="1"/>
      <dgm:spPr/>
      <dgm:t>
        <a:bodyPr/>
        <a:lstStyle/>
        <a:p>
          <a:pPr>
            <a:buNone/>
          </a:pPr>
          <a:r>
            <a:rPr lang="en-US" sz="2000"/>
            <a:t>Session 6 (4/30/26) Cracking the Confidence Code</a:t>
          </a:r>
        </a:p>
      </dgm:t>
    </dgm:pt>
    <dgm:pt modelId="{BE0927FE-40CB-4F67-97CB-3B24B62F2AF9}" type="parTrans" cxnId="{30C3B2D0-13ED-4B34-8A1A-F5726B937494}">
      <dgm:prSet/>
      <dgm:spPr/>
      <dgm:t>
        <a:bodyPr/>
        <a:lstStyle/>
        <a:p>
          <a:endParaRPr lang="en-US" sz="1600"/>
        </a:p>
      </dgm:t>
    </dgm:pt>
    <dgm:pt modelId="{075E3FE0-A72C-4DB8-BD51-FF3A4CE3BD73}" type="sibTrans" cxnId="{30C3B2D0-13ED-4B34-8A1A-F5726B937494}">
      <dgm:prSet/>
      <dgm:spPr/>
      <dgm:t>
        <a:bodyPr/>
        <a:lstStyle/>
        <a:p>
          <a:endParaRPr lang="en-US" sz="1600"/>
        </a:p>
      </dgm:t>
    </dgm:pt>
    <dgm:pt modelId="{5CE722E3-3160-498B-8D3F-4084B29F50A0}">
      <dgm:prSet phldrT="[Text]" custT="1"/>
      <dgm:spPr/>
      <dgm:t>
        <a:bodyPr/>
        <a:lstStyle/>
        <a:p>
          <a:pPr>
            <a:buNone/>
          </a:pPr>
          <a:r>
            <a:rPr lang="en-US" sz="2000"/>
            <a:t>Session 7 (5/7/26) Cultivating Resilience</a:t>
          </a:r>
        </a:p>
      </dgm:t>
    </dgm:pt>
    <dgm:pt modelId="{BB4222A2-4F8C-460A-93AC-A218E1D605F4}" type="parTrans" cxnId="{47C6EC46-AABB-4FA4-B74A-1BE0C8F32AC0}">
      <dgm:prSet/>
      <dgm:spPr/>
      <dgm:t>
        <a:bodyPr/>
        <a:lstStyle/>
        <a:p>
          <a:endParaRPr lang="en-US" sz="1600"/>
        </a:p>
      </dgm:t>
    </dgm:pt>
    <dgm:pt modelId="{26616653-D8B9-41C3-8573-064ACF15486C}" type="sibTrans" cxnId="{47C6EC46-AABB-4FA4-B74A-1BE0C8F32AC0}">
      <dgm:prSet/>
      <dgm:spPr/>
      <dgm:t>
        <a:bodyPr/>
        <a:lstStyle/>
        <a:p>
          <a:endParaRPr lang="en-US" sz="1600"/>
        </a:p>
      </dgm:t>
    </dgm:pt>
    <dgm:pt modelId="{601E95B4-F7EF-484F-ABC0-22344AE3FF25}">
      <dgm:prSet phldrT="[Text]" custT="1"/>
      <dgm:spPr/>
      <dgm:t>
        <a:bodyPr/>
        <a:lstStyle/>
        <a:p>
          <a:pPr>
            <a:buNone/>
          </a:pPr>
          <a:r>
            <a:rPr lang="en-US" sz="2000"/>
            <a:t>Session 8 (5/14/26) Transforming Organizations</a:t>
          </a:r>
        </a:p>
      </dgm:t>
    </dgm:pt>
    <dgm:pt modelId="{C914E322-54E2-481F-9E82-01263A0024AA}" type="parTrans" cxnId="{C5B93401-4DBD-4DD3-BD52-AAC8AFFF6A90}">
      <dgm:prSet/>
      <dgm:spPr/>
      <dgm:t>
        <a:bodyPr/>
        <a:lstStyle/>
        <a:p>
          <a:endParaRPr lang="en-US" sz="1600"/>
        </a:p>
      </dgm:t>
    </dgm:pt>
    <dgm:pt modelId="{5B9095A5-CA7C-4857-827D-72FE20849EBC}" type="sibTrans" cxnId="{C5B93401-4DBD-4DD3-BD52-AAC8AFFF6A90}">
      <dgm:prSet/>
      <dgm:spPr/>
      <dgm:t>
        <a:bodyPr/>
        <a:lstStyle/>
        <a:p>
          <a:endParaRPr lang="en-US" sz="1600"/>
        </a:p>
      </dgm:t>
    </dgm:pt>
    <dgm:pt modelId="{B242AAF7-1253-4B12-9E80-1A26E131AD45}">
      <dgm:prSet phldrT="[Text]" custT="1"/>
      <dgm:spPr/>
      <dgm:t>
        <a:bodyPr/>
        <a:lstStyle/>
        <a:p>
          <a:pPr>
            <a:buNone/>
          </a:pPr>
          <a:r>
            <a:rPr lang="en-US" sz="2000"/>
            <a:t>Session 3 (4/9/26) Getting Comfortable with Power </a:t>
          </a:r>
        </a:p>
      </dgm:t>
    </dgm:pt>
    <dgm:pt modelId="{DCDDA6CF-C0E6-4D52-9A89-D15A5A3900E5}" type="parTrans" cxnId="{E01EC8EE-367F-46BF-9C9E-9DB3C4363C67}">
      <dgm:prSet/>
      <dgm:spPr/>
      <dgm:t>
        <a:bodyPr/>
        <a:lstStyle/>
        <a:p>
          <a:endParaRPr lang="en-US" sz="1600"/>
        </a:p>
      </dgm:t>
    </dgm:pt>
    <dgm:pt modelId="{A1BAC40B-8BF7-41BE-964A-A308D1D452DE}" type="sibTrans" cxnId="{E01EC8EE-367F-46BF-9C9E-9DB3C4363C67}">
      <dgm:prSet/>
      <dgm:spPr/>
      <dgm:t>
        <a:bodyPr/>
        <a:lstStyle/>
        <a:p>
          <a:endParaRPr lang="en-US" sz="1600"/>
        </a:p>
      </dgm:t>
    </dgm:pt>
    <dgm:pt modelId="{8E2E79DF-F3D7-49DA-97F4-B6AB723CC20B}">
      <dgm:prSet phldrT="[Text]" custT="1"/>
      <dgm:spPr/>
      <dgm:t>
        <a:bodyPr/>
        <a:lstStyle/>
        <a:p>
          <a:pPr>
            <a:buNone/>
          </a:pPr>
          <a:r>
            <a:rPr lang="en-US" sz="2000"/>
            <a:t>Session 9 (5/21/26) Creating Change through Community</a:t>
          </a:r>
        </a:p>
      </dgm:t>
    </dgm:pt>
    <dgm:pt modelId="{515B41D1-0865-4C79-8D60-2702A67449F6}" type="parTrans" cxnId="{537098D0-2FD4-48AE-81E3-6B637F21E7B0}">
      <dgm:prSet/>
      <dgm:spPr/>
      <dgm:t>
        <a:bodyPr/>
        <a:lstStyle/>
        <a:p>
          <a:endParaRPr lang="en-US" sz="1600"/>
        </a:p>
      </dgm:t>
    </dgm:pt>
    <dgm:pt modelId="{562E6F40-7930-46A4-A0F7-412971C6B68E}" type="sibTrans" cxnId="{537098D0-2FD4-48AE-81E3-6B637F21E7B0}">
      <dgm:prSet/>
      <dgm:spPr/>
      <dgm:t>
        <a:bodyPr/>
        <a:lstStyle/>
        <a:p>
          <a:endParaRPr lang="en-US" sz="1600"/>
        </a:p>
      </dgm:t>
    </dgm:pt>
    <dgm:pt modelId="{7CD17D1A-B65A-40F8-B5DE-6C87DA2A137D}" type="pres">
      <dgm:prSet presAssocID="{059C7C34-17FD-470C-9138-9232B33A19F6}" presName="Name0" presStyleCnt="0">
        <dgm:presLayoutVars>
          <dgm:resizeHandles/>
        </dgm:presLayoutVars>
      </dgm:prSet>
      <dgm:spPr/>
    </dgm:pt>
    <dgm:pt modelId="{D97034DA-1C3F-4068-A19A-D571F0F371B4}" type="pres">
      <dgm:prSet presAssocID="{4A823B34-7A1B-414F-8F75-96DAFE42A7AA}" presName="text" presStyleLbl="node1" presStyleIdx="0" presStyleCnt="9">
        <dgm:presLayoutVars>
          <dgm:bulletEnabled val="1"/>
        </dgm:presLayoutVars>
      </dgm:prSet>
      <dgm:spPr/>
    </dgm:pt>
    <dgm:pt modelId="{ED8DFD24-2602-40AC-8A14-ED1ABD884669}" type="pres">
      <dgm:prSet presAssocID="{1292C01C-FBC7-45AA-A3ED-973AC63178DC}" presName="space" presStyleCnt="0"/>
      <dgm:spPr/>
    </dgm:pt>
    <dgm:pt modelId="{A987478D-A24D-4E5A-B09E-8A3E4E06A679}" type="pres">
      <dgm:prSet presAssocID="{E19D4D95-3CBB-43E7-90EE-052AFE2BFB32}" presName="text" presStyleLbl="node1" presStyleIdx="1" presStyleCnt="9">
        <dgm:presLayoutVars>
          <dgm:bulletEnabled val="1"/>
        </dgm:presLayoutVars>
      </dgm:prSet>
      <dgm:spPr/>
    </dgm:pt>
    <dgm:pt modelId="{31F41356-6AEE-4C4C-BD1B-0FAFC1C49FB5}" type="pres">
      <dgm:prSet presAssocID="{DBBAC31F-7B15-4688-B32F-D75C68EA5794}" presName="space" presStyleCnt="0"/>
      <dgm:spPr/>
    </dgm:pt>
    <dgm:pt modelId="{9CED224D-ACED-4050-95C7-16AE4F29534B}" type="pres">
      <dgm:prSet presAssocID="{B242AAF7-1253-4B12-9E80-1A26E131AD45}" presName="text" presStyleLbl="node1" presStyleIdx="2" presStyleCnt="9">
        <dgm:presLayoutVars>
          <dgm:bulletEnabled val="1"/>
        </dgm:presLayoutVars>
      </dgm:prSet>
      <dgm:spPr/>
    </dgm:pt>
    <dgm:pt modelId="{67100862-520F-4BA3-AB9D-C23C2B642C3C}" type="pres">
      <dgm:prSet presAssocID="{A1BAC40B-8BF7-41BE-964A-A308D1D452DE}" presName="space" presStyleCnt="0"/>
      <dgm:spPr/>
    </dgm:pt>
    <dgm:pt modelId="{368D85A7-5C68-43CE-8E7C-8CFB3E6F000B}" type="pres">
      <dgm:prSet presAssocID="{C8F7C3E6-167E-4730-A92B-50BDE1081B8C}" presName="text" presStyleLbl="node1" presStyleIdx="3" presStyleCnt="9">
        <dgm:presLayoutVars>
          <dgm:bulletEnabled val="1"/>
        </dgm:presLayoutVars>
      </dgm:prSet>
      <dgm:spPr/>
    </dgm:pt>
    <dgm:pt modelId="{A80CFC83-C81D-433D-B012-B6DCD3386375}" type="pres">
      <dgm:prSet presAssocID="{E93F00B0-F247-4AEB-884C-7F0C1FE97B06}" presName="space" presStyleCnt="0"/>
      <dgm:spPr/>
    </dgm:pt>
    <dgm:pt modelId="{828032A5-1A4D-4A32-B2DB-B4BFD704758E}" type="pres">
      <dgm:prSet presAssocID="{5111BF3D-3F0C-4D90-BFD5-6356EF92B34B}" presName="text" presStyleLbl="node1" presStyleIdx="4" presStyleCnt="9">
        <dgm:presLayoutVars>
          <dgm:bulletEnabled val="1"/>
        </dgm:presLayoutVars>
      </dgm:prSet>
      <dgm:spPr/>
    </dgm:pt>
    <dgm:pt modelId="{4913A35F-3D63-4161-8B30-052F35E32E09}" type="pres">
      <dgm:prSet presAssocID="{738CA362-95CE-48B5-84C6-20388E998AF5}" presName="space" presStyleCnt="0"/>
      <dgm:spPr/>
    </dgm:pt>
    <dgm:pt modelId="{C0369FE7-053D-42FF-A92A-650537660310}" type="pres">
      <dgm:prSet presAssocID="{AC6BC3F5-381B-45DB-AEBB-151BDBB27D35}" presName="text" presStyleLbl="node1" presStyleIdx="5" presStyleCnt="9">
        <dgm:presLayoutVars>
          <dgm:bulletEnabled val="1"/>
        </dgm:presLayoutVars>
      </dgm:prSet>
      <dgm:spPr/>
    </dgm:pt>
    <dgm:pt modelId="{AAE3FE5C-74DA-4E67-AFAD-8A3CBF122039}" type="pres">
      <dgm:prSet presAssocID="{075E3FE0-A72C-4DB8-BD51-FF3A4CE3BD73}" presName="space" presStyleCnt="0"/>
      <dgm:spPr/>
    </dgm:pt>
    <dgm:pt modelId="{54E16099-496D-4DE3-A6E5-F5EB8549F6CB}" type="pres">
      <dgm:prSet presAssocID="{5CE722E3-3160-498B-8D3F-4084B29F50A0}" presName="text" presStyleLbl="node1" presStyleIdx="6" presStyleCnt="9">
        <dgm:presLayoutVars>
          <dgm:bulletEnabled val="1"/>
        </dgm:presLayoutVars>
      </dgm:prSet>
      <dgm:spPr/>
    </dgm:pt>
    <dgm:pt modelId="{480A85E0-03CF-49D6-91F0-85957AA71248}" type="pres">
      <dgm:prSet presAssocID="{26616653-D8B9-41C3-8573-064ACF15486C}" presName="space" presStyleCnt="0"/>
      <dgm:spPr/>
    </dgm:pt>
    <dgm:pt modelId="{0790567E-ACA5-4035-A339-1CE4D2F63114}" type="pres">
      <dgm:prSet presAssocID="{601E95B4-F7EF-484F-ABC0-22344AE3FF25}" presName="text" presStyleLbl="node1" presStyleIdx="7" presStyleCnt="9">
        <dgm:presLayoutVars>
          <dgm:bulletEnabled val="1"/>
        </dgm:presLayoutVars>
      </dgm:prSet>
      <dgm:spPr/>
    </dgm:pt>
    <dgm:pt modelId="{31BB12BE-A279-47CE-9EC8-445C686CA426}" type="pres">
      <dgm:prSet presAssocID="{5B9095A5-CA7C-4857-827D-72FE20849EBC}" presName="space" presStyleCnt="0"/>
      <dgm:spPr/>
    </dgm:pt>
    <dgm:pt modelId="{EE30E4F7-D3E6-4DC1-B6FA-837EB80CF0BC}" type="pres">
      <dgm:prSet presAssocID="{8E2E79DF-F3D7-49DA-97F4-B6AB723CC20B}" presName="text" presStyleLbl="node1" presStyleIdx="8" presStyleCnt="9">
        <dgm:presLayoutVars>
          <dgm:bulletEnabled val="1"/>
        </dgm:presLayoutVars>
      </dgm:prSet>
      <dgm:spPr/>
    </dgm:pt>
  </dgm:ptLst>
  <dgm:cxnLst>
    <dgm:cxn modelId="{C5B93401-4DBD-4DD3-BD52-AAC8AFFF6A90}" srcId="{059C7C34-17FD-470C-9138-9232B33A19F6}" destId="{601E95B4-F7EF-484F-ABC0-22344AE3FF25}" srcOrd="7" destOrd="0" parTransId="{C914E322-54E2-481F-9E82-01263A0024AA}" sibTransId="{5B9095A5-CA7C-4857-827D-72FE20849EBC}"/>
    <dgm:cxn modelId="{8C07F126-6C18-4FA8-BCBD-96A007570947}" type="presOf" srcId="{AC6BC3F5-381B-45DB-AEBB-151BDBB27D35}" destId="{C0369FE7-053D-42FF-A92A-650537660310}" srcOrd="0" destOrd="0" presId="urn:diagrams.loki3.com/VaryingWidthList"/>
    <dgm:cxn modelId="{1A9BD529-CBC9-4902-9ABC-3A13842944AE}" type="presOf" srcId="{E19D4D95-3CBB-43E7-90EE-052AFE2BFB32}" destId="{A987478D-A24D-4E5A-B09E-8A3E4E06A679}" srcOrd="0" destOrd="0" presId="urn:diagrams.loki3.com/VaryingWidthList"/>
    <dgm:cxn modelId="{87583533-9B36-4073-9677-DAE554397944}" type="presOf" srcId="{C8F7C3E6-167E-4730-A92B-50BDE1081B8C}" destId="{368D85A7-5C68-43CE-8E7C-8CFB3E6F000B}" srcOrd="0" destOrd="0" presId="urn:diagrams.loki3.com/VaryingWidthList"/>
    <dgm:cxn modelId="{4DEDA937-BF69-48E8-98A1-9DE67F94628F}" srcId="{059C7C34-17FD-470C-9138-9232B33A19F6}" destId="{5111BF3D-3F0C-4D90-BFD5-6356EF92B34B}" srcOrd="4" destOrd="0" parTransId="{85CBC278-126F-4A02-A828-FDE9E61F478A}" sibTransId="{738CA362-95CE-48B5-84C6-20388E998AF5}"/>
    <dgm:cxn modelId="{C41B9360-AA6F-4F81-B044-1D22487DEBFB}" type="presOf" srcId="{8E2E79DF-F3D7-49DA-97F4-B6AB723CC20B}" destId="{EE30E4F7-D3E6-4DC1-B6FA-837EB80CF0BC}" srcOrd="0" destOrd="0" presId="urn:diagrams.loki3.com/VaryingWidthList"/>
    <dgm:cxn modelId="{47C6EC46-AABB-4FA4-B74A-1BE0C8F32AC0}" srcId="{059C7C34-17FD-470C-9138-9232B33A19F6}" destId="{5CE722E3-3160-498B-8D3F-4084B29F50A0}" srcOrd="6" destOrd="0" parTransId="{BB4222A2-4F8C-460A-93AC-A218E1D605F4}" sibTransId="{26616653-D8B9-41C3-8573-064ACF15486C}"/>
    <dgm:cxn modelId="{7BAA1E6E-E13E-4506-B6D2-32BFF1FE3156}" type="presOf" srcId="{601E95B4-F7EF-484F-ABC0-22344AE3FF25}" destId="{0790567E-ACA5-4035-A339-1CE4D2F63114}" srcOrd="0" destOrd="0" presId="urn:diagrams.loki3.com/VaryingWidthList"/>
    <dgm:cxn modelId="{34DB916F-FBC2-4F73-9BC9-FD3F87F1DE58}" srcId="{059C7C34-17FD-470C-9138-9232B33A19F6}" destId="{4A823B34-7A1B-414F-8F75-96DAFE42A7AA}" srcOrd="0" destOrd="0" parTransId="{1E384DF6-98F1-4541-ACA8-3A5E5154654A}" sibTransId="{1292C01C-FBC7-45AA-A3ED-973AC63178DC}"/>
    <dgm:cxn modelId="{3A52B679-C572-4335-9428-5C7B1F6C6DB9}" srcId="{059C7C34-17FD-470C-9138-9232B33A19F6}" destId="{C8F7C3E6-167E-4730-A92B-50BDE1081B8C}" srcOrd="3" destOrd="0" parTransId="{BB4FEF0D-37D7-48BD-BC2D-86D60AB59202}" sibTransId="{E93F00B0-F247-4AEB-884C-7F0C1FE97B06}"/>
    <dgm:cxn modelId="{C2F73A8D-969E-48F2-85C9-8D5016E6B503}" type="presOf" srcId="{B242AAF7-1253-4B12-9E80-1A26E131AD45}" destId="{9CED224D-ACED-4050-95C7-16AE4F29534B}" srcOrd="0" destOrd="0" presId="urn:diagrams.loki3.com/VaryingWidthList"/>
    <dgm:cxn modelId="{459D16A6-DB61-4B2F-B3EF-C33C26DDCC75}" type="presOf" srcId="{5CE722E3-3160-498B-8D3F-4084B29F50A0}" destId="{54E16099-496D-4DE3-A6E5-F5EB8549F6CB}" srcOrd="0" destOrd="0" presId="urn:diagrams.loki3.com/VaryingWidthList"/>
    <dgm:cxn modelId="{74EFC2B8-286C-471D-B3C0-7D78F9CA7309}" type="presOf" srcId="{5111BF3D-3F0C-4D90-BFD5-6356EF92B34B}" destId="{828032A5-1A4D-4A32-B2DB-B4BFD704758E}" srcOrd="0" destOrd="0" presId="urn:diagrams.loki3.com/VaryingWidthList"/>
    <dgm:cxn modelId="{0814DBCA-5F72-4BE1-ABDC-6551C19B26BA}" type="presOf" srcId="{4A823B34-7A1B-414F-8F75-96DAFE42A7AA}" destId="{D97034DA-1C3F-4068-A19A-D571F0F371B4}" srcOrd="0" destOrd="0" presId="urn:diagrams.loki3.com/VaryingWidthList"/>
    <dgm:cxn modelId="{537098D0-2FD4-48AE-81E3-6B637F21E7B0}" srcId="{059C7C34-17FD-470C-9138-9232B33A19F6}" destId="{8E2E79DF-F3D7-49DA-97F4-B6AB723CC20B}" srcOrd="8" destOrd="0" parTransId="{515B41D1-0865-4C79-8D60-2702A67449F6}" sibTransId="{562E6F40-7930-46A4-A0F7-412971C6B68E}"/>
    <dgm:cxn modelId="{30C3B2D0-13ED-4B34-8A1A-F5726B937494}" srcId="{059C7C34-17FD-470C-9138-9232B33A19F6}" destId="{AC6BC3F5-381B-45DB-AEBB-151BDBB27D35}" srcOrd="5" destOrd="0" parTransId="{BE0927FE-40CB-4F67-97CB-3B24B62F2AF9}" sibTransId="{075E3FE0-A72C-4DB8-BD51-FF3A4CE3BD73}"/>
    <dgm:cxn modelId="{E01EC8EE-367F-46BF-9C9E-9DB3C4363C67}" srcId="{059C7C34-17FD-470C-9138-9232B33A19F6}" destId="{B242AAF7-1253-4B12-9E80-1A26E131AD45}" srcOrd="2" destOrd="0" parTransId="{DCDDA6CF-C0E6-4D52-9A89-D15A5A3900E5}" sibTransId="{A1BAC40B-8BF7-41BE-964A-A308D1D452DE}"/>
    <dgm:cxn modelId="{B49404F2-F456-4F15-A014-1CF19C809958}" srcId="{059C7C34-17FD-470C-9138-9232B33A19F6}" destId="{E19D4D95-3CBB-43E7-90EE-052AFE2BFB32}" srcOrd="1" destOrd="0" parTransId="{EF546F80-441F-44F6-AB8E-930A7A41CB09}" sibTransId="{DBBAC31F-7B15-4688-B32F-D75C68EA5794}"/>
    <dgm:cxn modelId="{E070DEFF-D1C3-46FA-B7F5-E3C46931CBB9}" type="presOf" srcId="{059C7C34-17FD-470C-9138-9232B33A19F6}" destId="{7CD17D1A-B65A-40F8-B5DE-6C87DA2A137D}" srcOrd="0" destOrd="0" presId="urn:diagrams.loki3.com/VaryingWidthList"/>
    <dgm:cxn modelId="{02D490C7-D3B8-4C24-87D1-628B20D8C9DE}" type="presParOf" srcId="{7CD17D1A-B65A-40F8-B5DE-6C87DA2A137D}" destId="{D97034DA-1C3F-4068-A19A-D571F0F371B4}" srcOrd="0" destOrd="0" presId="urn:diagrams.loki3.com/VaryingWidthList"/>
    <dgm:cxn modelId="{5216C834-3937-4389-9B15-90C2C286EE2D}" type="presParOf" srcId="{7CD17D1A-B65A-40F8-B5DE-6C87DA2A137D}" destId="{ED8DFD24-2602-40AC-8A14-ED1ABD884669}" srcOrd="1" destOrd="0" presId="urn:diagrams.loki3.com/VaryingWidthList"/>
    <dgm:cxn modelId="{D3ED5F4E-440D-45AB-8380-CEFC5E5410FF}" type="presParOf" srcId="{7CD17D1A-B65A-40F8-B5DE-6C87DA2A137D}" destId="{A987478D-A24D-4E5A-B09E-8A3E4E06A679}" srcOrd="2" destOrd="0" presId="urn:diagrams.loki3.com/VaryingWidthList"/>
    <dgm:cxn modelId="{4B319379-5EDD-4104-B744-5991E705202E}" type="presParOf" srcId="{7CD17D1A-B65A-40F8-B5DE-6C87DA2A137D}" destId="{31F41356-6AEE-4C4C-BD1B-0FAFC1C49FB5}" srcOrd="3" destOrd="0" presId="urn:diagrams.loki3.com/VaryingWidthList"/>
    <dgm:cxn modelId="{51BD283A-884F-41DA-A5EB-1DE4D6941EC7}" type="presParOf" srcId="{7CD17D1A-B65A-40F8-B5DE-6C87DA2A137D}" destId="{9CED224D-ACED-4050-95C7-16AE4F29534B}" srcOrd="4" destOrd="0" presId="urn:diagrams.loki3.com/VaryingWidthList"/>
    <dgm:cxn modelId="{E9CFA5C4-2A8F-4C64-869C-A31015470509}" type="presParOf" srcId="{7CD17D1A-B65A-40F8-B5DE-6C87DA2A137D}" destId="{67100862-520F-4BA3-AB9D-C23C2B642C3C}" srcOrd="5" destOrd="0" presId="urn:diagrams.loki3.com/VaryingWidthList"/>
    <dgm:cxn modelId="{505B36BE-B70D-4472-BAC7-8DB17FA43C1E}" type="presParOf" srcId="{7CD17D1A-B65A-40F8-B5DE-6C87DA2A137D}" destId="{368D85A7-5C68-43CE-8E7C-8CFB3E6F000B}" srcOrd="6" destOrd="0" presId="urn:diagrams.loki3.com/VaryingWidthList"/>
    <dgm:cxn modelId="{5A2D8CB3-B22C-4177-8B70-C959CBF59907}" type="presParOf" srcId="{7CD17D1A-B65A-40F8-B5DE-6C87DA2A137D}" destId="{A80CFC83-C81D-433D-B012-B6DCD3386375}" srcOrd="7" destOrd="0" presId="urn:diagrams.loki3.com/VaryingWidthList"/>
    <dgm:cxn modelId="{A18CF44E-9793-49CF-A781-719967CD10A7}" type="presParOf" srcId="{7CD17D1A-B65A-40F8-B5DE-6C87DA2A137D}" destId="{828032A5-1A4D-4A32-B2DB-B4BFD704758E}" srcOrd="8" destOrd="0" presId="urn:diagrams.loki3.com/VaryingWidthList"/>
    <dgm:cxn modelId="{B8DCD9DC-8D54-40D3-8445-837124FEA81E}" type="presParOf" srcId="{7CD17D1A-B65A-40F8-B5DE-6C87DA2A137D}" destId="{4913A35F-3D63-4161-8B30-052F35E32E09}" srcOrd="9" destOrd="0" presId="urn:diagrams.loki3.com/VaryingWidthList"/>
    <dgm:cxn modelId="{C5327472-B957-4EEF-A1B4-C681F7A79314}" type="presParOf" srcId="{7CD17D1A-B65A-40F8-B5DE-6C87DA2A137D}" destId="{C0369FE7-053D-42FF-A92A-650537660310}" srcOrd="10" destOrd="0" presId="urn:diagrams.loki3.com/VaryingWidthList"/>
    <dgm:cxn modelId="{1DD870AF-E61E-4875-996C-649E555FA36B}" type="presParOf" srcId="{7CD17D1A-B65A-40F8-B5DE-6C87DA2A137D}" destId="{AAE3FE5C-74DA-4E67-AFAD-8A3CBF122039}" srcOrd="11" destOrd="0" presId="urn:diagrams.loki3.com/VaryingWidthList"/>
    <dgm:cxn modelId="{268F893E-0555-4BA3-AC03-687DFCCD15C1}" type="presParOf" srcId="{7CD17D1A-B65A-40F8-B5DE-6C87DA2A137D}" destId="{54E16099-496D-4DE3-A6E5-F5EB8549F6CB}" srcOrd="12" destOrd="0" presId="urn:diagrams.loki3.com/VaryingWidthList"/>
    <dgm:cxn modelId="{37D85466-BC01-418D-8E29-1AACD17B8711}" type="presParOf" srcId="{7CD17D1A-B65A-40F8-B5DE-6C87DA2A137D}" destId="{480A85E0-03CF-49D6-91F0-85957AA71248}" srcOrd="13" destOrd="0" presId="urn:diagrams.loki3.com/VaryingWidthList"/>
    <dgm:cxn modelId="{40563F09-D396-4F88-9FAF-1BE49CF9630E}" type="presParOf" srcId="{7CD17D1A-B65A-40F8-B5DE-6C87DA2A137D}" destId="{0790567E-ACA5-4035-A339-1CE4D2F63114}" srcOrd="14" destOrd="0" presId="urn:diagrams.loki3.com/VaryingWidthList"/>
    <dgm:cxn modelId="{D0002D9C-E6D6-42FB-A74D-C8FDA8E21577}" type="presParOf" srcId="{7CD17D1A-B65A-40F8-B5DE-6C87DA2A137D}" destId="{31BB12BE-A279-47CE-9EC8-445C686CA426}" srcOrd="15" destOrd="0" presId="urn:diagrams.loki3.com/VaryingWidthList"/>
    <dgm:cxn modelId="{6847D4F0-A0BB-4E2E-8B7D-B3F897ED5A46}" type="presParOf" srcId="{7CD17D1A-B65A-40F8-B5DE-6C87DA2A137D}" destId="{EE30E4F7-D3E6-4DC1-B6FA-837EB80CF0BC}" srcOrd="16"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05F19-963C-41C5-B167-8130856098A7}" type="doc">
      <dgm:prSet loTypeId="urn:microsoft.com/office/officeart/2016/7/layout/VerticalHollowActionList" loCatId="List" qsTypeId="urn:microsoft.com/office/officeart/2005/8/quickstyle/simple2" qsCatId="simple" csTypeId="urn:microsoft.com/office/officeart/2005/8/colors/colorful1" csCatId="colorful" phldr="1"/>
      <dgm:spPr/>
      <dgm:t>
        <a:bodyPr/>
        <a:lstStyle/>
        <a:p>
          <a:endParaRPr lang="en-US"/>
        </a:p>
      </dgm:t>
    </dgm:pt>
    <dgm:pt modelId="{73A8C3D6-758C-467A-BA63-F594EF05D04A}">
      <dgm:prSet custT="1"/>
      <dgm:spPr>
        <a:xfrm>
          <a:off x="0" y="1357"/>
          <a:ext cx="1500459" cy="595554"/>
        </a:xfrm>
        <a:prstGeom prst="rect">
          <a:avLst/>
        </a:prstGeom>
        <a:solidFill>
          <a:srgbClr val="FFFFFF">
            <a:hueOff val="0"/>
            <a:satOff val="0"/>
            <a:lumOff val="0"/>
            <a:alphaOff val="0"/>
          </a:srgbClr>
        </a:solidFill>
        <a:ln w="22225" cap="rnd" cmpd="sng" algn="ctr">
          <a:solidFill>
            <a:srgbClr val="BC303B">
              <a:hueOff val="0"/>
              <a:satOff val="0"/>
              <a:lumOff val="0"/>
              <a:alphaOff val="0"/>
            </a:srgbClr>
          </a:solidFill>
          <a:prstDash val="solid"/>
        </a:ln>
        <a:effectLst/>
      </dgm:spPr>
      <dgm:t>
        <a:bodyPr/>
        <a:lstStyle/>
        <a:p>
          <a:pPr>
            <a:buNone/>
          </a:pPr>
          <a:r>
            <a:rPr lang="en-US" sz="2600">
              <a:solidFill>
                <a:srgbClr val="000000">
                  <a:hueOff val="0"/>
                  <a:satOff val="0"/>
                  <a:lumOff val="0"/>
                  <a:alphaOff val="0"/>
                </a:srgbClr>
              </a:solidFill>
              <a:latin typeface="Calibri" panose="020F0502020204030204" pitchFamily="34" charset="0"/>
              <a:ea typeface="+mn-ea"/>
              <a:cs typeface="Calibri" panose="020F0502020204030204" pitchFamily="34" charset="0"/>
            </a:rPr>
            <a:t>Pipeline</a:t>
          </a:r>
        </a:p>
      </dgm:t>
    </dgm:pt>
    <dgm:pt modelId="{24558016-B4FA-4B02-B1A4-897855448F86}" type="parTrans" cxnId="{35495B56-A47D-45C7-9B67-4B1715A53A0C}">
      <dgm:prSet/>
      <dgm:spPr/>
      <dgm:t>
        <a:bodyPr/>
        <a:lstStyle/>
        <a:p>
          <a:endParaRPr lang="en-US" sz="2200">
            <a:latin typeface="Calibri" panose="020F0502020204030204" pitchFamily="34" charset="0"/>
            <a:cs typeface="Calibri" panose="020F0502020204030204" pitchFamily="34" charset="0"/>
          </a:endParaRPr>
        </a:p>
      </dgm:t>
    </dgm:pt>
    <dgm:pt modelId="{11022AC3-8EB0-481A-A0E4-01A82A59E41E}" type="sibTrans" cxnId="{35495B56-A47D-45C7-9B67-4B1715A53A0C}">
      <dgm:prSet/>
      <dgm:spPr/>
      <dgm:t>
        <a:bodyPr/>
        <a:lstStyle/>
        <a:p>
          <a:endParaRPr lang="en-US" sz="2200">
            <a:latin typeface="Calibri" panose="020F0502020204030204" pitchFamily="34" charset="0"/>
            <a:cs typeface="Calibri" panose="020F0502020204030204" pitchFamily="34" charset="0"/>
          </a:endParaRPr>
        </a:p>
      </dgm:t>
    </dgm:pt>
    <dgm:pt modelId="{8C91CAF0-CCB0-4905-8EB2-259435CC5C1D}">
      <dgm:prSet custT="1"/>
      <dgm:spPr>
        <a:xfrm>
          <a:off x="1500459" y="1357"/>
          <a:ext cx="6001838" cy="595554"/>
        </a:xfrm>
        <a:prstGeom prst="rect">
          <a:avLst/>
        </a:prstGeom>
        <a:solidFill>
          <a:srgbClr val="BC303B">
            <a:hueOff val="0"/>
            <a:satOff val="0"/>
            <a:lumOff val="0"/>
            <a:alphaOff val="0"/>
          </a:srgbClr>
        </a:solidFill>
        <a:ln w="22225" cap="rnd" cmpd="sng" algn="ctr">
          <a:solidFill>
            <a:srgbClr val="BC303B">
              <a:hueOff val="0"/>
              <a:satOff val="0"/>
              <a:lumOff val="0"/>
              <a:alphaOff val="0"/>
            </a:srgbClr>
          </a:solidFill>
          <a:prstDash val="solid"/>
        </a:ln>
        <a:effectLst/>
      </dgm:spPr>
      <dgm:t>
        <a:bodyPr/>
        <a:lstStyle/>
        <a:p>
          <a:pPr>
            <a:buNone/>
          </a:pPr>
          <a:r>
            <a:rPr lang="en-US" sz="2200">
              <a:solidFill>
                <a:srgbClr val="FFFFFF"/>
              </a:solidFill>
              <a:latin typeface="Calibri" panose="020F0502020204030204" pitchFamily="34" charset="0"/>
              <a:ea typeface="+mn-ea"/>
              <a:cs typeface="Calibri" panose="020F0502020204030204" pitchFamily="34" charset="0"/>
            </a:rPr>
            <a:t>Pipeline gender-diverse employees from early career to executive level</a:t>
          </a:r>
        </a:p>
      </dgm:t>
    </dgm:pt>
    <dgm:pt modelId="{A12AFD31-299B-4CF8-8264-24094F02D0F5}" type="parTrans" cxnId="{9A28D1BF-001D-4E7E-B45C-B715C2121935}">
      <dgm:prSet/>
      <dgm:spPr/>
      <dgm:t>
        <a:bodyPr/>
        <a:lstStyle/>
        <a:p>
          <a:endParaRPr lang="en-US" sz="2200">
            <a:latin typeface="Calibri" panose="020F0502020204030204" pitchFamily="34" charset="0"/>
            <a:cs typeface="Calibri" panose="020F0502020204030204" pitchFamily="34" charset="0"/>
          </a:endParaRPr>
        </a:p>
      </dgm:t>
    </dgm:pt>
    <dgm:pt modelId="{A306A159-7EBC-4789-B733-578666C57807}" type="sibTrans" cxnId="{9A28D1BF-001D-4E7E-B45C-B715C2121935}">
      <dgm:prSet/>
      <dgm:spPr/>
      <dgm:t>
        <a:bodyPr/>
        <a:lstStyle/>
        <a:p>
          <a:endParaRPr lang="en-US" sz="2200">
            <a:latin typeface="Calibri" panose="020F0502020204030204" pitchFamily="34" charset="0"/>
            <a:cs typeface="Calibri" panose="020F0502020204030204" pitchFamily="34" charset="0"/>
          </a:endParaRPr>
        </a:p>
      </dgm:t>
    </dgm:pt>
    <dgm:pt modelId="{D35F5751-4E7F-4C82-8277-42132F9DAB14}">
      <dgm:prSet custT="1"/>
      <dgm:spPr>
        <a:xfrm>
          <a:off x="0" y="632644"/>
          <a:ext cx="1500459" cy="595554"/>
        </a:xfrm>
        <a:prstGeom prst="rect">
          <a:avLst/>
        </a:prstGeom>
        <a:solidFill>
          <a:srgbClr val="FFFFFF">
            <a:hueOff val="0"/>
            <a:satOff val="0"/>
            <a:lumOff val="0"/>
            <a:alphaOff val="0"/>
          </a:srgbClr>
        </a:solidFill>
        <a:ln w="22225" cap="rnd" cmpd="sng" algn="ctr">
          <a:solidFill>
            <a:srgbClr val="CE4287">
              <a:hueOff val="0"/>
              <a:satOff val="0"/>
              <a:lumOff val="0"/>
              <a:alphaOff val="0"/>
            </a:srgbClr>
          </a:solidFill>
          <a:prstDash val="solid"/>
        </a:ln>
        <a:effectLst/>
      </dgm:spPr>
      <dgm:t>
        <a:bodyPr/>
        <a:lstStyle/>
        <a:p>
          <a:pPr>
            <a:buNone/>
          </a:pPr>
          <a:r>
            <a:rPr lang="en-US" sz="2600">
              <a:solidFill>
                <a:srgbClr val="000000">
                  <a:hueOff val="0"/>
                  <a:satOff val="0"/>
                  <a:lumOff val="0"/>
                  <a:alphaOff val="0"/>
                </a:srgbClr>
              </a:solidFill>
              <a:latin typeface="Calibri" panose="020F0502020204030204" pitchFamily="34" charset="0"/>
              <a:ea typeface="+mn-ea"/>
              <a:cs typeface="Calibri" panose="020F0502020204030204" pitchFamily="34" charset="0"/>
            </a:rPr>
            <a:t>Provide</a:t>
          </a:r>
        </a:p>
      </dgm:t>
    </dgm:pt>
    <dgm:pt modelId="{790F241B-046C-449D-9E56-8B8958265C49}" type="parTrans" cxnId="{50CB1584-0430-4AF7-9C44-8A17D33E9BB2}">
      <dgm:prSet/>
      <dgm:spPr/>
      <dgm:t>
        <a:bodyPr/>
        <a:lstStyle/>
        <a:p>
          <a:endParaRPr lang="en-US" sz="2200">
            <a:latin typeface="Calibri" panose="020F0502020204030204" pitchFamily="34" charset="0"/>
            <a:cs typeface="Calibri" panose="020F0502020204030204" pitchFamily="34" charset="0"/>
          </a:endParaRPr>
        </a:p>
      </dgm:t>
    </dgm:pt>
    <dgm:pt modelId="{454C6EB7-EA49-4B3C-91C8-14FBC53F56E2}" type="sibTrans" cxnId="{50CB1584-0430-4AF7-9C44-8A17D33E9BB2}">
      <dgm:prSet/>
      <dgm:spPr/>
      <dgm:t>
        <a:bodyPr/>
        <a:lstStyle/>
        <a:p>
          <a:endParaRPr lang="en-US" sz="2200">
            <a:latin typeface="Calibri" panose="020F0502020204030204" pitchFamily="34" charset="0"/>
            <a:cs typeface="Calibri" panose="020F0502020204030204" pitchFamily="34" charset="0"/>
          </a:endParaRPr>
        </a:p>
      </dgm:t>
    </dgm:pt>
    <dgm:pt modelId="{8B077CA6-CE2D-4A6E-B2DF-09906E776A7B}">
      <dgm:prSet custT="1"/>
      <dgm:spPr>
        <a:xfrm>
          <a:off x="1500459" y="632644"/>
          <a:ext cx="6001838" cy="595554"/>
        </a:xfrm>
        <a:prstGeom prst="rect">
          <a:avLst/>
        </a:prstGeom>
        <a:solidFill>
          <a:srgbClr val="CE4287">
            <a:hueOff val="0"/>
            <a:satOff val="0"/>
            <a:lumOff val="0"/>
            <a:alphaOff val="0"/>
          </a:srgbClr>
        </a:solidFill>
        <a:ln w="22225" cap="rnd" cmpd="sng" algn="ctr">
          <a:solidFill>
            <a:srgbClr val="CE4287">
              <a:hueOff val="0"/>
              <a:satOff val="0"/>
              <a:lumOff val="0"/>
              <a:alphaOff val="0"/>
            </a:srgbClr>
          </a:solidFill>
          <a:prstDash val="solid"/>
        </a:ln>
        <a:effectLst/>
      </dgm:spPr>
      <dgm:t>
        <a:bodyPr/>
        <a:lstStyle/>
        <a:p>
          <a:pPr>
            <a:buNone/>
          </a:pPr>
          <a:r>
            <a:rPr lang="en-US" sz="2200">
              <a:solidFill>
                <a:srgbClr val="FFFFFF"/>
              </a:solidFill>
              <a:latin typeface="Calibri" panose="020F0502020204030204" pitchFamily="34" charset="0"/>
              <a:ea typeface="+mn-ea"/>
              <a:cs typeface="Calibri" panose="020F0502020204030204" pitchFamily="34" charset="0"/>
            </a:rPr>
            <a:t>Provide external support for gender-diverse employee advancement</a:t>
          </a:r>
        </a:p>
      </dgm:t>
    </dgm:pt>
    <dgm:pt modelId="{EF1B6EF9-F443-4D49-B52E-0C3C06809701}" type="parTrans" cxnId="{755A6876-0714-4EBD-9C6D-9F40ECCA62B7}">
      <dgm:prSet/>
      <dgm:spPr/>
      <dgm:t>
        <a:bodyPr/>
        <a:lstStyle/>
        <a:p>
          <a:endParaRPr lang="en-US" sz="2200">
            <a:latin typeface="Calibri" panose="020F0502020204030204" pitchFamily="34" charset="0"/>
            <a:cs typeface="Calibri" panose="020F0502020204030204" pitchFamily="34" charset="0"/>
          </a:endParaRPr>
        </a:p>
      </dgm:t>
    </dgm:pt>
    <dgm:pt modelId="{D06A85F5-626C-4F49-88B1-7865181A8773}" type="sibTrans" cxnId="{755A6876-0714-4EBD-9C6D-9F40ECCA62B7}">
      <dgm:prSet/>
      <dgm:spPr/>
      <dgm:t>
        <a:bodyPr/>
        <a:lstStyle/>
        <a:p>
          <a:endParaRPr lang="en-US" sz="2200">
            <a:latin typeface="Calibri" panose="020F0502020204030204" pitchFamily="34" charset="0"/>
            <a:cs typeface="Calibri" panose="020F0502020204030204" pitchFamily="34" charset="0"/>
          </a:endParaRPr>
        </a:p>
      </dgm:t>
    </dgm:pt>
    <dgm:pt modelId="{7089F402-7714-44EA-B7E3-C3F9A618260B}">
      <dgm:prSet custT="1"/>
      <dgm:spPr>
        <a:xfrm>
          <a:off x="0" y="1263932"/>
          <a:ext cx="1500459" cy="595554"/>
        </a:xfrm>
        <a:prstGeom prst="rect">
          <a:avLst/>
        </a:prstGeom>
        <a:solidFill>
          <a:srgbClr val="FFFFFF">
            <a:hueOff val="0"/>
            <a:satOff val="0"/>
            <a:lumOff val="0"/>
            <a:alphaOff val="0"/>
          </a:srgbClr>
        </a:solidFill>
        <a:ln w="22225" cap="rnd" cmpd="sng" algn="ctr">
          <a:solidFill>
            <a:srgbClr val="BC30AF">
              <a:hueOff val="0"/>
              <a:satOff val="0"/>
              <a:lumOff val="0"/>
              <a:alphaOff val="0"/>
            </a:srgbClr>
          </a:solidFill>
          <a:prstDash val="solid"/>
        </a:ln>
        <a:effectLst/>
      </dgm:spPr>
      <dgm:t>
        <a:bodyPr/>
        <a:lstStyle/>
        <a:p>
          <a:pPr>
            <a:buNone/>
          </a:pPr>
          <a:r>
            <a:rPr lang="en-US" sz="2600">
              <a:solidFill>
                <a:srgbClr val="000000">
                  <a:hueOff val="0"/>
                  <a:satOff val="0"/>
                  <a:lumOff val="0"/>
                  <a:alphaOff val="0"/>
                </a:srgbClr>
              </a:solidFill>
              <a:latin typeface="Calibri" panose="020F0502020204030204" pitchFamily="34" charset="0"/>
              <a:ea typeface="+mn-ea"/>
              <a:cs typeface="Calibri" panose="020F0502020204030204" pitchFamily="34" charset="0"/>
            </a:rPr>
            <a:t>Ensure</a:t>
          </a:r>
        </a:p>
      </dgm:t>
    </dgm:pt>
    <dgm:pt modelId="{BE791AA2-E320-4AE6-8161-3A4C71D30447}" type="parTrans" cxnId="{EE9C46AD-F222-49E6-BF85-2619CE278C42}">
      <dgm:prSet/>
      <dgm:spPr/>
      <dgm:t>
        <a:bodyPr/>
        <a:lstStyle/>
        <a:p>
          <a:endParaRPr lang="en-US" sz="2200">
            <a:latin typeface="Calibri" panose="020F0502020204030204" pitchFamily="34" charset="0"/>
            <a:cs typeface="Calibri" panose="020F0502020204030204" pitchFamily="34" charset="0"/>
          </a:endParaRPr>
        </a:p>
      </dgm:t>
    </dgm:pt>
    <dgm:pt modelId="{7F7D9593-F55E-465A-8A6D-47349DFE0FE1}" type="sibTrans" cxnId="{EE9C46AD-F222-49E6-BF85-2619CE278C42}">
      <dgm:prSet/>
      <dgm:spPr/>
      <dgm:t>
        <a:bodyPr/>
        <a:lstStyle/>
        <a:p>
          <a:endParaRPr lang="en-US" sz="2200">
            <a:latin typeface="Calibri" panose="020F0502020204030204" pitchFamily="34" charset="0"/>
            <a:cs typeface="Calibri" panose="020F0502020204030204" pitchFamily="34" charset="0"/>
          </a:endParaRPr>
        </a:p>
      </dgm:t>
    </dgm:pt>
    <dgm:pt modelId="{60F70BB3-1930-440A-84A9-1AA45281AF5B}">
      <dgm:prSet custT="1"/>
      <dgm:spPr>
        <a:xfrm>
          <a:off x="1500459" y="1263932"/>
          <a:ext cx="6001838" cy="595554"/>
        </a:xfrm>
        <a:prstGeom prst="rect">
          <a:avLst/>
        </a:prstGeom>
        <a:solidFill>
          <a:srgbClr val="BC30AF">
            <a:hueOff val="0"/>
            <a:satOff val="0"/>
            <a:lumOff val="0"/>
            <a:alphaOff val="0"/>
          </a:srgbClr>
        </a:solidFill>
        <a:ln w="22225" cap="rnd" cmpd="sng" algn="ctr">
          <a:solidFill>
            <a:srgbClr val="BC30AF">
              <a:hueOff val="0"/>
              <a:satOff val="0"/>
              <a:lumOff val="0"/>
              <a:alphaOff val="0"/>
            </a:srgbClr>
          </a:solidFill>
          <a:prstDash val="solid"/>
        </a:ln>
        <a:effectLst/>
      </dgm:spPr>
      <dgm:t>
        <a:bodyPr/>
        <a:lstStyle/>
        <a:p>
          <a:pPr>
            <a:buNone/>
          </a:pPr>
          <a:r>
            <a:rPr lang="en-US" sz="2200">
              <a:solidFill>
                <a:srgbClr val="FFFFFF"/>
              </a:solidFill>
              <a:latin typeface="Calibri" panose="020F0502020204030204" pitchFamily="34" charset="0"/>
              <a:ea typeface="+mn-ea"/>
              <a:cs typeface="Calibri" panose="020F0502020204030204" pitchFamily="34" charset="0"/>
            </a:rPr>
            <a:t>Ensure gender inclusion at all levels of decision making</a:t>
          </a:r>
        </a:p>
      </dgm:t>
    </dgm:pt>
    <dgm:pt modelId="{798597A1-20C9-4BEF-8971-8AC966842419}" type="parTrans" cxnId="{63E914C4-D291-43AB-897C-064433C77CE3}">
      <dgm:prSet/>
      <dgm:spPr/>
      <dgm:t>
        <a:bodyPr/>
        <a:lstStyle/>
        <a:p>
          <a:endParaRPr lang="en-US" sz="2200">
            <a:latin typeface="Calibri" panose="020F0502020204030204" pitchFamily="34" charset="0"/>
            <a:cs typeface="Calibri" panose="020F0502020204030204" pitchFamily="34" charset="0"/>
          </a:endParaRPr>
        </a:p>
      </dgm:t>
    </dgm:pt>
    <dgm:pt modelId="{00562F04-F834-441E-B597-ADE6F64FE9E3}" type="sibTrans" cxnId="{63E914C4-D291-43AB-897C-064433C77CE3}">
      <dgm:prSet/>
      <dgm:spPr/>
      <dgm:t>
        <a:bodyPr/>
        <a:lstStyle/>
        <a:p>
          <a:endParaRPr lang="en-US" sz="2200">
            <a:latin typeface="Calibri" panose="020F0502020204030204" pitchFamily="34" charset="0"/>
            <a:cs typeface="Calibri" panose="020F0502020204030204" pitchFamily="34" charset="0"/>
          </a:endParaRPr>
        </a:p>
      </dgm:t>
    </dgm:pt>
    <dgm:pt modelId="{9A147E79-CC78-4AF6-AEF6-6AC671664FB4}">
      <dgm:prSet custT="1"/>
      <dgm:spPr>
        <a:xfrm>
          <a:off x="0" y="1895219"/>
          <a:ext cx="1500459" cy="595554"/>
        </a:xfrm>
        <a:prstGeom prst="rect">
          <a:avLst/>
        </a:prstGeom>
        <a:solidFill>
          <a:srgbClr val="FFFFFF">
            <a:hueOff val="0"/>
            <a:satOff val="0"/>
            <a:lumOff val="0"/>
            <a:alphaOff val="0"/>
          </a:srgbClr>
        </a:solidFill>
        <a:ln w="22225" cap="rnd" cmpd="sng" algn="ctr">
          <a:solidFill>
            <a:srgbClr val="A042CE">
              <a:hueOff val="0"/>
              <a:satOff val="0"/>
              <a:lumOff val="0"/>
              <a:alphaOff val="0"/>
            </a:srgbClr>
          </a:solidFill>
          <a:prstDash val="solid"/>
        </a:ln>
        <a:effectLst/>
      </dgm:spPr>
      <dgm:t>
        <a:bodyPr/>
        <a:lstStyle/>
        <a:p>
          <a:pPr>
            <a:buNone/>
          </a:pPr>
          <a:r>
            <a:rPr lang="en-US" sz="2600">
              <a:solidFill>
                <a:srgbClr val="000000">
                  <a:hueOff val="0"/>
                  <a:satOff val="0"/>
                  <a:lumOff val="0"/>
                  <a:alphaOff val="0"/>
                </a:srgbClr>
              </a:solidFill>
              <a:latin typeface="Calibri" panose="020F0502020204030204" pitchFamily="34" charset="0"/>
              <a:ea typeface="+mn-ea"/>
              <a:cs typeface="Calibri" panose="020F0502020204030204" pitchFamily="34" charset="0"/>
            </a:rPr>
            <a:t>Build</a:t>
          </a:r>
        </a:p>
      </dgm:t>
    </dgm:pt>
    <dgm:pt modelId="{D127E76E-CA42-4E87-B837-DBFF2B7085C0}" type="parTrans" cxnId="{DC615440-8796-4DCE-870E-E9E6C97EED45}">
      <dgm:prSet/>
      <dgm:spPr/>
      <dgm:t>
        <a:bodyPr/>
        <a:lstStyle/>
        <a:p>
          <a:endParaRPr lang="en-US" sz="2200">
            <a:latin typeface="Calibri" panose="020F0502020204030204" pitchFamily="34" charset="0"/>
            <a:cs typeface="Calibri" panose="020F0502020204030204" pitchFamily="34" charset="0"/>
          </a:endParaRPr>
        </a:p>
      </dgm:t>
    </dgm:pt>
    <dgm:pt modelId="{5D0DD994-7777-42C7-AC2C-D765A85880FA}" type="sibTrans" cxnId="{DC615440-8796-4DCE-870E-E9E6C97EED45}">
      <dgm:prSet/>
      <dgm:spPr/>
      <dgm:t>
        <a:bodyPr/>
        <a:lstStyle/>
        <a:p>
          <a:endParaRPr lang="en-US" sz="2200">
            <a:latin typeface="Calibri" panose="020F0502020204030204" pitchFamily="34" charset="0"/>
            <a:cs typeface="Calibri" panose="020F0502020204030204" pitchFamily="34" charset="0"/>
          </a:endParaRPr>
        </a:p>
      </dgm:t>
    </dgm:pt>
    <dgm:pt modelId="{EE7BF645-69F7-4190-ACC5-3C9715006061}">
      <dgm:prSet custT="1"/>
      <dgm:spPr>
        <a:xfrm>
          <a:off x="1500459" y="1895219"/>
          <a:ext cx="6001838" cy="595554"/>
        </a:xfrm>
        <a:prstGeom prst="rect">
          <a:avLst/>
        </a:prstGeom>
        <a:solidFill>
          <a:srgbClr val="A042CE">
            <a:hueOff val="0"/>
            <a:satOff val="0"/>
            <a:lumOff val="0"/>
            <a:alphaOff val="0"/>
          </a:srgbClr>
        </a:solidFill>
        <a:ln w="22225" cap="rnd" cmpd="sng" algn="ctr">
          <a:solidFill>
            <a:srgbClr val="A042CE">
              <a:hueOff val="0"/>
              <a:satOff val="0"/>
              <a:lumOff val="0"/>
              <a:alphaOff val="0"/>
            </a:srgbClr>
          </a:solidFill>
          <a:prstDash val="solid"/>
        </a:ln>
        <a:effectLst/>
      </dgm:spPr>
      <dgm:t>
        <a:bodyPr/>
        <a:lstStyle/>
        <a:p>
          <a:pPr>
            <a:buNone/>
          </a:pPr>
          <a:r>
            <a:rPr lang="en-US" sz="2200">
              <a:solidFill>
                <a:srgbClr val="FFFFFF"/>
              </a:solidFill>
              <a:latin typeface="Calibri" panose="020F0502020204030204" pitchFamily="34" charset="0"/>
              <a:ea typeface="+mn-ea"/>
              <a:cs typeface="Calibri" panose="020F0502020204030204" pitchFamily="34" charset="0"/>
            </a:rPr>
            <a:t>Build gender equity outcomes into performance measures</a:t>
          </a:r>
        </a:p>
      </dgm:t>
    </dgm:pt>
    <dgm:pt modelId="{FC5C9B6B-0803-45FC-941C-1308284FA061}" type="parTrans" cxnId="{F14D1B95-1610-4896-8024-CA6E67FD42B3}">
      <dgm:prSet/>
      <dgm:spPr/>
      <dgm:t>
        <a:bodyPr/>
        <a:lstStyle/>
        <a:p>
          <a:endParaRPr lang="en-US" sz="2200">
            <a:latin typeface="Calibri" panose="020F0502020204030204" pitchFamily="34" charset="0"/>
            <a:cs typeface="Calibri" panose="020F0502020204030204" pitchFamily="34" charset="0"/>
          </a:endParaRPr>
        </a:p>
      </dgm:t>
    </dgm:pt>
    <dgm:pt modelId="{95D3CDBA-F230-49DB-83F6-ACED84F9F2FC}" type="sibTrans" cxnId="{F14D1B95-1610-4896-8024-CA6E67FD42B3}">
      <dgm:prSet/>
      <dgm:spPr/>
      <dgm:t>
        <a:bodyPr/>
        <a:lstStyle/>
        <a:p>
          <a:endParaRPr lang="en-US" sz="2200">
            <a:latin typeface="Calibri" panose="020F0502020204030204" pitchFamily="34" charset="0"/>
            <a:cs typeface="Calibri" panose="020F0502020204030204" pitchFamily="34" charset="0"/>
          </a:endParaRPr>
        </a:p>
      </dgm:t>
    </dgm:pt>
    <dgm:pt modelId="{947CE64A-AA76-4EAB-90B6-3EF6CEF75DCC}">
      <dgm:prSet custT="1"/>
      <dgm:spPr>
        <a:xfrm>
          <a:off x="0" y="1895219"/>
          <a:ext cx="1500459" cy="595554"/>
        </a:xfrm>
        <a:solidFill>
          <a:srgbClr val="FFFFFF">
            <a:hueOff val="0"/>
            <a:satOff val="0"/>
            <a:lumOff val="0"/>
            <a:alphaOff val="0"/>
          </a:srgbClr>
        </a:solidFill>
        <a:ln w="22225" cap="rnd" cmpd="sng" algn="ctr">
          <a:solidFill>
            <a:srgbClr val="005A84"/>
          </a:solidFill>
          <a:prstDash val="solid"/>
        </a:ln>
        <a:effectLst/>
      </dgm:spPr>
      <dgm:t>
        <a:bodyPr/>
        <a:lstStyle/>
        <a:p>
          <a:pPr>
            <a:buNone/>
          </a:pPr>
          <a:r>
            <a:rPr lang="en-US" sz="2600">
              <a:solidFill>
                <a:srgbClr val="000000">
                  <a:hueOff val="0"/>
                  <a:satOff val="0"/>
                  <a:lumOff val="0"/>
                  <a:alphaOff val="0"/>
                </a:srgbClr>
              </a:solidFill>
              <a:latin typeface="Calibri" panose="020F0502020204030204" pitchFamily="34" charset="0"/>
              <a:ea typeface="+mn-ea"/>
              <a:cs typeface="Calibri" panose="020F0502020204030204" pitchFamily="34" charset="0"/>
            </a:rPr>
            <a:t>Monitor</a:t>
          </a:r>
        </a:p>
      </dgm:t>
    </dgm:pt>
    <dgm:pt modelId="{89AA52E2-C605-40BB-A890-96B8C2598162}" type="parTrans" cxnId="{0CFDB870-F654-42E9-B6E5-E290B191CCD6}">
      <dgm:prSet/>
      <dgm:spPr/>
      <dgm:t>
        <a:bodyPr/>
        <a:lstStyle/>
        <a:p>
          <a:endParaRPr lang="en-US"/>
        </a:p>
      </dgm:t>
    </dgm:pt>
    <dgm:pt modelId="{8FA62E77-6676-4A64-9581-02FC5201E8C2}" type="sibTrans" cxnId="{0CFDB870-F654-42E9-B6E5-E290B191CCD6}">
      <dgm:prSet/>
      <dgm:spPr/>
      <dgm:t>
        <a:bodyPr/>
        <a:lstStyle/>
        <a:p>
          <a:endParaRPr lang="en-US"/>
        </a:p>
      </dgm:t>
    </dgm:pt>
    <dgm:pt modelId="{9A881CF7-509B-423A-92CB-F2C1BAA22478}">
      <dgm:prSet custT="1"/>
      <dgm:spPr>
        <a:solidFill>
          <a:srgbClr val="005A84"/>
        </a:solidFill>
        <a:ln>
          <a:solidFill>
            <a:srgbClr val="005A84"/>
          </a:solidFill>
        </a:ln>
      </dgm:spPr>
      <dgm:t>
        <a:bodyPr/>
        <a:lstStyle/>
        <a:p>
          <a:r>
            <a:rPr lang="en-US" sz="2200"/>
            <a:t>Monitor organizational progress and outcomes from gender equity initiatives</a:t>
          </a:r>
        </a:p>
      </dgm:t>
    </dgm:pt>
    <dgm:pt modelId="{0DB8CD02-7FA0-487C-AFF8-5552BC924EDD}" type="parTrans" cxnId="{5A54AC05-1F4C-4B31-B6DB-45E64E04CA61}">
      <dgm:prSet/>
      <dgm:spPr/>
      <dgm:t>
        <a:bodyPr/>
        <a:lstStyle/>
        <a:p>
          <a:endParaRPr lang="en-US"/>
        </a:p>
      </dgm:t>
    </dgm:pt>
    <dgm:pt modelId="{B7260CEB-288A-4EDE-91C6-9AC881A30D96}" type="sibTrans" cxnId="{5A54AC05-1F4C-4B31-B6DB-45E64E04CA61}">
      <dgm:prSet/>
      <dgm:spPr/>
      <dgm:t>
        <a:bodyPr/>
        <a:lstStyle/>
        <a:p>
          <a:endParaRPr lang="en-US"/>
        </a:p>
      </dgm:t>
    </dgm:pt>
    <dgm:pt modelId="{7042B54C-F0FA-47AA-849B-F38CED98B650}" type="pres">
      <dgm:prSet presAssocID="{8E605F19-963C-41C5-B167-8130856098A7}" presName="Name0" presStyleCnt="0">
        <dgm:presLayoutVars>
          <dgm:dir/>
          <dgm:animLvl val="lvl"/>
          <dgm:resizeHandles val="exact"/>
        </dgm:presLayoutVars>
      </dgm:prSet>
      <dgm:spPr/>
    </dgm:pt>
    <dgm:pt modelId="{28F8A560-7CF0-436E-B720-DFCD31C1C626}" type="pres">
      <dgm:prSet presAssocID="{73A8C3D6-758C-467A-BA63-F594EF05D04A}" presName="linNode" presStyleCnt="0"/>
      <dgm:spPr/>
    </dgm:pt>
    <dgm:pt modelId="{15A16CE9-4610-4FA5-844B-A92BC370AD2A}" type="pres">
      <dgm:prSet presAssocID="{73A8C3D6-758C-467A-BA63-F594EF05D04A}" presName="parentText" presStyleLbl="solidFgAcc1" presStyleIdx="0" presStyleCnt="5">
        <dgm:presLayoutVars>
          <dgm:chMax val="1"/>
          <dgm:bulletEnabled/>
        </dgm:presLayoutVars>
      </dgm:prSet>
      <dgm:spPr/>
    </dgm:pt>
    <dgm:pt modelId="{831EC701-6465-4C83-B6DD-E4E0531300C8}" type="pres">
      <dgm:prSet presAssocID="{73A8C3D6-758C-467A-BA63-F594EF05D04A}" presName="descendantText" presStyleLbl="alignNode1" presStyleIdx="0" presStyleCnt="5">
        <dgm:presLayoutVars>
          <dgm:bulletEnabled/>
        </dgm:presLayoutVars>
      </dgm:prSet>
      <dgm:spPr/>
    </dgm:pt>
    <dgm:pt modelId="{80610110-089D-4F9C-A0B1-0283773FD589}" type="pres">
      <dgm:prSet presAssocID="{11022AC3-8EB0-481A-A0E4-01A82A59E41E}" presName="sp" presStyleCnt="0"/>
      <dgm:spPr/>
    </dgm:pt>
    <dgm:pt modelId="{78438AA1-7C87-4F1A-A8BC-4FE151A86B9B}" type="pres">
      <dgm:prSet presAssocID="{D35F5751-4E7F-4C82-8277-42132F9DAB14}" presName="linNode" presStyleCnt="0"/>
      <dgm:spPr/>
    </dgm:pt>
    <dgm:pt modelId="{BBAC93B9-7530-4032-8AD6-5DB08F396364}" type="pres">
      <dgm:prSet presAssocID="{D35F5751-4E7F-4C82-8277-42132F9DAB14}" presName="parentText" presStyleLbl="solidFgAcc1" presStyleIdx="1" presStyleCnt="5">
        <dgm:presLayoutVars>
          <dgm:chMax val="1"/>
          <dgm:bulletEnabled/>
        </dgm:presLayoutVars>
      </dgm:prSet>
      <dgm:spPr/>
    </dgm:pt>
    <dgm:pt modelId="{797FAD3D-266D-4636-A626-351FC7362BF6}" type="pres">
      <dgm:prSet presAssocID="{D35F5751-4E7F-4C82-8277-42132F9DAB14}" presName="descendantText" presStyleLbl="alignNode1" presStyleIdx="1" presStyleCnt="5">
        <dgm:presLayoutVars>
          <dgm:bulletEnabled/>
        </dgm:presLayoutVars>
      </dgm:prSet>
      <dgm:spPr/>
    </dgm:pt>
    <dgm:pt modelId="{10FAA2CB-975D-4A2F-A264-4CEEE2049D3E}" type="pres">
      <dgm:prSet presAssocID="{454C6EB7-EA49-4B3C-91C8-14FBC53F56E2}" presName="sp" presStyleCnt="0"/>
      <dgm:spPr/>
    </dgm:pt>
    <dgm:pt modelId="{C1BD51A8-A646-4DB0-B548-5D84127E23A0}" type="pres">
      <dgm:prSet presAssocID="{7089F402-7714-44EA-B7E3-C3F9A618260B}" presName="linNode" presStyleCnt="0"/>
      <dgm:spPr/>
    </dgm:pt>
    <dgm:pt modelId="{1281CA17-EC4B-4C66-AD6C-E7CECA54FFE7}" type="pres">
      <dgm:prSet presAssocID="{7089F402-7714-44EA-B7E3-C3F9A618260B}" presName="parentText" presStyleLbl="solidFgAcc1" presStyleIdx="2" presStyleCnt="5">
        <dgm:presLayoutVars>
          <dgm:chMax val="1"/>
          <dgm:bulletEnabled/>
        </dgm:presLayoutVars>
      </dgm:prSet>
      <dgm:spPr/>
    </dgm:pt>
    <dgm:pt modelId="{C32E4CBD-D080-4729-A3D4-AA72FA271D9E}" type="pres">
      <dgm:prSet presAssocID="{7089F402-7714-44EA-B7E3-C3F9A618260B}" presName="descendantText" presStyleLbl="alignNode1" presStyleIdx="2" presStyleCnt="5">
        <dgm:presLayoutVars>
          <dgm:bulletEnabled/>
        </dgm:presLayoutVars>
      </dgm:prSet>
      <dgm:spPr/>
    </dgm:pt>
    <dgm:pt modelId="{693D93CF-F0ED-44EF-A68C-6FBB4B86E578}" type="pres">
      <dgm:prSet presAssocID="{7F7D9593-F55E-465A-8A6D-47349DFE0FE1}" presName="sp" presStyleCnt="0"/>
      <dgm:spPr/>
    </dgm:pt>
    <dgm:pt modelId="{F14A66D7-607A-4818-BF17-196AE02D8CAD}" type="pres">
      <dgm:prSet presAssocID="{9A147E79-CC78-4AF6-AEF6-6AC671664FB4}" presName="linNode" presStyleCnt="0"/>
      <dgm:spPr/>
    </dgm:pt>
    <dgm:pt modelId="{6A0A4067-2552-4525-ABC6-0DB0656C8F43}" type="pres">
      <dgm:prSet presAssocID="{9A147E79-CC78-4AF6-AEF6-6AC671664FB4}" presName="parentText" presStyleLbl="solidFgAcc1" presStyleIdx="3" presStyleCnt="5">
        <dgm:presLayoutVars>
          <dgm:chMax val="1"/>
          <dgm:bulletEnabled/>
        </dgm:presLayoutVars>
      </dgm:prSet>
      <dgm:spPr/>
    </dgm:pt>
    <dgm:pt modelId="{46D40D0F-B05F-47FB-B453-B408DD0FE148}" type="pres">
      <dgm:prSet presAssocID="{9A147E79-CC78-4AF6-AEF6-6AC671664FB4}" presName="descendantText" presStyleLbl="alignNode1" presStyleIdx="3" presStyleCnt="5">
        <dgm:presLayoutVars>
          <dgm:bulletEnabled/>
        </dgm:presLayoutVars>
      </dgm:prSet>
      <dgm:spPr/>
    </dgm:pt>
    <dgm:pt modelId="{D4C150CA-652E-4512-A274-0990516E1C93}" type="pres">
      <dgm:prSet presAssocID="{5D0DD994-7777-42C7-AC2C-D765A85880FA}" presName="sp" presStyleCnt="0"/>
      <dgm:spPr/>
    </dgm:pt>
    <dgm:pt modelId="{C9C8B8D1-285B-482B-82B7-410EF457804B}" type="pres">
      <dgm:prSet presAssocID="{947CE64A-AA76-4EAB-90B6-3EF6CEF75DCC}" presName="linNode" presStyleCnt="0"/>
      <dgm:spPr/>
    </dgm:pt>
    <dgm:pt modelId="{701B4AEC-8B26-46E7-8D42-F68C23F970D0}" type="pres">
      <dgm:prSet presAssocID="{947CE64A-AA76-4EAB-90B6-3EF6CEF75DCC}" presName="parentText" presStyleLbl="solidFgAcc1" presStyleIdx="4" presStyleCnt="5">
        <dgm:presLayoutVars>
          <dgm:chMax val="1"/>
          <dgm:bulletEnabled/>
        </dgm:presLayoutVars>
      </dgm:prSet>
      <dgm:spPr>
        <a:prstGeom prst="rect">
          <a:avLst/>
        </a:prstGeom>
      </dgm:spPr>
    </dgm:pt>
    <dgm:pt modelId="{C5755189-132E-470B-9FEC-A893EAEF00D4}" type="pres">
      <dgm:prSet presAssocID="{947CE64A-AA76-4EAB-90B6-3EF6CEF75DCC}" presName="descendantText" presStyleLbl="alignNode1" presStyleIdx="4" presStyleCnt="5" custScaleY="99494">
        <dgm:presLayoutVars>
          <dgm:bulletEnabled/>
        </dgm:presLayoutVars>
      </dgm:prSet>
      <dgm:spPr/>
    </dgm:pt>
  </dgm:ptLst>
  <dgm:cxnLst>
    <dgm:cxn modelId="{5A54AC05-1F4C-4B31-B6DB-45E64E04CA61}" srcId="{947CE64A-AA76-4EAB-90B6-3EF6CEF75DCC}" destId="{9A881CF7-509B-423A-92CB-F2C1BAA22478}" srcOrd="0" destOrd="0" parTransId="{0DB8CD02-7FA0-487C-AFF8-5552BC924EDD}" sibTransId="{B7260CEB-288A-4EDE-91C6-9AC881A30D96}"/>
    <dgm:cxn modelId="{8A26AA34-0F04-4779-B66F-B4738EF805D8}" type="presOf" srcId="{7089F402-7714-44EA-B7E3-C3F9A618260B}" destId="{1281CA17-EC4B-4C66-AD6C-E7CECA54FFE7}" srcOrd="0" destOrd="0" presId="urn:microsoft.com/office/officeart/2016/7/layout/VerticalHollowActionList"/>
    <dgm:cxn modelId="{DC615440-8796-4DCE-870E-E9E6C97EED45}" srcId="{8E605F19-963C-41C5-B167-8130856098A7}" destId="{9A147E79-CC78-4AF6-AEF6-6AC671664FB4}" srcOrd="3" destOrd="0" parTransId="{D127E76E-CA42-4E87-B837-DBFF2B7085C0}" sibTransId="{5D0DD994-7777-42C7-AC2C-D765A85880FA}"/>
    <dgm:cxn modelId="{0C75C046-F05F-4A08-BA07-9DDC8EC62FDD}" type="presOf" srcId="{73A8C3D6-758C-467A-BA63-F594EF05D04A}" destId="{15A16CE9-4610-4FA5-844B-A92BC370AD2A}" srcOrd="0" destOrd="0" presId="urn:microsoft.com/office/officeart/2016/7/layout/VerticalHollowActionList"/>
    <dgm:cxn modelId="{69EE2269-F051-460E-9CA4-F73A66637A2B}" type="presOf" srcId="{EE7BF645-69F7-4190-ACC5-3C9715006061}" destId="{46D40D0F-B05F-47FB-B453-B408DD0FE148}" srcOrd="0" destOrd="0" presId="urn:microsoft.com/office/officeart/2016/7/layout/VerticalHollowActionList"/>
    <dgm:cxn modelId="{F11E8370-A634-45A5-996E-753B94904F0D}" type="presOf" srcId="{947CE64A-AA76-4EAB-90B6-3EF6CEF75DCC}" destId="{701B4AEC-8B26-46E7-8D42-F68C23F970D0}" srcOrd="0" destOrd="0" presId="urn:microsoft.com/office/officeart/2016/7/layout/VerticalHollowActionList"/>
    <dgm:cxn modelId="{0CFDB870-F654-42E9-B6E5-E290B191CCD6}" srcId="{8E605F19-963C-41C5-B167-8130856098A7}" destId="{947CE64A-AA76-4EAB-90B6-3EF6CEF75DCC}" srcOrd="4" destOrd="0" parTransId="{89AA52E2-C605-40BB-A890-96B8C2598162}" sibTransId="{8FA62E77-6676-4A64-9581-02FC5201E8C2}"/>
    <dgm:cxn modelId="{E890B274-0F1A-431D-AF04-08BAB9D6B33B}" type="presOf" srcId="{8B077CA6-CE2D-4A6E-B2DF-09906E776A7B}" destId="{797FAD3D-266D-4636-A626-351FC7362BF6}" srcOrd="0" destOrd="0" presId="urn:microsoft.com/office/officeart/2016/7/layout/VerticalHollowActionList"/>
    <dgm:cxn modelId="{35495B56-A47D-45C7-9B67-4B1715A53A0C}" srcId="{8E605F19-963C-41C5-B167-8130856098A7}" destId="{73A8C3D6-758C-467A-BA63-F594EF05D04A}" srcOrd="0" destOrd="0" parTransId="{24558016-B4FA-4B02-B1A4-897855448F86}" sibTransId="{11022AC3-8EB0-481A-A0E4-01A82A59E41E}"/>
    <dgm:cxn modelId="{755A6876-0714-4EBD-9C6D-9F40ECCA62B7}" srcId="{D35F5751-4E7F-4C82-8277-42132F9DAB14}" destId="{8B077CA6-CE2D-4A6E-B2DF-09906E776A7B}" srcOrd="0" destOrd="0" parTransId="{EF1B6EF9-F443-4D49-B52E-0C3C06809701}" sibTransId="{D06A85F5-626C-4F49-88B1-7865181A8773}"/>
    <dgm:cxn modelId="{757BBA82-5BE5-4FA9-A81D-ACBAAD2E05D1}" type="presOf" srcId="{9A147E79-CC78-4AF6-AEF6-6AC671664FB4}" destId="{6A0A4067-2552-4525-ABC6-0DB0656C8F43}" srcOrd="0" destOrd="0" presId="urn:microsoft.com/office/officeart/2016/7/layout/VerticalHollowActionList"/>
    <dgm:cxn modelId="{50CB1584-0430-4AF7-9C44-8A17D33E9BB2}" srcId="{8E605F19-963C-41C5-B167-8130856098A7}" destId="{D35F5751-4E7F-4C82-8277-42132F9DAB14}" srcOrd="1" destOrd="0" parTransId="{790F241B-046C-449D-9E56-8B8958265C49}" sibTransId="{454C6EB7-EA49-4B3C-91C8-14FBC53F56E2}"/>
    <dgm:cxn modelId="{480A4584-010B-43CB-8A59-C48748C4921B}" type="presOf" srcId="{60F70BB3-1930-440A-84A9-1AA45281AF5B}" destId="{C32E4CBD-D080-4729-A3D4-AA72FA271D9E}" srcOrd="0" destOrd="0" presId="urn:microsoft.com/office/officeart/2016/7/layout/VerticalHollowActionList"/>
    <dgm:cxn modelId="{F14D1B95-1610-4896-8024-CA6E67FD42B3}" srcId="{9A147E79-CC78-4AF6-AEF6-6AC671664FB4}" destId="{EE7BF645-69F7-4190-ACC5-3C9715006061}" srcOrd="0" destOrd="0" parTransId="{FC5C9B6B-0803-45FC-941C-1308284FA061}" sibTransId="{95D3CDBA-F230-49DB-83F6-ACED84F9F2FC}"/>
    <dgm:cxn modelId="{0823139D-868C-4166-B002-F89C23923111}" type="presOf" srcId="{8E605F19-963C-41C5-B167-8130856098A7}" destId="{7042B54C-F0FA-47AA-849B-F38CED98B650}" srcOrd="0" destOrd="0" presId="urn:microsoft.com/office/officeart/2016/7/layout/VerticalHollowActionList"/>
    <dgm:cxn modelId="{079719A2-B163-4ED1-9C92-DE68C4758E88}" type="presOf" srcId="{8C91CAF0-CCB0-4905-8EB2-259435CC5C1D}" destId="{831EC701-6465-4C83-B6DD-E4E0531300C8}" srcOrd="0" destOrd="0" presId="urn:microsoft.com/office/officeart/2016/7/layout/VerticalHollowActionList"/>
    <dgm:cxn modelId="{EE9C46AD-F222-49E6-BF85-2619CE278C42}" srcId="{8E605F19-963C-41C5-B167-8130856098A7}" destId="{7089F402-7714-44EA-B7E3-C3F9A618260B}" srcOrd="2" destOrd="0" parTransId="{BE791AA2-E320-4AE6-8161-3A4C71D30447}" sibTransId="{7F7D9593-F55E-465A-8A6D-47349DFE0FE1}"/>
    <dgm:cxn modelId="{9A28D1BF-001D-4E7E-B45C-B715C2121935}" srcId="{73A8C3D6-758C-467A-BA63-F594EF05D04A}" destId="{8C91CAF0-CCB0-4905-8EB2-259435CC5C1D}" srcOrd="0" destOrd="0" parTransId="{A12AFD31-299B-4CF8-8264-24094F02D0F5}" sibTransId="{A306A159-7EBC-4789-B733-578666C57807}"/>
    <dgm:cxn modelId="{63E914C4-D291-43AB-897C-064433C77CE3}" srcId="{7089F402-7714-44EA-B7E3-C3F9A618260B}" destId="{60F70BB3-1930-440A-84A9-1AA45281AF5B}" srcOrd="0" destOrd="0" parTransId="{798597A1-20C9-4BEF-8971-8AC966842419}" sibTransId="{00562F04-F834-441E-B597-ADE6F64FE9E3}"/>
    <dgm:cxn modelId="{820D31C6-1A4B-4EA8-BEB8-F0D34EFDBF2E}" type="presOf" srcId="{D35F5751-4E7F-4C82-8277-42132F9DAB14}" destId="{BBAC93B9-7530-4032-8AD6-5DB08F396364}" srcOrd="0" destOrd="0" presId="urn:microsoft.com/office/officeart/2016/7/layout/VerticalHollowActionList"/>
    <dgm:cxn modelId="{2F64FCDF-32E9-40A6-90E0-3E1A79BBDA29}" type="presOf" srcId="{9A881CF7-509B-423A-92CB-F2C1BAA22478}" destId="{C5755189-132E-470B-9FEC-A893EAEF00D4}" srcOrd="0" destOrd="0" presId="urn:microsoft.com/office/officeart/2016/7/layout/VerticalHollowActionList"/>
    <dgm:cxn modelId="{2C1599FB-805A-4436-9A7C-91CF6EE9EF89}" type="presParOf" srcId="{7042B54C-F0FA-47AA-849B-F38CED98B650}" destId="{28F8A560-7CF0-436E-B720-DFCD31C1C626}" srcOrd="0" destOrd="0" presId="urn:microsoft.com/office/officeart/2016/7/layout/VerticalHollowActionList"/>
    <dgm:cxn modelId="{7A433A07-8020-4AB5-9035-01B61273B69D}" type="presParOf" srcId="{28F8A560-7CF0-436E-B720-DFCD31C1C626}" destId="{15A16CE9-4610-4FA5-844B-A92BC370AD2A}" srcOrd="0" destOrd="0" presId="urn:microsoft.com/office/officeart/2016/7/layout/VerticalHollowActionList"/>
    <dgm:cxn modelId="{994EF951-97A9-480F-B4C6-8DFFA8499D90}" type="presParOf" srcId="{28F8A560-7CF0-436E-B720-DFCD31C1C626}" destId="{831EC701-6465-4C83-B6DD-E4E0531300C8}" srcOrd="1" destOrd="0" presId="urn:microsoft.com/office/officeart/2016/7/layout/VerticalHollowActionList"/>
    <dgm:cxn modelId="{43FE477F-DB70-47EE-9162-555D7F14537F}" type="presParOf" srcId="{7042B54C-F0FA-47AA-849B-F38CED98B650}" destId="{80610110-089D-4F9C-A0B1-0283773FD589}" srcOrd="1" destOrd="0" presId="urn:microsoft.com/office/officeart/2016/7/layout/VerticalHollowActionList"/>
    <dgm:cxn modelId="{24D38546-D7B8-485C-A4D2-9B7F34908F80}" type="presParOf" srcId="{7042B54C-F0FA-47AA-849B-F38CED98B650}" destId="{78438AA1-7C87-4F1A-A8BC-4FE151A86B9B}" srcOrd="2" destOrd="0" presId="urn:microsoft.com/office/officeart/2016/7/layout/VerticalHollowActionList"/>
    <dgm:cxn modelId="{A4C87B57-23C3-453E-BB10-F9EA199E0B23}" type="presParOf" srcId="{78438AA1-7C87-4F1A-A8BC-4FE151A86B9B}" destId="{BBAC93B9-7530-4032-8AD6-5DB08F396364}" srcOrd="0" destOrd="0" presId="urn:microsoft.com/office/officeart/2016/7/layout/VerticalHollowActionList"/>
    <dgm:cxn modelId="{AD5D73E0-CB25-4F59-A0DD-7CF58B821652}" type="presParOf" srcId="{78438AA1-7C87-4F1A-A8BC-4FE151A86B9B}" destId="{797FAD3D-266D-4636-A626-351FC7362BF6}" srcOrd="1" destOrd="0" presId="urn:microsoft.com/office/officeart/2016/7/layout/VerticalHollowActionList"/>
    <dgm:cxn modelId="{70686395-483C-4C28-9B3A-6DA8BEE29412}" type="presParOf" srcId="{7042B54C-F0FA-47AA-849B-F38CED98B650}" destId="{10FAA2CB-975D-4A2F-A264-4CEEE2049D3E}" srcOrd="3" destOrd="0" presId="urn:microsoft.com/office/officeart/2016/7/layout/VerticalHollowActionList"/>
    <dgm:cxn modelId="{1CE7BA2C-D3D3-406B-98FE-BB8429F8391A}" type="presParOf" srcId="{7042B54C-F0FA-47AA-849B-F38CED98B650}" destId="{C1BD51A8-A646-4DB0-B548-5D84127E23A0}" srcOrd="4" destOrd="0" presId="urn:microsoft.com/office/officeart/2016/7/layout/VerticalHollowActionList"/>
    <dgm:cxn modelId="{A5CF13EE-A131-40E3-ACAB-C7AC5C3EE8F2}" type="presParOf" srcId="{C1BD51A8-A646-4DB0-B548-5D84127E23A0}" destId="{1281CA17-EC4B-4C66-AD6C-E7CECA54FFE7}" srcOrd="0" destOrd="0" presId="urn:microsoft.com/office/officeart/2016/7/layout/VerticalHollowActionList"/>
    <dgm:cxn modelId="{E4A528F2-8963-4274-A17D-2A74699F6E86}" type="presParOf" srcId="{C1BD51A8-A646-4DB0-B548-5D84127E23A0}" destId="{C32E4CBD-D080-4729-A3D4-AA72FA271D9E}" srcOrd="1" destOrd="0" presId="urn:microsoft.com/office/officeart/2016/7/layout/VerticalHollowActionList"/>
    <dgm:cxn modelId="{C3E6B881-0BB3-4508-9BFF-8FDB723412B5}" type="presParOf" srcId="{7042B54C-F0FA-47AA-849B-F38CED98B650}" destId="{693D93CF-F0ED-44EF-A68C-6FBB4B86E578}" srcOrd="5" destOrd="0" presId="urn:microsoft.com/office/officeart/2016/7/layout/VerticalHollowActionList"/>
    <dgm:cxn modelId="{16CF54A2-0728-40A2-86AD-2B02CA5199C4}" type="presParOf" srcId="{7042B54C-F0FA-47AA-849B-F38CED98B650}" destId="{F14A66D7-607A-4818-BF17-196AE02D8CAD}" srcOrd="6" destOrd="0" presId="urn:microsoft.com/office/officeart/2016/7/layout/VerticalHollowActionList"/>
    <dgm:cxn modelId="{461B600E-35E2-4D43-9EC3-A2E07BAF7A6C}" type="presParOf" srcId="{F14A66D7-607A-4818-BF17-196AE02D8CAD}" destId="{6A0A4067-2552-4525-ABC6-0DB0656C8F43}" srcOrd="0" destOrd="0" presId="urn:microsoft.com/office/officeart/2016/7/layout/VerticalHollowActionList"/>
    <dgm:cxn modelId="{5FF399F1-2FCC-4A1A-B608-9876947093CC}" type="presParOf" srcId="{F14A66D7-607A-4818-BF17-196AE02D8CAD}" destId="{46D40D0F-B05F-47FB-B453-B408DD0FE148}" srcOrd="1" destOrd="0" presId="urn:microsoft.com/office/officeart/2016/7/layout/VerticalHollowActionList"/>
    <dgm:cxn modelId="{32467A3C-F0D4-4AA7-9498-6C21EDF61810}" type="presParOf" srcId="{7042B54C-F0FA-47AA-849B-F38CED98B650}" destId="{D4C150CA-652E-4512-A274-0990516E1C93}" srcOrd="7" destOrd="0" presId="urn:microsoft.com/office/officeart/2016/7/layout/VerticalHollowActionList"/>
    <dgm:cxn modelId="{5DD77E0D-FE2C-4A67-A2CE-CBE9AE4144C4}" type="presParOf" srcId="{7042B54C-F0FA-47AA-849B-F38CED98B650}" destId="{C9C8B8D1-285B-482B-82B7-410EF457804B}" srcOrd="8" destOrd="0" presId="urn:microsoft.com/office/officeart/2016/7/layout/VerticalHollowActionList"/>
    <dgm:cxn modelId="{56288EF7-7714-41BE-B075-254C101C2646}" type="presParOf" srcId="{C9C8B8D1-285B-482B-82B7-410EF457804B}" destId="{701B4AEC-8B26-46E7-8D42-F68C23F970D0}" srcOrd="0" destOrd="0" presId="urn:microsoft.com/office/officeart/2016/7/layout/VerticalHollowActionList"/>
    <dgm:cxn modelId="{C6DDB2ED-378F-4C9C-B9C5-F328437986A3}" type="presParOf" srcId="{C9C8B8D1-285B-482B-82B7-410EF457804B}" destId="{C5755189-132E-470B-9FEC-A893EAEF00D4}"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42F34EBE-8B41-45A1-B40C-4121A568498E}"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32833D40-5C7E-4543-962D-892A730C9D40}">
      <dgm:prSet phldrT="[Text]" custT="1"/>
      <dgm:spPr>
        <a:solidFill>
          <a:schemeClr val="accent2"/>
        </a:solidFill>
        <a:ln>
          <a:noFill/>
        </a:ln>
      </dgm:spPr>
      <dgm:t>
        <a:bodyPr/>
        <a:lstStyle/>
        <a:p>
          <a:r>
            <a:rPr lang="en-US" sz="2800"/>
            <a:t>Reframing</a:t>
          </a:r>
        </a:p>
      </dgm:t>
    </dgm:pt>
    <dgm:pt modelId="{252A7536-48BA-4499-84C2-B56EE4CBA64B}" type="parTrans" cxnId="{FF568D0A-F4CE-40FD-A12B-6194EE6A83F7}">
      <dgm:prSet/>
      <dgm:spPr/>
      <dgm:t>
        <a:bodyPr/>
        <a:lstStyle/>
        <a:p>
          <a:endParaRPr lang="en-US" sz="2000"/>
        </a:p>
      </dgm:t>
    </dgm:pt>
    <dgm:pt modelId="{C4518955-0688-4FE7-A4E2-9E9809A3E669}" type="sibTrans" cxnId="{FF568D0A-F4CE-40FD-A12B-6194EE6A83F7}">
      <dgm:prSet/>
      <dgm:spPr/>
      <dgm:t>
        <a:bodyPr/>
        <a:lstStyle/>
        <a:p>
          <a:endParaRPr lang="en-US" sz="2000"/>
        </a:p>
      </dgm:t>
    </dgm:pt>
    <dgm:pt modelId="{E116A10A-BADF-40F6-BEE0-250CB508CB53}">
      <dgm:prSet phldrT="[Text]" custT="1"/>
      <dgm:spPr/>
      <dgm:t>
        <a:bodyPr/>
        <a:lstStyle/>
        <a:p>
          <a:r>
            <a:rPr lang="en-US" sz="2800">
              <a:solidFill>
                <a:schemeClr val="accent1"/>
              </a:solidFill>
            </a:rPr>
            <a:t>To look at something in a new way</a:t>
          </a:r>
        </a:p>
      </dgm:t>
    </dgm:pt>
    <dgm:pt modelId="{67C7C04C-65F4-40B9-A532-A373F62DEADD}" type="parTrans" cxnId="{AAE25C42-435A-436F-8729-F10E535AAA0A}">
      <dgm:prSet/>
      <dgm:spPr/>
      <dgm:t>
        <a:bodyPr/>
        <a:lstStyle/>
        <a:p>
          <a:endParaRPr lang="en-US" sz="2000"/>
        </a:p>
      </dgm:t>
    </dgm:pt>
    <dgm:pt modelId="{4C3F18B3-FB68-45E4-8E79-0E7FC3580E16}" type="sibTrans" cxnId="{AAE25C42-435A-436F-8729-F10E535AAA0A}">
      <dgm:prSet/>
      <dgm:spPr/>
      <dgm:t>
        <a:bodyPr/>
        <a:lstStyle/>
        <a:p>
          <a:endParaRPr lang="en-US" sz="2000"/>
        </a:p>
      </dgm:t>
    </dgm:pt>
    <dgm:pt modelId="{4285BFFB-1433-432C-A5D7-93545BCB3BD9}">
      <dgm:prSet phldrT="[Text]" custT="1"/>
      <dgm:spPr>
        <a:solidFill>
          <a:schemeClr val="bg1">
            <a:lumMod val="65000"/>
          </a:schemeClr>
        </a:solidFill>
        <a:ln>
          <a:noFill/>
        </a:ln>
      </dgm:spPr>
      <dgm:t>
        <a:bodyPr/>
        <a:lstStyle/>
        <a:p>
          <a:r>
            <a:rPr lang="en-US" sz="2800"/>
            <a:t>Navigating</a:t>
          </a:r>
        </a:p>
      </dgm:t>
    </dgm:pt>
    <dgm:pt modelId="{D9939148-DAC9-46F6-B605-4FD726A6F8A8}" type="parTrans" cxnId="{1358899E-75CA-42BC-BC65-3A996874D587}">
      <dgm:prSet/>
      <dgm:spPr/>
      <dgm:t>
        <a:bodyPr/>
        <a:lstStyle/>
        <a:p>
          <a:endParaRPr lang="en-US" sz="2000"/>
        </a:p>
      </dgm:t>
    </dgm:pt>
    <dgm:pt modelId="{33F223FC-5D88-4699-AA4C-686462184ECE}" type="sibTrans" cxnId="{1358899E-75CA-42BC-BC65-3A996874D587}">
      <dgm:prSet/>
      <dgm:spPr/>
      <dgm:t>
        <a:bodyPr/>
        <a:lstStyle/>
        <a:p>
          <a:endParaRPr lang="en-US" sz="2000"/>
        </a:p>
      </dgm:t>
    </dgm:pt>
    <dgm:pt modelId="{EAE05253-E434-41B8-B9C0-C635C1CA091D}">
      <dgm:prSet phldrT="[Text]" custT="1"/>
      <dgm:spPr/>
      <dgm:t>
        <a:bodyPr/>
        <a:lstStyle/>
        <a:p>
          <a:r>
            <a:rPr lang="en-US" sz="2800">
              <a:solidFill>
                <a:schemeClr val="accent1"/>
              </a:solidFill>
            </a:rPr>
            <a:t>To avoid or go around obstacles</a:t>
          </a:r>
        </a:p>
      </dgm:t>
    </dgm:pt>
    <dgm:pt modelId="{38DF46DA-36ED-4860-904F-95CF3EEEA4DA}" type="parTrans" cxnId="{A0E1EA5B-F7FA-4B73-8224-BC32544F2923}">
      <dgm:prSet/>
      <dgm:spPr/>
      <dgm:t>
        <a:bodyPr/>
        <a:lstStyle/>
        <a:p>
          <a:endParaRPr lang="en-US" sz="2000"/>
        </a:p>
      </dgm:t>
    </dgm:pt>
    <dgm:pt modelId="{9BD4B26A-8F33-436C-BA67-B2F20092303B}" type="sibTrans" cxnId="{A0E1EA5B-F7FA-4B73-8224-BC32544F2923}">
      <dgm:prSet/>
      <dgm:spPr/>
      <dgm:t>
        <a:bodyPr/>
        <a:lstStyle/>
        <a:p>
          <a:endParaRPr lang="en-US" sz="2000"/>
        </a:p>
      </dgm:t>
    </dgm:pt>
    <dgm:pt modelId="{4B895098-C293-4D11-A969-9F6352A99CE1}">
      <dgm:prSet phldrT="[Text]" custT="1"/>
      <dgm:spPr>
        <a:solidFill>
          <a:schemeClr val="accent1"/>
        </a:solidFill>
        <a:ln>
          <a:noFill/>
        </a:ln>
      </dgm:spPr>
      <dgm:t>
        <a:bodyPr/>
        <a:lstStyle/>
        <a:p>
          <a:r>
            <a:rPr lang="en-US" sz="2800"/>
            <a:t>Advocating</a:t>
          </a:r>
        </a:p>
      </dgm:t>
    </dgm:pt>
    <dgm:pt modelId="{40A61626-9EAC-48EE-91C0-38A78CA027A2}" type="parTrans" cxnId="{ECD4413D-E409-44CF-B5AA-FF470D4465B9}">
      <dgm:prSet/>
      <dgm:spPr/>
      <dgm:t>
        <a:bodyPr/>
        <a:lstStyle/>
        <a:p>
          <a:endParaRPr lang="en-US" sz="2000"/>
        </a:p>
      </dgm:t>
    </dgm:pt>
    <dgm:pt modelId="{F23B8C17-EBC1-45B4-B702-CE67CC430F73}" type="sibTrans" cxnId="{ECD4413D-E409-44CF-B5AA-FF470D4465B9}">
      <dgm:prSet/>
      <dgm:spPr/>
      <dgm:t>
        <a:bodyPr/>
        <a:lstStyle/>
        <a:p>
          <a:endParaRPr lang="en-US" sz="2000"/>
        </a:p>
      </dgm:t>
    </dgm:pt>
    <dgm:pt modelId="{9A2B83BC-C36B-4B14-BE0B-E5BB21E6FB27}">
      <dgm:prSet phldrT="[Text]" custT="1"/>
      <dgm:spPr/>
      <dgm:t>
        <a:bodyPr/>
        <a:lstStyle/>
        <a:p>
          <a:r>
            <a:rPr lang="en-US" sz="2800">
              <a:solidFill>
                <a:schemeClr val="accent1"/>
              </a:solidFill>
            </a:rPr>
            <a:t>To create change for self and others</a:t>
          </a:r>
        </a:p>
      </dgm:t>
    </dgm:pt>
    <dgm:pt modelId="{AB97C6A7-4AED-456A-AC5E-7EE799FB3A46}" type="parTrans" cxnId="{31E2DC2C-B7E2-4D3A-94A7-3573728A0ADA}">
      <dgm:prSet/>
      <dgm:spPr/>
      <dgm:t>
        <a:bodyPr/>
        <a:lstStyle/>
        <a:p>
          <a:endParaRPr lang="en-US" sz="2000"/>
        </a:p>
      </dgm:t>
    </dgm:pt>
    <dgm:pt modelId="{C5569542-9B47-41B8-A684-958F227BE0BE}" type="sibTrans" cxnId="{31E2DC2C-B7E2-4D3A-94A7-3573728A0ADA}">
      <dgm:prSet/>
      <dgm:spPr/>
      <dgm:t>
        <a:bodyPr/>
        <a:lstStyle/>
        <a:p>
          <a:endParaRPr lang="en-US" sz="2000"/>
        </a:p>
      </dgm:t>
    </dgm:pt>
    <dgm:pt modelId="{E5A3D0D6-0F9D-41AD-A20F-27E7AE8402A0}">
      <dgm:prSet phldrT="[Text]" custT="1"/>
      <dgm:spPr/>
      <dgm:t>
        <a:bodyPr/>
        <a:lstStyle/>
        <a:p>
          <a:pPr>
            <a:buFontTx/>
            <a:buChar char="–"/>
          </a:pPr>
          <a:r>
            <a:rPr lang="en-US" sz="2000"/>
            <a:t>How do your marginalized and minoritized identities </a:t>
          </a:r>
          <a:r>
            <a:rPr lang="en-US" sz="2000" b="1"/>
            <a:t>empower</a:t>
          </a:r>
          <a:r>
            <a:rPr lang="en-US" sz="2000"/>
            <a:t> you?</a:t>
          </a:r>
        </a:p>
      </dgm:t>
    </dgm:pt>
    <dgm:pt modelId="{2CA97F5A-6EFB-4E84-8548-00A72AB8EA17}" type="parTrans" cxnId="{166B327E-4CD0-4F37-B158-33A6F109E0C8}">
      <dgm:prSet/>
      <dgm:spPr/>
      <dgm:t>
        <a:bodyPr/>
        <a:lstStyle/>
        <a:p>
          <a:endParaRPr lang="en-US" sz="2000"/>
        </a:p>
      </dgm:t>
    </dgm:pt>
    <dgm:pt modelId="{D92720A6-8F16-483C-9F05-FEA7F065E7AB}" type="sibTrans" cxnId="{166B327E-4CD0-4F37-B158-33A6F109E0C8}">
      <dgm:prSet/>
      <dgm:spPr/>
      <dgm:t>
        <a:bodyPr/>
        <a:lstStyle/>
        <a:p>
          <a:endParaRPr lang="en-US" sz="2000"/>
        </a:p>
      </dgm:t>
    </dgm:pt>
    <dgm:pt modelId="{5CD2C8A6-71B3-4864-8F75-C75449029604}">
      <dgm:prSet phldrT="[Text]" custT="1"/>
      <dgm:spPr/>
      <dgm:t>
        <a:bodyPr/>
        <a:lstStyle/>
        <a:p>
          <a:pPr>
            <a:buFontTx/>
            <a:buChar char="–"/>
          </a:pPr>
          <a:r>
            <a:rPr lang="en-US" sz="2000" dirty="0"/>
            <a:t>When do you experience Imposter Phenomenon, and how might your Identity Shield help you navigate self-doubt?</a:t>
          </a:r>
        </a:p>
      </dgm:t>
    </dgm:pt>
    <dgm:pt modelId="{2B7754EE-0374-4B20-AE9E-D2F38CD7F365}" type="parTrans" cxnId="{9491C130-E785-4FE5-9B9B-A7188BFFBAFA}">
      <dgm:prSet/>
      <dgm:spPr/>
      <dgm:t>
        <a:bodyPr/>
        <a:lstStyle/>
        <a:p>
          <a:endParaRPr lang="en-US" sz="2000"/>
        </a:p>
      </dgm:t>
    </dgm:pt>
    <dgm:pt modelId="{819FB6C9-AF0D-43DA-9712-C63A2D5BA9AF}" type="sibTrans" cxnId="{9491C130-E785-4FE5-9B9B-A7188BFFBAFA}">
      <dgm:prSet/>
      <dgm:spPr/>
      <dgm:t>
        <a:bodyPr/>
        <a:lstStyle/>
        <a:p>
          <a:endParaRPr lang="en-US" sz="2000"/>
        </a:p>
      </dgm:t>
    </dgm:pt>
    <dgm:pt modelId="{91A7AEC4-3840-49C1-999F-B054E9DF97D0}">
      <dgm:prSet phldrT="[Text]" custT="1"/>
      <dgm:spPr/>
      <dgm:t>
        <a:bodyPr/>
        <a:lstStyle/>
        <a:p>
          <a:pPr>
            <a:buFontTx/>
            <a:buChar char="–"/>
          </a:pPr>
          <a:r>
            <a:rPr lang="en-US" sz="2000"/>
            <a:t>What stereotypes are you afraid of fulfilling when you advocate for yourself, and how might your Identity Shield help you overcome your fear?</a:t>
          </a:r>
        </a:p>
      </dgm:t>
    </dgm:pt>
    <dgm:pt modelId="{3E707298-A41B-4624-AA12-7759D173A04D}" type="parTrans" cxnId="{7946DE2D-EBC4-4E78-AC40-CAAD483594C8}">
      <dgm:prSet/>
      <dgm:spPr/>
      <dgm:t>
        <a:bodyPr/>
        <a:lstStyle/>
        <a:p>
          <a:endParaRPr lang="en-US" sz="2000"/>
        </a:p>
      </dgm:t>
    </dgm:pt>
    <dgm:pt modelId="{60DDD5B1-1DFA-43F1-9671-FC8CC1DD229B}" type="sibTrans" cxnId="{7946DE2D-EBC4-4E78-AC40-CAAD483594C8}">
      <dgm:prSet/>
      <dgm:spPr/>
      <dgm:t>
        <a:bodyPr/>
        <a:lstStyle/>
        <a:p>
          <a:endParaRPr lang="en-US" sz="2000"/>
        </a:p>
      </dgm:t>
    </dgm:pt>
    <dgm:pt modelId="{B37183F0-2233-44C1-A8F8-E2788E68FC39}">
      <dgm:prSet/>
      <dgm:spPr/>
      <dgm:t>
        <a:bodyPr/>
        <a:lstStyle/>
        <a:p>
          <a:endParaRPr lang="en-US"/>
        </a:p>
      </dgm:t>
    </dgm:pt>
    <dgm:pt modelId="{7D306CCD-29FC-457A-A30E-F929C4B636FB}" type="parTrans" cxnId="{DE639596-6DD7-44B5-BE65-A85B5B276870}">
      <dgm:prSet/>
      <dgm:spPr/>
      <dgm:t>
        <a:bodyPr/>
        <a:lstStyle/>
        <a:p>
          <a:endParaRPr lang="en-US"/>
        </a:p>
      </dgm:t>
    </dgm:pt>
    <dgm:pt modelId="{CD26A0A1-A90A-4B48-A2B9-FCCA15456403}" type="sibTrans" cxnId="{DE639596-6DD7-44B5-BE65-A85B5B276870}">
      <dgm:prSet/>
      <dgm:spPr/>
      <dgm:t>
        <a:bodyPr/>
        <a:lstStyle/>
        <a:p>
          <a:endParaRPr lang="en-US"/>
        </a:p>
      </dgm:t>
    </dgm:pt>
    <dgm:pt modelId="{00A3DF37-C35B-48C1-8E2A-DE6C4C51AC82}" type="pres">
      <dgm:prSet presAssocID="{42F34EBE-8B41-45A1-B40C-4121A568498E}" presName="Name0" presStyleCnt="0">
        <dgm:presLayoutVars>
          <dgm:chMax/>
          <dgm:chPref val="3"/>
          <dgm:dir/>
          <dgm:animOne val="branch"/>
          <dgm:animLvl val="lvl"/>
        </dgm:presLayoutVars>
      </dgm:prSet>
      <dgm:spPr/>
    </dgm:pt>
    <dgm:pt modelId="{7416CED2-DD08-4304-98F9-D70759A52837}" type="pres">
      <dgm:prSet presAssocID="{32833D40-5C7E-4543-962D-892A730C9D40}" presName="composite" presStyleCnt="0"/>
      <dgm:spPr/>
    </dgm:pt>
    <dgm:pt modelId="{31D1F2FE-B071-48A0-A2F0-687999591817}" type="pres">
      <dgm:prSet presAssocID="{32833D40-5C7E-4543-962D-892A730C9D40}" presName="FirstChild" presStyleLbl="revTx" presStyleIdx="0" presStyleCnt="6">
        <dgm:presLayoutVars>
          <dgm:chMax val="0"/>
          <dgm:chPref val="0"/>
          <dgm:bulletEnabled val="1"/>
        </dgm:presLayoutVars>
      </dgm:prSet>
      <dgm:spPr/>
    </dgm:pt>
    <dgm:pt modelId="{EFE60E34-FAC8-4DDF-888A-D162F27BC1AB}" type="pres">
      <dgm:prSet presAssocID="{32833D40-5C7E-4543-962D-892A730C9D40}" presName="Parent" presStyleLbl="alignNode1" presStyleIdx="0" presStyleCnt="3">
        <dgm:presLayoutVars>
          <dgm:chMax val="3"/>
          <dgm:chPref val="3"/>
          <dgm:bulletEnabled val="1"/>
        </dgm:presLayoutVars>
      </dgm:prSet>
      <dgm:spPr/>
    </dgm:pt>
    <dgm:pt modelId="{C0E957F6-FB4C-46DE-B74D-D3042FC2A653}" type="pres">
      <dgm:prSet presAssocID="{32833D40-5C7E-4543-962D-892A730C9D40}" presName="Accent" presStyleLbl="parChTrans1D1" presStyleIdx="0" presStyleCnt="3"/>
      <dgm:spPr/>
    </dgm:pt>
    <dgm:pt modelId="{9506B18E-7117-493E-A764-5F6A4D0C8CD0}" type="pres">
      <dgm:prSet presAssocID="{32833D40-5C7E-4543-962D-892A730C9D40}" presName="Child" presStyleLbl="revTx" presStyleIdx="1" presStyleCnt="6" custScaleY="70774">
        <dgm:presLayoutVars>
          <dgm:chMax val="0"/>
          <dgm:chPref val="0"/>
          <dgm:bulletEnabled val="1"/>
        </dgm:presLayoutVars>
      </dgm:prSet>
      <dgm:spPr/>
    </dgm:pt>
    <dgm:pt modelId="{FF5A17F7-3932-4D9B-8655-E2E5F746F4D4}" type="pres">
      <dgm:prSet presAssocID="{C4518955-0688-4FE7-A4E2-9E9809A3E669}" presName="sibTrans" presStyleCnt="0"/>
      <dgm:spPr/>
    </dgm:pt>
    <dgm:pt modelId="{75F951F3-AC8F-4D2B-89AD-EF39420C04D4}" type="pres">
      <dgm:prSet presAssocID="{4285BFFB-1433-432C-A5D7-93545BCB3BD9}" presName="composite" presStyleCnt="0"/>
      <dgm:spPr/>
    </dgm:pt>
    <dgm:pt modelId="{8DDEFE02-E4C7-43B8-9FDA-1251E9726FD8}" type="pres">
      <dgm:prSet presAssocID="{4285BFFB-1433-432C-A5D7-93545BCB3BD9}" presName="FirstChild" presStyleLbl="revTx" presStyleIdx="2" presStyleCnt="6">
        <dgm:presLayoutVars>
          <dgm:chMax val="0"/>
          <dgm:chPref val="0"/>
          <dgm:bulletEnabled val="1"/>
        </dgm:presLayoutVars>
      </dgm:prSet>
      <dgm:spPr/>
    </dgm:pt>
    <dgm:pt modelId="{5465B731-E540-4CE8-B360-E108A8E119E9}" type="pres">
      <dgm:prSet presAssocID="{4285BFFB-1433-432C-A5D7-93545BCB3BD9}" presName="Parent" presStyleLbl="alignNode1" presStyleIdx="1" presStyleCnt="3">
        <dgm:presLayoutVars>
          <dgm:chMax val="3"/>
          <dgm:chPref val="3"/>
          <dgm:bulletEnabled val="1"/>
        </dgm:presLayoutVars>
      </dgm:prSet>
      <dgm:spPr/>
    </dgm:pt>
    <dgm:pt modelId="{3DF82F56-8930-4FC1-BED9-C49AF743BD59}" type="pres">
      <dgm:prSet presAssocID="{4285BFFB-1433-432C-A5D7-93545BCB3BD9}" presName="Accent" presStyleLbl="parChTrans1D1" presStyleIdx="1" presStyleCnt="3"/>
      <dgm:spPr/>
    </dgm:pt>
    <dgm:pt modelId="{018BDFDA-8BB8-4707-9DB3-65155F184155}" type="pres">
      <dgm:prSet presAssocID="{4285BFFB-1433-432C-A5D7-93545BCB3BD9}" presName="Child" presStyleLbl="revTx" presStyleIdx="3" presStyleCnt="6">
        <dgm:presLayoutVars>
          <dgm:chMax val="0"/>
          <dgm:chPref val="0"/>
          <dgm:bulletEnabled val="1"/>
        </dgm:presLayoutVars>
      </dgm:prSet>
      <dgm:spPr/>
    </dgm:pt>
    <dgm:pt modelId="{6291CE98-12F3-4F90-A3E5-01EA2EB26620}" type="pres">
      <dgm:prSet presAssocID="{33F223FC-5D88-4699-AA4C-686462184ECE}" presName="sibTrans" presStyleCnt="0"/>
      <dgm:spPr/>
    </dgm:pt>
    <dgm:pt modelId="{08AFD423-F1CD-45E6-9466-912E0BDE3903}" type="pres">
      <dgm:prSet presAssocID="{4B895098-C293-4D11-A969-9F6352A99CE1}" presName="composite" presStyleCnt="0"/>
      <dgm:spPr/>
    </dgm:pt>
    <dgm:pt modelId="{9B0BDF7B-FF5D-42C9-9289-C74A3E279008}" type="pres">
      <dgm:prSet presAssocID="{4B895098-C293-4D11-A969-9F6352A99CE1}" presName="FirstChild" presStyleLbl="revTx" presStyleIdx="4" presStyleCnt="6">
        <dgm:presLayoutVars>
          <dgm:chMax val="0"/>
          <dgm:chPref val="0"/>
          <dgm:bulletEnabled val="1"/>
        </dgm:presLayoutVars>
      </dgm:prSet>
      <dgm:spPr/>
    </dgm:pt>
    <dgm:pt modelId="{DDAD8B5C-AFEC-492B-9B8B-5597A1C9FE0E}" type="pres">
      <dgm:prSet presAssocID="{4B895098-C293-4D11-A969-9F6352A99CE1}" presName="Parent" presStyleLbl="alignNode1" presStyleIdx="2" presStyleCnt="3">
        <dgm:presLayoutVars>
          <dgm:chMax val="3"/>
          <dgm:chPref val="3"/>
          <dgm:bulletEnabled val="1"/>
        </dgm:presLayoutVars>
      </dgm:prSet>
      <dgm:spPr/>
    </dgm:pt>
    <dgm:pt modelId="{760B85A6-1682-436A-BFA7-333334A76BD8}" type="pres">
      <dgm:prSet presAssocID="{4B895098-C293-4D11-A969-9F6352A99CE1}" presName="Accent" presStyleLbl="parChTrans1D1" presStyleIdx="2" presStyleCnt="3"/>
      <dgm:spPr/>
    </dgm:pt>
    <dgm:pt modelId="{81C15D99-06E6-4595-A592-2A4CF8DCD79F}" type="pres">
      <dgm:prSet presAssocID="{4B895098-C293-4D11-A969-9F6352A99CE1}" presName="Child" presStyleLbl="revTx" presStyleIdx="5" presStyleCnt="6">
        <dgm:presLayoutVars>
          <dgm:chMax val="0"/>
          <dgm:chPref val="0"/>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2A2D590E-15BD-486E-B8A9-1241F5233AB9}" type="presOf" srcId="{4B895098-C293-4D11-A969-9F6352A99CE1}" destId="{DDAD8B5C-AFEC-492B-9B8B-5597A1C9FE0E}" srcOrd="0" destOrd="0" presId="urn:microsoft.com/office/officeart/2011/layout/TabList"/>
    <dgm:cxn modelId="{5E570615-F7D0-411A-BB2A-91B2E462AA6E}" type="presOf" srcId="{4285BFFB-1433-432C-A5D7-93545BCB3BD9}" destId="{5465B731-E540-4CE8-B360-E108A8E119E9}" srcOrd="0" destOrd="0" presId="urn:microsoft.com/office/officeart/2011/layout/TabList"/>
    <dgm:cxn modelId="{0C6C9E1C-2F2E-4581-B1D3-8FDE1BCE51ED}" type="presOf" srcId="{91A7AEC4-3840-49C1-999F-B054E9DF97D0}" destId="{81C15D99-06E6-4595-A592-2A4CF8DCD79F}" srcOrd="0" destOrd="0" presId="urn:microsoft.com/office/officeart/2011/layout/TabList"/>
    <dgm:cxn modelId="{31E2DC2C-B7E2-4D3A-94A7-3573728A0ADA}" srcId="{4B895098-C293-4D11-A969-9F6352A99CE1}" destId="{9A2B83BC-C36B-4B14-BE0B-E5BB21E6FB27}" srcOrd="0" destOrd="0" parTransId="{AB97C6A7-4AED-456A-AC5E-7EE799FB3A46}" sibTransId="{C5569542-9B47-41B8-A684-958F227BE0BE}"/>
    <dgm:cxn modelId="{7946DE2D-EBC4-4E78-AC40-CAAD483594C8}" srcId="{4B895098-C293-4D11-A969-9F6352A99CE1}" destId="{91A7AEC4-3840-49C1-999F-B054E9DF97D0}" srcOrd="1" destOrd="0" parTransId="{3E707298-A41B-4624-AA12-7759D173A04D}" sibTransId="{60DDD5B1-1DFA-43F1-9671-FC8CC1DD229B}"/>
    <dgm:cxn modelId="{9491C130-E785-4FE5-9B9B-A7188BFFBAFA}" srcId="{4285BFFB-1433-432C-A5D7-93545BCB3BD9}" destId="{5CD2C8A6-71B3-4864-8F75-C75449029604}" srcOrd="1" destOrd="0" parTransId="{2B7754EE-0374-4B20-AE9E-D2F38CD7F365}" sibTransId="{819FB6C9-AF0D-43DA-9712-C63A2D5BA9AF}"/>
    <dgm:cxn modelId="{73AD1735-B339-4859-962B-1071C10D541E}" type="presOf" srcId="{E116A10A-BADF-40F6-BEE0-250CB508CB53}" destId="{31D1F2FE-B071-48A0-A2F0-687999591817}" srcOrd="0" destOrd="0" presId="urn:microsoft.com/office/officeart/2011/layout/TabList"/>
    <dgm:cxn modelId="{ECD4413D-E409-44CF-B5AA-FF470D4465B9}" srcId="{42F34EBE-8B41-45A1-B40C-4121A568498E}" destId="{4B895098-C293-4D11-A969-9F6352A99CE1}" srcOrd="2" destOrd="0" parTransId="{40A61626-9EAC-48EE-91C0-38A78CA027A2}" sibTransId="{F23B8C17-EBC1-45B4-B702-CE67CC430F73}"/>
    <dgm:cxn modelId="{A0E1EA5B-F7FA-4B73-8224-BC32544F2923}" srcId="{4285BFFB-1433-432C-A5D7-93545BCB3BD9}" destId="{EAE05253-E434-41B8-B9C0-C635C1CA091D}" srcOrd="0" destOrd="0" parTransId="{38DF46DA-36ED-4860-904F-95CF3EEEA4DA}" sibTransId="{9BD4B26A-8F33-436C-BA67-B2F20092303B}"/>
    <dgm:cxn modelId="{C17B9D60-3794-4BB1-B120-54352F485693}" type="presOf" srcId="{EAE05253-E434-41B8-B9C0-C635C1CA091D}" destId="{8DDEFE02-E4C7-43B8-9FDA-1251E9726FD8}" srcOrd="0" destOrd="0" presId="urn:microsoft.com/office/officeart/2011/layout/TabList"/>
    <dgm:cxn modelId="{AAE25C42-435A-436F-8729-F10E535AAA0A}" srcId="{32833D40-5C7E-4543-962D-892A730C9D40}" destId="{E116A10A-BADF-40F6-BEE0-250CB508CB53}" srcOrd="0" destOrd="0" parTransId="{67C7C04C-65F4-40B9-A532-A373F62DEADD}" sibTransId="{4C3F18B3-FB68-45E4-8E79-0E7FC3580E16}"/>
    <dgm:cxn modelId="{A56F0C44-B59C-45E9-B5C2-A2D4D9121223}" type="presOf" srcId="{B37183F0-2233-44C1-A8F8-E2788E68FC39}" destId="{81C15D99-06E6-4595-A592-2A4CF8DCD79F}" srcOrd="0" destOrd="1" presId="urn:microsoft.com/office/officeart/2011/layout/TabList"/>
    <dgm:cxn modelId="{1BB0AB6F-D56F-4D83-BB27-ACD6DB6A65D7}" type="presOf" srcId="{42F34EBE-8B41-45A1-B40C-4121A568498E}" destId="{00A3DF37-C35B-48C1-8E2A-DE6C4C51AC82}" srcOrd="0" destOrd="0" presId="urn:microsoft.com/office/officeart/2011/layout/TabList"/>
    <dgm:cxn modelId="{C8D53552-1A89-4B6E-AE7C-2B99DD9A5B7F}" type="presOf" srcId="{E5A3D0D6-0F9D-41AD-A20F-27E7AE8402A0}" destId="{9506B18E-7117-493E-A764-5F6A4D0C8CD0}" srcOrd="0" destOrd="0" presId="urn:microsoft.com/office/officeart/2011/layout/TabList"/>
    <dgm:cxn modelId="{5C5A0977-8A79-4647-9437-B0C006CF7266}" type="presOf" srcId="{5CD2C8A6-71B3-4864-8F75-C75449029604}" destId="{018BDFDA-8BB8-4707-9DB3-65155F184155}" srcOrd="0" destOrd="0" presId="urn:microsoft.com/office/officeart/2011/layout/TabList"/>
    <dgm:cxn modelId="{166B327E-4CD0-4F37-B158-33A6F109E0C8}" srcId="{32833D40-5C7E-4543-962D-892A730C9D40}" destId="{E5A3D0D6-0F9D-41AD-A20F-27E7AE8402A0}" srcOrd="1" destOrd="0" parTransId="{2CA97F5A-6EFB-4E84-8548-00A72AB8EA17}" sibTransId="{D92720A6-8F16-483C-9F05-FEA7F065E7AB}"/>
    <dgm:cxn modelId="{DE639596-6DD7-44B5-BE65-A85B5B276870}" srcId="{4B895098-C293-4D11-A969-9F6352A99CE1}" destId="{B37183F0-2233-44C1-A8F8-E2788E68FC39}" srcOrd="2" destOrd="0" parTransId="{7D306CCD-29FC-457A-A30E-F929C4B636FB}" sibTransId="{CD26A0A1-A90A-4B48-A2B9-FCCA15456403}"/>
    <dgm:cxn modelId="{1358899E-75CA-42BC-BC65-3A996874D587}" srcId="{42F34EBE-8B41-45A1-B40C-4121A568498E}" destId="{4285BFFB-1433-432C-A5D7-93545BCB3BD9}" srcOrd="1" destOrd="0" parTransId="{D9939148-DAC9-46F6-B605-4FD726A6F8A8}" sibTransId="{33F223FC-5D88-4699-AA4C-686462184ECE}"/>
    <dgm:cxn modelId="{E5D804F9-E9AB-4600-ACB7-F1726E002F3B}" type="presOf" srcId="{32833D40-5C7E-4543-962D-892A730C9D40}" destId="{EFE60E34-FAC8-4DDF-888A-D162F27BC1AB}" srcOrd="0" destOrd="0" presId="urn:microsoft.com/office/officeart/2011/layout/TabList"/>
    <dgm:cxn modelId="{FCC609FB-7230-4382-ADA4-CEDC0C2529CD}" type="presOf" srcId="{9A2B83BC-C36B-4B14-BE0B-E5BB21E6FB27}" destId="{9B0BDF7B-FF5D-42C9-9289-C74A3E279008}" srcOrd="0" destOrd="0" presId="urn:microsoft.com/office/officeart/2011/layout/TabList"/>
    <dgm:cxn modelId="{0275B210-17E2-456C-A367-9406EF401931}" type="presParOf" srcId="{00A3DF37-C35B-48C1-8E2A-DE6C4C51AC82}" destId="{7416CED2-DD08-4304-98F9-D70759A52837}" srcOrd="0" destOrd="0" presId="urn:microsoft.com/office/officeart/2011/layout/TabList"/>
    <dgm:cxn modelId="{74E52133-AD08-4283-9E0A-A37E5FBF60A1}" type="presParOf" srcId="{7416CED2-DD08-4304-98F9-D70759A52837}" destId="{31D1F2FE-B071-48A0-A2F0-687999591817}" srcOrd="0" destOrd="0" presId="urn:microsoft.com/office/officeart/2011/layout/TabList"/>
    <dgm:cxn modelId="{174CB167-E230-4CF1-9637-A653A0FA235D}" type="presParOf" srcId="{7416CED2-DD08-4304-98F9-D70759A52837}" destId="{EFE60E34-FAC8-4DDF-888A-D162F27BC1AB}" srcOrd="1" destOrd="0" presId="urn:microsoft.com/office/officeart/2011/layout/TabList"/>
    <dgm:cxn modelId="{63F47F83-8978-4F37-8173-D45ACFA9FA64}" type="presParOf" srcId="{7416CED2-DD08-4304-98F9-D70759A52837}" destId="{C0E957F6-FB4C-46DE-B74D-D3042FC2A653}" srcOrd="2" destOrd="0" presId="urn:microsoft.com/office/officeart/2011/layout/TabList"/>
    <dgm:cxn modelId="{1EB6CF35-0843-4EFB-9CC1-4B5B53A949F5}" type="presParOf" srcId="{00A3DF37-C35B-48C1-8E2A-DE6C4C51AC82}" destId="{9506B18E-7117-493E-A764-5F6A4D0C8CD0}" srcOrd="1" destOrd="0" presId="urn:microsoft.com/office/officeart/2011/layout/TabList"/>
    <dgm:cxn modelId="{0B139569-3ECF-4505-A81C-51B03787C667}" type="presParOf" srcId="{00A3DF37-C35B-48C1-8E2A-DE6C4C51AC82}" destId="{FF5A17F7-3932-4D9B-8655-E2E5F746F4D4}" srcOrd="2" destOrd="0" presId="urn:microsoft.com/office/officeart/2011/layout/TabList"/>
    <dgm:cxn modelId="{55D51A22-F86F-4E12-BC86-62069F463BE0}" type="presParOf" srcId="{00A3DF37-C35B-48C1-8E2A-DE6C4C51AC82}" destId="{75F951F3-AC8F-4D2B-89AD-EF39420C04D4}" srcOrd="3" destOrd="0" presId="urn:microsoft.com/office/officeart/2011/layout/TabList"/>
    <dgm:cxn modelId="{AC8D6533-0BEB-49DD-A8D6-EC022CF02EBA}" type="presParOf" srcId="{75F951F3-AC8F-4D2B-89AD-EF39420C04D4}" destId="{8DDEFE02-E4C7-43B8-9FDA-1251E9726FD8}" srcOrd="0" destOrd="0" presId="urn:microsoft.com/office/officeart/2011/layout/TabList"/>
    <dgm:cxn modelId="{117D57C8-22D6-4223-9DA1-6729EC2F5192}" type="presParOf" srcId="{75F951F3-AC8F-4D2B-89AD-EF39420C04D4}" destId="{5465B731-E540-4CE8-B360-E108A8E119E9}" srcOrd="1" destOrd="0" presId="urn:microsoft.com/office/officeart/2011/layout/TabList"/>
    <dgm:cxn modelId="{A8BCA04F-665E-466E-B17E-B09339DA51C1}" type="presParOf" srcId="{75F951F3-AC8F-4D2B-89AD-EF39420C04D4}" destId="{3DF82F56-8930-4FC1-BED9-C49AF743BD59}" srcOrd="2" destOrd="0" presId="urn:microsoft.com/office/officeart/2011/layout/TabList"/>
    <dgm:cxn modelId="{11528319-B7E4-4340-A389-B3F2BB45EF4E}" type="presParOf" srcId="{00A3DF37-C35B-48C1-8E2A-DE6C4C51AC82}" destId="{018BDFDA-8BB8-4707-9DB3-65155F184155}" srcOrd="4" destOrd="0" presId="urn:microsoft.com/office/officeart/2011/layout/TabList"/>
    <dgm:cxn modelId="{D6154BCC-DAD8-4D98-9336-00072F35B92B}" type="presParOf" srcId="{00A3DF37-C35B-48C1-8E2A-DE6C4C51AC82}" destId="{6291CE98-12F3-4F90-A3E5-01EA2EB26620}" srcOrd="5" destOrd="0" presId="urn:microsoft.com/office/officeart/2011/layout/TabList"/>
    <dgm:cxn modelId="{3520C654-3E65-445E-8F98-0420E77BE582}" type="presParOf" srcId="{00A3DF37-C35B-48C1-8E2A-DE6C4C51AC82}" destId="{08AFD423-F1CD-45E6-9466-912E0BDE3903}" srcOrd="6" destOrd="0" presId="urn:microsoft.com/office/officeart/2011/layout/TabList"/>
    <dgm:cxn modelId="{FD855571-6DFC-4AF3-A534-5EEF922AB2D9}" type="presParOf" srcId="{08AFD423-F1CD-45E6-9466-912E0BDE3903}" destId="{9B0BDF7B-FF5D-42C9-9289-C74A3E279008}" srcOrd="0" destOrd="0" presId="urn:microsoft.com/office/officeart/2011/layout/TabList"/>
    <dgm:cxn modelId="{339DE927-C25B-46FB-A5F4-1D05E56354C7}" type="presParOf" srcId="{08AFD423-F1CD-45E6-9466-912E0BDE3903}" destId="{DDAD8B5C-AFEC-492B-9B8B-5597A1C9FE0E}" srcOrd="1" destOrd="0" presId="urn:microsoft.com/office/officeart/2011/layout/TabList"/>
    <dgm:cxn modelId="{2F0F7A6C-D3C1-4A2F-94EF-0666D719FA1A}" type="presParOf" srcId="{08AFD423-F1CD-45E6-9466-912E0BDE3903}" destId="{760B85A6-1682-436A-BFA7-333334A76BD8}" srcOrd="2" destOrd="0" presId="urn:microsoft.com/office/officeart/2011/layout/TabList"/>
    <dgm:cxn modelId="{EDBDA1A7-408B-4742-9C78-247AAFF58B0E}" type="presParOf" srcId="{00A3DF37-C35B-48C1-8E2A-DE6C4C51AC82}" destId="{81C15D99-06E6-4595-A592-2A4CF8DCD79F}" srcOrd="7"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59C7C34-17FD-470C-9138-9232B33A19F6}"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4A823B34-7A1B-414F-8F75-96DAFE42A7AA}">
      <dgm:prSet phldrT="[Text]" custT="1"/>
      <dgm:spPr/>
      <dgm:t>
        <a:bodyPr/>
        <a:lstStyle/>
        <a:p>
          <a:pPr>
            <a:buNone/>
          </a:pPr>
          <a:r>
            <a:rPr lang="en-US" sz="2000" dirty="0"/>
            <a:t>Session 1 (3/26/26) Amplifying Yourself and Others</a:t>
          </a:r>
        </a:p>
      </dgm:t>
    </dgm:pt>
    <dgm:pt modelId="{1E384DF6-98F1-4541-ACA8-3A5E5154654A}" type="parTrans" cxnId="{34DB916F-FBC2-4F73-9BC9-FD3F87F1DE58}">
      <dgm:prSet/>
      <dgm:spPr/>
      <dgm:t>
        <a:bodyPr/>
        <a:lstStyle/>
        <a:p>
          <a:endParaRPr lang="en-US" sz="1600"/>
        </a:p>
      </dgm:t>
    </dgm:pt>
    <dgm:pt modelId="{1292C01C-FBC7-45AA-A3ED-973AC63178DC}" type="sibTrans" cxnId="{34DB916F-FBC2-4F73-9BC9-FD3F87F1DE58}">
      <dgm:prSet/>
      <dgm:spPr/>
      <dgm:t>
        <a:bodyPr/>
        <a:lstStyle/>
        <a:p>
          <a:endParaRPr lang="en-US" sz="1600"/>
        </a:p>
      </dgm:t>
    </dgm:pt>
    <dgm:pt modelId="{E19D4D95-3CBB-43E7-90EE-052AFE2BFB32}">
      <dgm:prSet phldrT="[Text]" custT="1"/>
      <dgm:spPr/>
      <dgm:t>
        <a:bodyPr/>
        <a:lstStyle/>
        <a:p>
          <a:pPr>
            <a:buNone/>
          </a:pPr>
          <a:r>
            <a:rPr lang="en-US" sz="2000"/>
            <a:t>Session 2 (4/2/26) Deconstructing Gender</a:t>
          </a:r>
        </a:p>
      </dgm:t>
    </dgm:pt>
    <dgm:pt modelId="{EF546F80-441F-44F6-AB8E-930A7A41CB09}" type="parTrans" cxnId="{B49404F2-F456-4F15-A014-1CF19C809958}">
      <dgm:prSet/>
      <dgm:spPr/>
      <dgm:t>
        <a:bodyPr/>
        <a:lstStyle/>
        <a:p>
          <a:endParaRPr lang="en-US" sz="1600"/>
        </a:p>
      </dgm:t>
    </dgm:pt>
    <dgm:pt modelId="{DBBAC31F-7B15-4688-B32F-D75C68EA5794}" type="sibTrans" cxnId="{B49404F2-F456-4F15-A014-1CF19C809958}">
      <dgm:prSet/>
      <dgm:spPr/>
      <dgm:t>
        <a:bodyPr/>
        <a:lstStyle/>
        <a:p>
          <a:endParaRPr lang="en-US" sz="1600"/>
        </a:p>
      </dgm:t>
    </dgm:pt>
    <dgm:pt modelId="{5111BF3D-3F0C-4D90-BFD5-6356EF92B34B}">
      <dgm:prSet phldrT="[Text]" custT="1"/>
      <dgm:spPr/>
      <dgm:t>
        <a:bodyPr/>
        <a:lstStyle/>
        <a:p>
          <a:pPr>
            <a:buNone/>
          </a:pPr>
          <a:r>
            <a:rPr lang="en-US" sz="2000" dirty="0"/>
            <a:t>Session 5 (4/23/26) Expanding Identity to Values &amp; Strengths</a:t>
          </a:r>
        </a:p>
      </dgm:t>
    </dgm:pt>
    <dgm:pt modelId="{85CBC278-126F-4A02-A828-FDE9E61F478A}" type="parTrans" cxnId="{4DEDA937-BF69-48E8-98A1-9DE67F94628F}">
      <dgm:prSet/>
      <dgm:spPr/>
      <dgm:t>
        <a:bodyPr/>
        <a:lstStyle/>
        <a:p>
          <a:endParaRPr lang="en-US" sz="1600"/>
        </a:p>
      </dgm:t>
    </dgm:pt>
    <dgm:pt modelId="{738CA362-95CE-48B5-84C6-20388E998AF5}" type="sibTrans" cxnId="{4DEDA937-BF69-48E8-98A1-9DE67F94628F}">
      <dgm:prSet/>
      <dgm:spPr/>
      <dgm:t>
        <a:bodyPr/>
        <a:lstStyle/>
        <a:p>
          <a:endParaRPr lang="en-US" sz="1600"/>
        </a:p>
      </dgm:t>
    </dgm:pt>
    <dgm:pt modelId="{C8F7C3E6-167E-4730-A92B-50BDE1081B8C}">
      <dgm:prSet custT="1"/>
      <dgm:spPr/>
      <dgm:t>
        <a:bodyPr/>
        <a:lstStyle/>
        <a:p>
          <a:pPr>
            <a:buNone/>
          </a:pPr>
          <a:r>
            <a:rPr lang="en-US" sz="2000"/>
            <a:t>Session 4 (4/16/26) Identifying as a Leader</a:t>
          </a:r>
        </a:p>
      </dgm:t>
    </dgm:pt>
    <dgm:pt modelId="{BB4FEF0D-37D7-48BD-BC2D-86D60AB59202}" type="parTrans" cxnId="{3A52B679-C572-4335-9428-5C7B1F6C6DB9}">
      <dgm:prSet/>
      <dgm:spPr/>
      <dgm:t>
        <a:bodyPr/>
        <a:lstStyle/>
        <a:p>
          <a:endParaRPr lang="en-US" sz="1600"/>
        </a:p>
      </dgm:t>
    </dgm:pt>
    <dgm:pt modelId="{E93F00B0-F247-4AEB-884C-7F0C1FE97B06}" type="sibTrans" cxnId="{3A52B679-C572-4335-9428-5C7B1F6C6DB9}">
      <dgm:prSet/>
      <dgm:spPr/>
      <dgm:t>
        <a:bodyPr/>
        <a:lstStyle/>
        <a:p>
          <a:endParaRPr lang="en-US" sz="1600"/>
        </a:p>
      </dgm:t>
    </dgm:pt>
    <dgm:pt modelId="{AC6BC3F5-381B-45DB-AEBB-151BDBB27D35}">
      <dgm:prSet phldrT="[Text]" custT="1"/>
      <dgm:spPr/>
      <dgm:t>
        <a:bodyPr/>
        <a:lstStyle/>
        <a:p>
          <a:pPr>
            <a:buNone/>
          </a:pPr>
          <a:r>
            <a:rPr lang="en-US" sz="2000"/>
            <a:t>Session 6 (4/30/26) Cracking the Confidence Code</a:t>
          </a:r>
        </a:p>
      </dgm:t>
    </dgm:pt>
    <dgm:pt modelId="{BE0927FE-40CB-4F67-97CB-3B24B62F2AF9}" type="parTrans" cxnId="{30C3B2D0-13ED-4B34-8A1A-F5726B937494}">
      <dgm:prSet/>
      <dgm:spPr/>
      <dgm:t>
        <a:bodyPr/>
        <a:lstStyle/>
        <a:p>
          <a:endParaRPr lang="en-US" sz="1600"/>
        </a:p>
      </dgm:t>
    </dgm:pt>
    <dgm:pt modelId="{075E3FE0-A72C-4DB8-BD51-FF3A4CE3BD73}" type="sibTrans" cxnId="{30C3B2D0-13ED-4B34-8A1A-F5726B937494}">
      <dgm:prSet/>
      <dgm:spPr/>
      <dgm:t>
        <a:bodyPr/>
        <a:lstStyle/>
        <a:p>
          <a:endParaRPr lang="en-US" sz="1600"/>
        </a:p>
      </dgm:t>
    </dgm:pt>
    <dgm:pt modelId="{5CE722E3-3160-498B-8D3F-4084B29F50A0}">
      <dgm:prSet phldrT="[Text]" custT="1"/>
      <dgm:spPr/>
      <dgm:t>
        <a:bodyPr/>
        <a:lstStyle/>
        <a:p>
          <a:pPr>
            <a:buNone/>
          </a:pPr>
          <a:r>
            <a:rPr lang="en-US" sz="2000"/>
            <a:t>Session 7 (5/7/26) Cultivating Resilience</a:t>
          </a:r>
        </a:p>
      </dgm:t>
    </dgm:pt>
    <dgm:pt modelId="{BB4222A2-4F8C-460A-93AC-A218E1D605F4}" type="parTrans" cxnId="{47C6EC46-AABB-4FA4-B74A-1BE0C8F32AC0}">
      <dgm:prSet/>
      <dgm:spPr/>
      <dgm:t>
        <a:bodyPr/>
        <a:lstStyle/>
        <a:p>
          <a:endParaRPr lang="en-US" sz="1600"/>
        </a:p>
      </dgm:t>
    </dgm:pt>
    <dgm:pt modelId="{26616653-D8B9-41C3-8573-064ACF15486C}" type="sibTrans" cxnId="{47C6EC46-AABB-4FA4-B74A-1BE0C8F32AC0}">
      <dgm:prSet/>
      <dgm:spPr/>
      <dgm:t>
        <a:bodyPr/>
        <a:lstStyle/>
        <a:p>
          <a:endParaRPr lang="en-US" sz="1600"/>
        </a:p>
      </dgm:t>
    </dgm:pt>
    <dgm:pt modelId="{601E95B4-F7EF-484F-ABC0-22344AE3FF25}">
      <dgm:prSet phldrT="[Text]" custT="1"/>
      <dgm:spPr/>
      <dgm:t>
        <a:bodyPr/>
        <a:lstStyle/>
        <a:p>
          <a:pPr>
            <a:buNone/>
          </a:pPr>
          <a:r>
            <a:rPr lang="en-US" sz="2000"/>
            <a:t>Session 8 (5/14/26) Transforming Organizations</a:t>
          </a:r>
        </a:p>
      </dgm:t>
    </dgm:pt>
    <dgm:pt modelId="{C914E322-54E2-481F-9E82-01263A0024AA}" type="parTrans" cxnId="{C5B93401-4DBD-4DD3-BD52-AAC8AFFF6A90}">
      <dgm:prSet/>
      <dgm:spPr/>
      <dgm:t>
        <a:bodyPr/>
        <a:lstStyle/>
        <a:p>
          <a:endParaRPr lang="en-US" sz="1600"/>
        </a:p>
      </dgm:t>
    </dgm:pt>
    <dgm:pt modelId="{5B9095A5-CA7C-4857-827D-72FE20849EBC}" type="sibTrans" cxnId="{C5B93401-4DBD-4DD3-BD52-AAC8AFFF6A90}">
      <dgm:prSet/>
      <dgm:spPr/>
      <dgm:t>
        <a:bodyPr/>
        <a:lstStyle/>
        <a:p>
          <a:endParaRPr lang="en-US" sz="1600"/>
        </a:p>
      </dgm:t>
    </dgm:pt>
    <dgm:pt modelId="{B242AAF7-1253-4B12-9E80-1A26E131AD45}">
      <dgm:prSet phldrT="[Text]" custT="1"/>
      <dgm:spPr/>
      <dgm:t>
        <a:bodyPr/>
        <a:lstStyle/>
        <a:p>
          <a:pPr>
            <a:buNone/>
          </a:pPr>
          <a:r>
            <a:rPr lang="en-US" sz="2000"/>
            <a:t>Session 3 (4/9/26) Getting Comfortable with Power </a:t>
          </a:r>
        </a:p>
      </dgm:t>
    </dgm:pt>
    <dgm:pt modelId="{DCDDA6CF-C0E6-4D52-9A89-D15A5A3900E5}" type="parTrans" cxnId="{E01EC8EE-367F-46BF-9C9E-9DB3C4363C67}">
      <dgm:prSet/>
      <dgm:spPr/>
      <dgm:t>
        <a:bodyPr/>
        <a:lstStyle/>
        <a:p>
          <a:endParaRPr lang="en-US" sz="1600"/>
        </a:p>
      </dgm:t>
    </dgm:pt>
    <dgm:pt modelId="{A1BAC40B-8BF7-41BE-964A-A308D1D452DE}" type="sibTrans" cxnId="{E01EC8EE-367F-46BF-9C9E-9DB3C4363C67}">
      <dgm:prSet/>
      <dgm:spPr/>
      <dgm:t>
        <a:bodyPr/>
        <a:lstStyle/>
        <a:p>
          <a:endParaRPr lang="en-US" sz="1600"/>
        </a:p>
      </dgm:t>
    </dgm:pt>
    <dgm:pt modelId="{8E2E79DF-F3D7-49DA-97F4-B6AB723CC20B}">
      <dgm:prSet phldrT="[Text]" custT="1"/>
      <dgm:spPr/>
      <dgm:t>
        <a:bodyPr/>
        <a:lstStyle/>
        <a:p>
          <a:pPr>
            <a:buNone/>
          </a:pPr>
          <a:r>
            <a:rPr lang="en-US" sz="2000"/>
            <a:t>Session 9 (5/21/26) Creating Change through Community</a:t>
          </a:r>
        </a:p>
      </dgm:t>
    </dgm:pt>
    <dgm:pt modelId="{515B41D1-0865-4C79-8D60-2702A67449F6}" type="parTrans" cxnId="{537098D0-2FD4-48AE-81E3-6B637F21E7B0}">
      <dgm:prSet/>
      <dgm:spPr/>
      <dgm:t>
        <a:bodyPr/>
        <a:lstStyle/>
        <a:p>
          <a:endParaRPr lang="en-US" sz="1600"/>
        </a:p>
      </dgm:t>
    </dgm:pt>
    <dgm:pt modelId="{562E6F40-7930-46A4-A0F7-412971C6B68E}" type="sibTrans" cxnId="{537098D0-2FD4-48AE-81E3-6B637F21E7B0}">
      <dgm:prSet/>
      <dgm:spPr/>
      <dgm:t>
        <a:bodyPr/>
        <a:lstStyle/>
        <a:p>
          <a:endParaRPr lang="en-US" sz="1600"/>
        </a:p>
      </dgm:t>
    </dgm:pt>
    <dgm:pt modelId="{7CD17D1A-B65A-40F8-B5DE-6C87DA2A137D}" type="pres">
      <dgm:prSet presAssocID="{059C7C34-17FD-470C-9138-9232B33A19F6}" presName="Name0" presStyleCnt="0">
        <dgm:presLayoutVars>
          <dgm:resizeHandles/>
        </dgm:presLayoutVars>
      </dgm:prSet>
      <dgm:spPr/>
    </dgm:pt>
    <dgm:pt modelId="{D97034DA-1C3F-4068-A19A-D571F0F371B4}" type="pres">
      <dgm:prSet presAssocID="{4A823B34-7A1B-414F-8F75-96DAFE42A7AA}" presName="text" presStyleLbl="node1" presStyleIdx="0" presStyleCnt="9">
        <dgm:presLayoutVars>
          <dgm:bulletEnabled val="1"/>
        </dgm:presLayoutVars>
      </dgm:prSet>
      <dgm:spPr/>
    </dgm:pt>
    <dgm:pt modelId="{ED8DFD24-2602-40AC-8A14-ED1ABD884669}" type="pres">
      <dgm:prSet presAssocID="{1292C01C-FBC7-45AA-A3ED-973AC63178DC}" presName="space" presStyleCnt="0"/>
      <dgm:spPr/>
    </dgm:pt>
    <dgm:pt modelId="{A987478D-A24D-4E5A-B09E-8A3E4E06A679}" type="pres">
      <dgm:prSet presAssocID="{E19D4D95-3CBB-43E7-90EE-052AFE2BFB32}" presName="text" presStyleLbl="node1" presStyleIdx="1" presStyleCnt="9">
        <dgm:presLayoutVars>
          <dgm:bulletEnabled val="1"/>
        </dgm:presLayoutVars>
      </dgm:prSet>
      <dgm:spPr/>
    </dgm:pt>
    <dgm:pt modelId="{31F41356-6AEE-4C4C-BD1B-0FAFC1C49FB5}" type="pres">
      <dgm:prSet presAssocID="{DBBAC31F-7B15-4688-B32F-D75C68EA5794}" presName="space" presStyleCnt="0"/>
      <dgm:spPr/>
    </dgm:pt>
    <dgm:pt modelId="{9CED224D-ACED-4050-95C7-16AE4F29534B}" type="pres">
      <dgm:prSet presAssocID="{B242AAF7-1253-4B12-9E80-1A26E131AD45}" presName="text" presStyleLbl="node1" presStyleIdx="2" presStyleCnt="9">
        <dgm:presLayoutVars>
          <dgm:bulletEnabled val="1"/>
        </dgm:presLayoutVars>
      </dgm:prSet>
      <dgm:spPr/>
    </dgm:pt>
    <dgm:pt modelId="{67100862-520F-4BA3-AB9D-C23C2B642C3C}" type="pres">
      <dgm:prSet presAssocID="{A1BAC40B-8BF7-41BE-964A-A308D1D452DE}" presName="space" presStyleCnt="0"/>
      <dgm:spPr/>
    </dgm:pt>
    <dgm:pt modelId="{368D85A7-5C68-43CE-8E7C-8CFB3E6F000B}" type="pres">
      <dgm:prSet presAssocID="{C8F7C3E6-167E-4730-A92B-50BDE1081B8C}" presName="text" presStyleLbl="node1" presStyleIdx="3" presStyleCnt="9">
        <dgm:presLayoutVars>
          <dgm:bulletEnabled val="1"/>
        </dgm:presLayoutVars>
      </dgm:prSet>
      <dgm:spPr/>
    </dgm:pt>
    <dgm:pt modelId="{A80CFC83-C81D-433D-B012-B6DCD3386375}" type="pres">
      <dgm:prSet presAssocID="{E93F00B0-F247-4AEB-884C-7F0C1FE97B06}" presName="space" presStyleCnt="0"/>
      <dgm:spPr/>
    </dgm:pt>
    <dgm:pt modelId="{828032A5-1A4D-4A32-B2DB-B4BFD704758E}" type="pres">
      <dgm:prSet presAssocID="{5111BF3D-3F0C-4D90-BFD5-6356EF92B34B}" presName="text" presStyleLbl="node1" presStyleIdx="4" presStyleCnt="9">
        <dgm:presLayoutVars>
          <dgm:bulletEnabled val="1"/>
        </dgm:presLayoutVars>
      </dgm:prSet>
      <dgm:spPr/>
    </dgm:pt>
    <dgm:pt modelId="{4913A35F-3D63-4161-8B30-052F35E32E09}" type="pres">
      <dgm:prSet presAssocID="{738CA362-95CE-48B5-84C6-20388E998AF5}" presName="space" presStyleCnt="0"/>
      <dgm:spPr/>
    </dgm:pt>
    <dgm:pt modelId="{C0369FE7-053D-42FF-A92A-650537660310}" type="pres">
      <dgm:prSet presAssocID="{AC6BC3F5-381B-45DB-AEBB-151BDBB27D35}" presName="text" presStyleLbl="node1" presStyleIdx="5" presStyleCnt="9">
        <dgm:presLayoutVars>
          <dgm:bulletEnabled val="1"/>
        </dgm:presLayoutVars>
      </dgm:prSet>
      <dgm:spPr/>
    </dgm:pt>
    <dgm:pt modelId="{AAE3FE5C-74DA-4E67-AFAD-8A3CBF122039}" type="pres">
      <dgm:prSet presAssocID="{075E3FE0-A72C-4DB8-BD51-FF3A4CE3BD73}" presName="space" presStyleCnt="0"/>
      <dgm:spPr/>
    </dgm:pt>
    <dgm:pt modelId="{54E16099-496D-4DE3-A6E5-F5EB8549F6CB}" type="pres">
      <dgm:prSet presAssocID="{5CE722E3-3160-498B-8D3F-4084B29F50A0}" presName="text" presStyleLbl="node1" presStyleIdx="6" presStyleCnt="9">
        <dgm:presLayoutVars>
          <dgm:bulletEnabled val="1"/>
        </dgm:presLayoutVars>
      </dgm:prSet>
      <dgm:spPr/>
    </dgm:pt>
    <dgm:pt modelId="{480A85E0-03CF-49D6-91F0-85957AA71248}" type="pres">
      <dgm:prSet presAssocID="{26616653-D8B9-41C3-8573-064ACF15486C}" presName="space" presStyleCnt="0"/>
      <dgm:spPr/>
    </dgm:pt>
    <dgm:pt modelId="{0790567E-ACA5-4035-A339-1CE4D2F63114}" type="pres">
      <dgm:prSet presAssocID="{601E95B4-F7EF-484F-ABC0-22344AE3FF25}" presName="text" presStyleLbl="node1" presStyleIdx="7" presStyleCnt="9">
        <dgm:presLayoutVars>
          <dgm:bulletEnabled val="1"/>
        </dgm:presLayoutVars>
      </dgm:prSet>
      <dgm:spPr/>
    </dgm:pt>
    <dgm:pt modelId="{31BB12BE-A279-47CE-9EC8-445C686CA426}" type="pres">
      <dgm:prSet presAssocID="{5B9095A5-CA7C-4857-827D-72FE20849EBC}" presName="space" presStyleCnt="0"/>
      <dgm:spPr/>
    </dgm:pt>
    <dgm:pt modelId="{EE30E4F7-D3E6-4DC1-B6FA-837EB80CF0BC}" type="pres">
      <dgm:prSet presAssocID="{8E2E79DF-F3D7-49DA-97F4-B6AB723CC20B}" presName="text" presStyleLbl="node1" presStyleIdx="8" presStyleCnt="9">
        <dgm:presLayoutVars>
          <dgm:bulletEnabled val="1"/>
        </dgm:presLayoutVars>
      </dgm:prSet>
      <dgm:spPr/>
    </dgm:pt>
  </dgm:ptLst>
  <dgm:cxnLst>
    <dgm:cxn modelId="{C5B93401-4DBD-4DD3-BD52-AAC8AFFF6A90}" srcId="{059C7C34-17FD-470C-9138-9232B33A19F6}" destId="{601E95B4-F7EF-484F-ABC0-22344AE3FF25}" srcOrd="7" destOrd="0" parTransId="{C914E322-54E2-481F-9E82-01263A0024AA}" sibTransId="{5B9095A5-CA7C-4857-827D-72FE20849EBC}"/>
    <dgm:cxn modelId="{8C07F126-6C18-4FA8-BCBD-96A007570947}" type="presOf" srcId="{AC6BC3F5-381B-45DB-AEBB-151BDBB27D35}" destId="{C0369FE7-053D-42FF-A92A-650537660310}" srcOrd="0" destOrd="0" presId="urn:diagrams.loki3.com/VaryingWidthList"/>
    <dgm:cxn modelId="{1A9BD529-CBC9-4902-9ABC-3A13842944AE}" type="presOf" srcId="{E19D4D95-3CBB-43E7-90EE-052AFE2BFB32}" destId="{A987478D-A24D-4E5A-B09E-8A3E4E06A679}" srcOrd="0" destOrd="0" presId="urn:diagrams.loki3.com/VaryingWidthList"/>
    <dgm:cxn modelId="{87583533-9B36-4073-9677-DAE554397944}" type="presOf" srcId="{C8F7C3E6-167E-4730-A92B-50BDE1081B8C}" destId="{368D85A7-5C68-43CE-8E7C-8CFB3E6F000B}" srcOrd="0" destOrd="0" presId="urn:diagrams.loki3.com/VaryingWidthList"/>
    <dgm:cxn modelId="{4DEDA937-BF69-48E8-98A1-9DE67F94628F}" srcId="{059C7C34-17FD-470C-9138-9232B33A19F6}" destId="{5111BF3D-3F0C-4D90-BFD5-6356EF92B34B}" srcOrd="4" destOrd="0" parTransId="{85CBC278-126F-4A02-A828-FDE9E61F478A}" sibTransId="{738CA362-95CE-48B5-84C6-20388E998AF5}"/>
    <dgm:cxn modelId="{C41B9360-AA6F-4F81-B044-1D22487DEBFB}" type="presOf" srcId="{8E2E79DF-F3D7-49DA-97F4-B6AB723CC20B}" destId="{EE30E4F7-D3E6-4DC1-B6FA-837EB80CF0BC}" srcOrd="0" destOrd="0" presId="urn:diagrams.loki3.com/VaryingWidthList"/>
    <dgm:cxn modelId="{47C6EC46-AABB-4FA4-B74A-1BE0C8F32AC0}" srcId="{059C7C34-17FD-470C-9138-9232B33A19F6}" destId="{5CE722E3-3160-498B-8D3F-4084B29F50A0}" srcOrd="6" destOrd="0" parTransId="{BB4222A2-4F8C-460A-93AC-A218E1D605F4}" sibTransId="{26616653-D8B9-41C3-8573-064ACF15486C}"/>
    <dgm:cxn modelId="{7BAA1E6E-E13E-4506-B6D2-32BFF1FE3156}" type="presOf" srcId="{601E95B4-F7EF-484F-ABC0-22344AE3FF25}" destId="{0790567E-ACA5-4035-A339-1CE4D2F63114}" srcOrd="0" destOrd="0" presId="urn:diagrams.loki3.com/VaryingWidthList"/>
    <dgm:cxn modelId="{34DB916F-FBC2-4F73-9BC9-FD3F87F1DE58}" srcId="{059C7C34-17FD-470C-9138-9232B33A19F6}" destId="{4A823B34-7A1B-414F-8F75-96DAFE42A7AA}" srcOrd="0" destOrd="0" parTransId="{1E384DF6-98F1-4541-ACA8-3A5E5154654A}" sibTransId="{1292C01C-FBC7-45AA-A3ED-973AC63178DC}"/>
    <dgm:cxn modelId="{3A52B679-C572-4335-9428-5C7B1F6C6DB9}" srcId="{059C7C34-17FD-470C-9138-9232B33A19F6}" destId="{C8F7C3E6-167E-4730-A92B-50BDE1081B8C}" srcOrd="3" destOrd="0" parTransId="{BB4FEF0D-37D7-48BD-BC2D-86D60AB59202}" sibTransId="{E93F00B0-F247-4AEB-884C-7F0C1FE97B06}"/>
    <dgm:cxn modelId="{C2F73A8D-969E-48F2-85C9-8D5016E6B503}" type="presOf" srcId="{B242AAF7-1253-4B12-9E80-1A26E131AD45}" destId="{9CED224D-ACED-4050-95C7-16AE4F29534B}" srcOrd="0" destOrd="0" presId="urn:diagrams.loki3.com/VaryingWidthList"/>
    <dgm:cxn modelId="{459D16A6-DB61-4B2F-B3EF-C33C26DDCC75}" type="presOf" srcId="{5CE722E3-3160-498B-8D3F-4084B29F50A0}" destId="{54E16099-496D-4DE3-A6E5-F5EB8549F6CB}" srcOrd="0" destOrd="0" presId="urn:diagrams.loki3.com/VaryingWidthList"/>
    <dgm:cxn modelId="{74EFC2B8-286C-471D-B3C0-7D78F9CA7309}" type="presOf" srcId="{5111BF3D-3F0C-4D90-BFD5-6356EF92B34B}" destId="{828032A5-1A4D-4A32-B2DB-B4BFD704758E}" srcOrd="0" destOrd="0" presId="urn:diagrams.loki3.com/VaryingWidthList"/>
    <dgm:cxn modelId="{0814DBCA-5F72-4BE1-ABDC-6551C19B26BA}" type="presOf" srcId="{4A823B34-7A1B-414F-8F75-96DAFE42A7AA}" destId="{D97034DA-1C3F-4068-A19A-D571F0F371B4}" srcOrd="0" destOrd="0" presId="urn:diagrams.loki3.com/VaryingWidthList"/>
    <dgm:cxn modelId="{537098D0-2FD4-48AE-81E3-6B637F21E7B0}" srcId="{059C7C34-17FD-470C-9138-9232B33A19F6}" destId="{8E2E79DF-F3D7-49DA-97F4-B6AB723CC20B}" srcOrd="8" destOrd="0" parTransId="{515B41D1-0865-4C79-8D60-2702A67449F6}" sibTransId="{562E6F40-7930-46A4-A0F7-412971C6B68E}"/>
    <dgm:cxn modelId="{30C3B2D0-13ED-4B34-8A1A-F5726B937494}" srcId="{059C7C34-17FD-470C-9138-9232B33A19F6}" destId="{AC6BC3F5-381B-45DB-AEBB-151BDBB27D35}" srcOrd="5" destOrd="0" parTransId="{BE0927FE-40CB-4F67-97CB-3B24B62F2AF9}" sibTransId="{075E3FE0-A72C-4DB8-BD51-FF3A4CE3BD73}"/>
    <dgm:cxn modelId="{E01EC8EE-367F-46BF-9C9E-9DB3C4363C67}" srcId="{059C7C34-17FD-470C-9138-9232B33A19F6}" destId="{B242AAF7-1253-4B12-9E80-1A26E131AD45}" srcOrd="2" destOrd="0" parTransId="{DCDDA6CF-C0E6-4D52-9A89-D15A5A3900E5}" sibTransId="{A1BAC40B-8BF7-41BE-964A-A308D1D452DE}"/>
    <dgm:cxn modelId="{B49404F2-F456-4F15-A014-1CF19C809958}" srcId="{059C7C34-17FD-470C-9138-9232B33A19F6}" destId="{E19D4D95-3CBB-43E7-90EE-052AFE2BFB32}" srcOrd="1" destOrd="0" parTransId="{EF546F80-441F-44F6-AB8E-930A7A41CB09}" sibTransId="{DBBAC31F-7B15-4688-B32F-D75C68EA5794}"/>
    <dgm:cxn modelId="{E070DEFF-D1C3-46FA-B7F5-E3C46931CBB9}" type="presOf" srcId="{059C7C34-17FD-470C-9138-9232B33A19F6}" destId="{7CD17D1A-B65A-40F8-B5DE-6C87DA2A137D}" srcOrd="0" destOrd="0" presId="urn:diagrams.loki3.com/VaryingWidthList"/>
    <dgm:cxn modelId="{02D490C7-D3B8-4C24-87D1-628B20D8C9DE}" type="presParOf" srcId="{7CD17D1A-B65A-40F8-B5DE-6C87DA2A137D}" destId="{D97034DA-1C3F-4068-A19A-D571F0F371B4}" srcOrd="0" destOrd="0" presId="urn:diagrams.loki3.com/VaryingWidthList"/>
    <dgm:cxn modelId="{5216C834-3937-4389-9B15-90C2C286EE2D}" type="presParOf" srcId="{7CD17D1A-B65A-40F8-B5DE-6C87DA2A137D}" destId="{ED8DFD24-2602-40AC-8A14-ED1ABD884669}" srcOrd="1" destOrd="0" presId="urn:diagrams.loki3.com/VaryingWidthList"/>
    <dgm:cxn modelId="{D3ED5F4E-440D-45AB-8380-CEFC5E5410FF}" type="presParOf" srcId="{7CD17D1A-B65A-40F8-B5DE-6C87DA2A137D}" destId="{A987478D-A24D-4E5A-B09E-8A3E4E06A679}" srcOrd="2" destOrd="0" presId="urn:diagrams.loki3.com/VaryingWidthList"/>
    <dgm:cxn modelId="{4B319379-5EDD-4104-B744-5991E705202E}" type="presParOf" srcId="{7CD17D1A-B65A-40F8-B5DE-6C87DA2A137D}" destId="{31F41356-6AEE-4C4C-BD1B-0FAFC1C49FB5}" srcOrd="3" destOrd="0" presId="urn:diagrams.loki3.com/VaryingWidthList"/>
    <dgm:cxn modelId="{51BD283A-884F-41DA-A5EB-1DE4D6941EC7}" type="presParOf" srcId="{7CD17D1A-B65A-40F8-B5DE-6C87DA2A137D}" destId="{9CED224D-ACED-4050-95C7-16AE4F29534B}" srcOrd="4" destOrd="0" presId="urn:diagrams.loki3.com/VaryingWidthList"/>
    <dgm:cxn modelId="{E9CFA5C4-2A8F-4C64-869C-A31015470509}" type="presParOf" srcId="{7CD17D1A-B65A-40F8-B5DE-6C87DA2A137D}" destId="{67100862-520F-4BA3-AB9D-C23C2B642C3C}" srcOrd="5" destOrd="0" presId="urn:diagrams.loki3.com/VaryingWidthList"/>
    <dgm:cxn modelId="{505B36BE-B70D-4472-BAC7-8DB17FA43C1E}" type="presParOf" srcId="{7CD17D1A-B65A-40F8-B5DE-6C87DA2A137D}" destId="{368D85A7-5C68-43CE-8E7C-8CFB3E6F000B}" srcOrd="6" destOrd="0" presId="urn:diagrams.loki3.com/VaryingWidthList"/>
    <dgm:cxn modelId="{5A2D8CB3-B22C-4177-8B70-C959CBF59907}" type="presParOf" srcId="{7CD17D1A-B65A-40F8-B5DE-6C87DA2A137D}" destId="{A80CFC83-C81D-433D-B012-B6DCD3386375}" srcOrd="7" destOrd="0" presId="urn:diagrams.loki3.com/VaryingWidthList"/>
    <dgm:cxn modelId="{A18CF44E-9793-49CF-A781-719967CD10A7}" type="presParOf" srcId="{7CD17D1A-B65A-40F8-B5DE-6C87DA2A137D}" destId="{828032A5-1A4D-4A32-B2DB-B4BFD704758E}" srcOrd="8" destOrd="0" presId="urn:diagrams.loki3.com/VaryingWidthList"/>
    <dgm:cxn modelId="{B8DCD9DC-8D54-40D3-8445-837124FEA81E}" type="presParOf" srcId="{7CD17D1A-B65A-40F8-B5DE-6C87DA2A137D}" destId="{4913A35F-3D63-4161-8B30-052F35E32E09}" srcOrd="9" destOrd="0" presId="urn:diagrams.loki3.com/VaryingWidthList"/>
    <dgm:cxn modelId="{C5327472-B957-4EEF-A1B4-C681F7A79314}" type="presParOf" srcId="{7CD17D1A-B65A-40F8-B5DE-6C87DA2A137D}" destId="{C0369FE7-053D-42FF-A92A-650537660310}" srcOrd="10" destOrd="0" presId="urn:diagrams.loki3.com/VaryingWidthList"/>
    <dgm:cxn modelId="{1DD870AF-E61E-4875-996C-649E555FA36B}" type="presParOf" srcId="{7CD17D1A-B65A-40F8-B5DE-6C87DA2A137D}" destId="{AAE3FE5C-74DA-4E67-AFAD-8A3CBF122039}" srcOrd="11" destOrd="0" presId="urn:diagrams.loki3.com/VaryingWidthList"/>
    <dgm:cxn modelId="{268F893E-0555-4BA3-AC03-687DFCCD15C1}" type="presParOf" srcId="{7CD17D1A-B65A-40F8-B5DE-6C87DA2A137D}" destId="{54E16099-496D-4DE3-A6E5-F5EB8549F6CB}" srcOrd="12" destOrd="0" presId="urn:diagrams.loki3.com/VaryingWidthList"/>
    <dgm:cxn modelId="{37D85466-BC01-418D-8E29-1AACD17B8711}" type="presParOf" srcId="{7CD17D1A-B65A-40F8-B5DE-6C87DA2A137D}" destId="{480A85E0-03CF-49D6-91F0-85957AA71248}" srcOrd="13" destOrd="0" presId="urn:diagrams.loki3.com/VaryingWidthList"/>
    <dgm:cxn modelId="{40563F09-D396-4F88-9FAF-1BE49CF9630E}" type="presParOf" srcId="{7CD17D1A-B65A-40F8-B5DE-6C87DA2A137D}" destId="{0790567E-ACA5-4035-A339-1CE4D2F63114}" srcOrd="14" destOrd="0" presId="urn:diagrams.loki3.com/VaryingWidthList"/>
    <dgm:cxn modelId="{D0002D9C-E6D6-42FB-A74D-C8FDA8E21577}" type="presParOf" srcId="{7CD17D1A-B65A-40F8-B5DE-6C87DA2A137D}" destId="{31BB12BE-A279-47CE-9EC8-445C686CA426}" srcOrd="15" destOrd="0" presId="urn:diagrams.loki3.com/VaryingWidthList"/>
    <dgm:cxn modelId="{6847D4F0-A0BB-4E2E-8B7D-B3F897ED5A46}" type="presParOf" srcId="{7CD17D1A-B65A-40F8-B5DE-6C87DA2A137D}" destId="{EE30E4F7-D3E6-4DC1-B6FA-837EB80CF0BC}" srcOrd="16"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5">
        <dgm:presLayoutVars>
          <dgm:bulletEnabled val="1"/>
        </dgm:presLayoutVars>
      </dgm:prSet>
      <dgm:spPr/>
    </dgm:pt>
    <dgm:pt modelId="{5B5A7232-D652-4E54-88FB-A534F63DC8D4}" type="pres">
      <dgm:prSet presAssocID="{49BAEED9-8BBC-4E3D-AB4B-5F47AC0C70CD}" presName="childShp" presStyleLbl="bgAccFollowNode1" presStyleIdx="0" presStyleCnt="5"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5">
        <dgm:presLayoutVars>
          <dgm:bulletEnabled val="1"/>
        </dgm:presLayoutVars>
      </dgm:prSet>
      <dgm:spPr/>
    </dgm:pt>
    <dgm:pt modelId="{8D61D8EC-7F29-4998-8E4F-F8CC9FCC0D82}" type="pres">
      <dgm:prSet presAssocID="{325BA99D-F581-46C4-8B79-62535319D106}" presName="childShp" presStyleLbl="bgAccFollowNode1" presStyleIdx="1" presStyleCnt="5">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5">
        <dgm:presLayoutVars>
          <dgm:bulletEnabled val="1"/>
        </dgm:presLayoutVars>
      </dgm:prSet>
      <dgm:spPr/>
    </dgm:pt>
    <dgm:pt modelId="{8D67F6E5-F3D6-449E-A530-52CBAC7AE0FF}" type="pres">
      <dgm:prSet presAssocID="{27B78D4F-A36C-403D-BBB3-87E4289BD55A}" presName="childShp" presStyleLbl="bgAccFollowNode1" presStyleIdx="2" presStyleCnt="5">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5">
        <dgm:presLayoutVars>
          <dgm:bulletEnabled val="1"/>
        </dgm:presLayoutVars>
      </dgm:prSet>
      <dgm:spPr/>
    </dgm:pt>
    <dgm:pt modelId="{4A834849-132F-41B5-AF52-287C4B392988}" type="pres">
      <dgm:prSet presAssocID="{BFD44A66-2A38-4D20-B5BD-83E93B31737D}" presName="childShp" presStyleLbl="bgAccFollowNode1" presStyleIdx="3" presStyleCnt="5">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5">
        <dgm:presLayoutVars>
          <dgm:bulletEnabled val="1"/>
        </dgm:presLayoutVars>
      </dgm:prSet>
      <dgm:spPr/>
    </dgm:pt>
    <dgm:pt modelId="{1BCA66AE-A343-43C0-921B-C03222B114FF}" type="pres">
      <dgm:prSet presAssocID="{40864E7E-6AA2-4443-B233-46E4284BF778}" presName="childShp" presStyleLbl="bgAccFollowNode1" presStyleIdx="4" presStyleCnt="5">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a:t>Take 1 action in 1 week</a:t>
          </a:r>
          <a:r>
            <a:rPr lang="en-US" sz="2400">
              <a:solidFill>
                <a:srgbClr val="FF0000"/>
              </a:solidFill>
            </a:rPr>
            <a:t>*</a:t>
          </a:r>
          <a:endParaRPr lang="en-US" sz="2400"/>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5">
        <dgm:presLayoutVars>
          <dgm:bulletEnabled val="1"/>
        </dgm:presLayoutVars>
      </dgm:prSet>
      <dgm:spPr/>
    </dgm:pt>
    <dgm:pt modelId="{5B5A7232-D652-4E54-88FB-A534F63DC8D4}" type="pres">
      <dgm:prSet presAssocID="{49BAEED9-8BBC-4E3D-AB4B-5F47AC0C70CD}" presName="childShp" presStyleLbl="bgAccFollowNode1" presStyleIdx="0" presStyleCnt="5"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5">
        <dgm:presLayoutVars>
          <dgm:bulletEnabled val="1"/>
        </dgm:presLayoutVars>
      </dgm:prSet>
      <dgm:spPr/>
    </dgm:pt>
    <dgm:pt modelId="{8D61D8EC-7F29-4998-8E4F-F8CC9FCC0D82}" type="pres">
      <dgm:prSet presAssocID="{325BA99D-F581-46C4-8B79-62535319D106}" presName="childShp" presStyleLbl="bgAccFollowNode1" presStyleIdx="1" presStyleCnt="5">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5">
        <dgm:presLayoutVars>
          <dgm:bulletEnabled val="1"/>
        </dgm:presLayoutVars>
      </dgm:prSet>
      <dgm:spPr/>
    </dgm:pt>
    <dgm:pt modelId="{8D67F6E5-F3D6-449E-A530-52CBAC7AE0FF}" type="pres">
      <dgm:prSet presAssocID="{27B78D4F-A36C-403D-BBB3-87E4289BD55A}" presName="childShp" presStyleLbl="bgAccFollowNode1" presStyleIdx="2" presStyleCnt="5">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5">
        <dgm:presLayoutVars>
          <dgm:bulletEnabled val="1"/>
        </dgm:presLayoutVars>
      </dgm:prSet>
      <dgm:spPr/>
    </dgm:pt>
    <dgm:pt modelId="{4A834849-132F-41B5-AF52-287C4B392988}" type="pres">
      <dgm:prSet presAssocID="{BFD44A66-2A38-4D20-B5BD-83E93B31737D}" presName="childShp" presStyleLbl="bgAccFollowNode1" presStyleIdx="3" presStyleCnt="5">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5">
        <dgm:presLayoutVars>
          <dgm:bulletEnabled val="1"/>
        </dgm:presLayoutVars>
      </dgm:prSet>
      <dgm:spPr/>
    </dgm:pt>
    <dgm:pt modelId="{1BCA66AE-A343-43C0-921B-C03222B114FF}" type="pres">
      <dgm:prSet presAssocID="{40864E7E-6AA2-4443-B233-46E4284BF778}" presName="childShp" presStyleLbl="bgAccFollowNode1" presStyleIdx="4" presStyleCnt="5">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5">
        <dgm:presLayoutVars>
          <dgm:bulletEnabled val="1"/>
        </dgm:presLayoutVars>
      </dgm:prSet>
      <dgm:spPr/>
    </dgm:pt>
    <dgm:pt modelId="{5B5A7232-D652-4E54-88FB-A534F63DC8D4}" type="pres">
      <dgm:prSet presAssocID="{49BAEED9-8BBC-4E3D-AB4B-5F47AC0C70CD}" presName="childShp" presStyleLbl="bgAccFollowNode1" presStyleIdx="0" presStyleCnt="5"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5">
        <dgm:presLayoutVars>
          <dgm:bulletEnabled val="1"/>
        </dgm:presLayoutVars>
      </dgm:prSet>
      <dgm:spPr/>
    </dgm:pt>
    <dgm:pt modelId="{8D61D8EC-7F29-4998-8E4F-F8CC9FCC0D82}" type="pres">
      <dgm:prSet presAssocID="{325BA99D-F581-46C4-8B79-62535319D106}" presName="childShp" presStyleLbl="bgAccFollowNode1" presStyleIdx="1" presStyleCnt="5">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5">
        <dgm:presLayoutVars>
          <dgm:bulletEnabled val="1"/>
        </dgm:presLayoutVars>
      </dgm:prSet>
      <dgm:spPr/>
    </dgm:pt>
    <dgm:pt modelId="{8D67F6E5-F3D6-449E-A530-52CBAC7AE0FF}" type="pres">
      <dgm:prSet presAssocID="{27B78D4F-A36C-403D-BBB3-87E4289BD55A}" presName="childShp" presStyleLbl="bgAccFollowNode1" presStyleIdx="2" presStyleCnt="5">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5">
        <dgm:presLayoutVars>
          <dgm:bulletEnabled val="1"/>
        </dgm:presLayoutVars>
      </dgm:prSet>
      <dgm:spPr/>
    </dgm:pt>
    <dgm:pt modelId="{4A834849-132F-41B5-AF52-287C4B392988}" type="pres">
      <dgm:prSet presAssocID="{BFD44A66-2A38-4D20-B5BD-83E93B31737D}" presName="childShp" presStyleLbl="bgAccFollowNode1" presStyleIdx="3" presStyleCnt="5">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5">
        <dgm:presLayoutVars>
          <dgm:bulletEnabled val="1"/>
        </dgm:presLayoutVars>
      </dgm:prSet>
      <dgm:spPr/>
    </dgm:pt>
    <dgm:pt modelId="{1BCA66AE-A343-43C0-921B-C03222B114FF}" type="pres">
      <dgm:prSet presAssocID="{40864E7E-6AA2-4443-B233-46E4284BF778}" presName="childShp" presStyleLbl="bgAccFollowNode1" presStyleIdx="4" presStyleCnt="5">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5">
        <dgm:presLayoutVars>
          <dgm:bulletEnabled val="1"/>
        </dgm:presLayoutVars>
      </dgm:prSet>
      <dgm:spPr/>
    </dgm:pt>
    <dgm:pt modelId="{5B5A7232-D652-4E54-88FB-A534F63DC8D4}" type="pres">
      <dgm:prSet presAssocID="{49BAEED9-8BBC-4E3D-AB4B-5F47AC0C70CD}" presName="childShp" presStyleLbl="bgAccFollowNode1" presStyleIdx="0" presStyleCnt="5"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5">
        <dgm:presLayoutVars>
          <dgm:bulletEnabled val="1"/>
        </dgm:presLayoutVars>
      </dgm:prSet>
      <dgm:spPr/>
    </dgm:pt>
    <dgm:pt modelId="{8D61D8EC-7F29-4998-8E4F-F8CC9FCC0D82}" type="pres">
      <dgm:prSet presAssocID="{325BA99D-F581-46C4-8B79-62535319D106}" presName="childShp" presStyleLbl="bgAccFollowNode1" presStyleIdx="1" presStyleCnt="5">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5">
        <dgm:presLayoutVars>
          <dgm:bulletEnabled val="1"/>
        </dgm:presLayoutVars>
      </dgm:prSet>
      <dgm:spPr/>
    </dgm:pt>
    <dgm:pt modelId="{8D67F6E5-F3D6-449E-A530-52CBAC7AE0FF}" type="pres">
      <dgm:prSet presAssocID="{27B78D4F-A36C-403D-BBB3-87E4289BD55A}" presName="childShp" presStyleLbl="bgAccFollowNode1" presStyleIdx="2" presStyleCnt="5">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5">
        <dgm:presLayoutVars>
          <dgm:bulletEnabled val="1"/>
        </dgm:presLayoutVars>
      </dgm:prSet>
      <dgm:spPr/>
    </dgm:pt>
    <dgm:pt modelId="{4A834849-132F-41B5-AF52-287C4B392988}" type="pres">
      <dgm:prSet presAssocID="{BFD44A66-2A38-4D20-B5BD-83E93B31737D}" presName="childShp" presStyleLbl="bgAccFollowNode1" presStyleIdx="3" presStyleCnt="5">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5">
        <dgm:presLayoutVars>
          <dgm:bulletEnabled val="1"/>
        </dgm:presLayoutVars>
      </dgm:prSet>
      <dgm:spPr/>
    </dgm:pt>
    <dgm:pt modelId="{1BCA66AE-A343-43C0-921B-C03222B114FF}" type="pres">
      <dgm:prSet presAssocID="{40864E7E-6AA2-4443-B233-46E4284BF778}" presName="childShp" presStyleLbl="bgAccFollowNode1" presStyleIdx="4" presStyleCnt="5">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5">
        <dgm:presLayoutVars>
          <dgm:bulletEnabled val="1"/>
        </dgm:presLayoutVars>
      </dgm:prSet>
      <dgm:spPr/>
    </dgm:pt>
    <dgm:pt modelId="{5B5A7232-D652-4E54-88FB-A534F63DC8D4}" type="pres">
      <dgm:prSet presAssocID="{49BAEED9-8BBC-4E3D-AB4B-5F47AC0C70CD}" presName="childShp" presStyleLbl="bgAccFollowNode1" presStyleIdx="0" presStyleCnt="5"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5">
        <dgm:presLayoutVars>
          <dgm:bulletEnabled val="1"/>
        </dgm:presLayoutVars>
      </dgm:prSet>
      <dgm:spPr/>
    </dgm:pt>
    <dgm:pt modelId="{8D61D8EC-7F29-4998-8E4F-F8CC9FCC0D82}" type="pres">
      <dgm:prSet presAssocID="{325BA99D-F581-46C4-8B79-62535319D106}" presName="childShp" presStyleLbl="bgAccFollowNode1" presStyleIdx="1" presStyleCnt="5">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5">
        <dgm:presLayoutVars>
          <dgm:bulletEnabled val="1"/>
        </dgm:presLayoutVars>
      </dgm:prSet>
      <dgm:spPr/>
    </dgm:pt>
    <dgm:pt modelId="{8D67F6E5-F3D6-449E-A530-52CBAC7AE0FF}" type="pres">
      <dgm:prSet presAssocID="{27B78D4F-A36C-403D-BBB3-87E4289BD55A}" presName="childShp" presStyleLbl="bgAccFollowNode1" presStyleIdx="2" presStyleCnt="5">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5">
        <dgm:presLayoutVars>
          <dgm:bulletEnabled val="1"/>
        </dgm:presLayoutVars>
      </dgm:prSet>
      <dgm:spPr/>
    </dgm:pt>
    <dgm:pt modelId="{4A834849-132F-41B5-AF52-287C4B392988}" type="pres">
      <dgm:prSet presAssocID="{BFD44A66-2A38-4D20-B5BD-83E93B31737D}" presName="childShp" presStyleLbl="bgAccFollowNode1" presStyleIdx="3" presStyleCnt="5">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5">
        <dgm:presLayoutVars>
          <dgm:bulletEnabled val="1"/>
        </dgm:presLayoutVars>
      </dgm:prSet>
      <dgm:spPr/>
    </dgm:pt>
    <dgm:pt modelId="{1BCA66AE-A343-43C0-921B-C03222B114FF}" type="pres">
      <dgm:prSet presAssocID="{40864E7E-6AA2-4443-B233-46E4284BF778}" presName="childShp" presStyleLbl="bgAccFollowNode1" presStyleIdx="4" presStyleCnt="5">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5">
        <dgm:presLayoutVars>
          <dgm:bulletEnabled val="1"/>
        </dgm:presLayoutVars>
      </dgm:prSet>
      <dgm:spPr/>
    </dgm:pt>
    <dgm:pt modelId="{5B5A7232-D652-4E54-88FB-A534F63DC8D4}" type="pres">
      <dgm:prSet presAssocID="{49BAEED9-8BBC-4E3D-AB4B-5F47AC0C70CD}" presName="childShp" presStyleLbl="bgAccFollowNode1" presStyleIdx="0" presStyleCnt="5"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5">
        <dgm:presLayoutVars>
          <dgm:bulletEnabled val="1"/>
        </dgm:presLayoutVars>
      </dgm:prSet>
      <dgm:spPr/>
    </dgm:pt>
    <dgm:pt modelId="{8D61D8EC-7F29-4998-8E4F-F8CC9FCC0D82}" type="pres">
      <dgm:prSet presAssocID="{325BA99D-F581-46C4-8B79-62535319D106}" presName="childShp" presStyleLbl="bgAccFollowNode1" presStyleIdx="1" presStyleCnt="5">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5">
        <dgm:presLayoutVars>
          <dgm:bulletEnabled val="1"/>
        </dgm:presLayoutVars>
      </dgm:prSet>
      <dgm:spPr/>
    </dgm:pt>
    <dgm:pt modelId="{8D67F6E5-F3D6-449E-A530-52CBAC7AE0FF}" type="pres">
      <dgm:prSet presAssocID="{27B78D4F-A36C-403D-BBB3-87E4289BD55A}" presName="childShp" presStyleLbl="bgAccFollowNode1" presStyleIdx="2" presStyleCnt="5">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5">
        <dgm:presLayoutVars>
          <dgm:bulletEnabled val="1"/>
        </dgm:presLayoutVars>
      </dgm:prSet>
      <dgm:spPr/>
    </dgm:pt>
    <dgm:pt modelId="{4A834849-132F-41B5-AF52-287C4B392988}" type="pres">
      <dgm:prSet presAssocID="{BFD44A66-2A38-4D20-B5BD-83E93B31737D}" presName="childShp" presStyleLbl="bgAccFollowNode1" presStyleIdx="3" presStyleCnt="5">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5">
        <dgm:presLayoutVars>
          <dgm:bulletEnabled val="1"/>
        </dgm:presLayoutVars>
      </dgm:prSet>
      <dgm:spPr/>
    </dgm:pt>
    <dgm:pt modelId="{1BCA66AE-A343-43C0-921B-C03222B114FF}" type="pres">
      <dgm:prSet presAssocID="{40864E7E-6AA2-4443-B233-46E4284BF778}" presName="childShp" presStyleLbl="bgAccFollowNode1" presStyleIdx="4" presStyleCnt="5">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a:t>Take 1 action in 1 week</a:t>
          </a:r>
          <a:r>
            <a:rPr lang="en-US" sz="2400">
              <a:solidFill>
                <a:srgbClr val="FF0000"/>
              </a:solidFill>
            </a:rPr>
            <a:t>*</a:t>
          </a:r>
          <a:endParaRPr lang="en-US" sz="2400"/>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5">
        <dgm:presLayoutVars>
          <dgm:bulletEnabled val="1"/>
        </dgm:presLayoutVars>
      </dgm:prSet>
      <dgm:spPr/>
    </dgm:pt>
    <dgm:pt modelId="{5B5A7232-D652-4E54-88FB-A534F63DC8D4}" type="pres">
      <dgm:prSet presAssocID="{49BAEED9-8BBC-4E3D-AB4B-5F47AC0C70CD}" presName="childShp" presStyleLbl="bgAccFollowNode1" presStyleIdx="0" presStyleCnt="5"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5">
        <dgm:presLayoutVars>
          <dgm:bulletEnabled val="1"/>
        </dgm:presLayoutVars>
      </dgm:prSet>
      <dgm:spPr/>
    </dgm:pt>
    <dgm:pt modelId="{8D61D8EC-7F29-4998-8E4F-F8CC9FCC0D82}" type="pres">
      <dgm:prSet presAssocID="{325BA99D-F581-46C4-8B79-62535319D106}" presName="childShp" presStyleLbl="bgAccFollowNode1" presStyleIdx="1" presStyleCnt="5">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5">
        <dgm:presLayoutVars>
          <dgm:bulletEnabled val="1"/>
        </dgm:presLayoutVars>
      </dgm:prSet>
      <dgm:spPr/>
    </dgm:pt>
    <dgm:pt modelId="{8D67F6E5-F3D6-449E-A530-52CBAC7AE0FF}" type="pres">
      <dgm:prSet presAssocID="{27B78D4F-A36C-403D-BBB3-87E4289BD55A}" presName="childShp" presStyleLbl="bgAccFollowNode1" presStyleIdx="2" presStyleCnt="5">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5">
        <dgm:presLayoutVars>
          <dgm:bulletEnabled val="1"/>
        </dgm:presLayoutVars>
      </dgm:prSet>
      <dgm:spPr/>
    </dgm:pt>
    <dgm:pt modelId="{4A834849-132F-41B5-AF52-287C4B392988}" type="pres">
      <dgm:prSet presAssocID="{BFD44A66-2A38-4D20-B5BD-83E93B31737D}" presName="childShp" presStyleLbl="bgAccFollowNode1" presStyleIdx="3" presStyleCnt="5">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5">
        <dgm:presLayoutVars>
          <dgm:bulletEnabled val="1"/>
        </dgm:presLayoutVars>
      </dgm:prSet>
      <dgm:spPr/>
    </dgm:pt>
    <dgm:pt modelId="{1BCA66AE-A343-43C0-921B-C03222B114FF}" type="pres">
      <dgm:prSet presAssocID="{40864E7E-6AA2-4443-B233-46E4284BF778}" presName="childShp" presStyleLbl="bgAccFollowNode1" presStyleIdx="4" presStyleCnt="5">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9F6A199-92D6-47D9-A37E-230721B9ED08}" type="doc">
      <dgm:prSet loTypeId="urn:microsoft.com/office/officeart/2005/8/layout/hProcess11" loCatId="process" qsTypeId="urn:microsoft.com/office/officeart/2005/8/quickstyle/simple1" qsCatId="simple" csTypeId="urn:microsoft.com/office/officeart/2005/8/colors/accent1_1" csCatId="accent1" phldr="1"/>
      <dgm:spPr/>
    </dgm:pt>
    <dgm:pt modelId="{D28F9A94-7271-492D-BBF8-42C668976A6D}">
      <dgm:prSet phldrT="[Text]" custT="1"/>
      <dgm:spPr/>
      <dgm:t>
        <a:bodyPr/>
        <a:lstStyle/>
        <a:p>
          <a:r>
            <a:rPr lang="en-US" sz="1600"/>
            <a:t>Facilitate planning mtgs.</a:t>
          </a:r>
        </a:p>
      </dgm:t>
    </dgm:pt>
    <dgm:pt modelId="{6A2CF541-E585-4191-96C4-810DB00470B0}" type="parTrans" cxnId="{E2C5CA96-9E75-4E1D-B425-3596983C321A}">
      <dgm:prSet/>
      <dgm:spPr/>
      <dgm:t>
        <a:bodyPr/>
        <a:lstStyle/>
        <a:p>
          <a:endParaRPr lang="en-US" sz="2000"/>
        </a:p>
      </dgm:t>
    </dgm:pt>
    <dgm:pt modelId="{540D0C2A-E1B1-4B33-8612-CD062CBF6056}" type="sibTrans" cxnId="{E2C5CA96-9E75-4E1D-B425-3596983C321A}">
      <dgm:prSet/>
      <dgm:spPr/>
      <dgm:t>
        <a:bodyPr/>
        <a:lstStyle/>
        <a:p>
          <a:endParaRPr lang="en-US" sz="2000"/>
        </a:p>
      </dgm:t>
    </dgm:pt>
    <dgm:pt modelId="{EFA36FC9-7CD4-40D5-B6CF-B7149FC653D6}">
      <dgm:prSet phldrT="[Text]" custT="1"/>
      <dgm:spPr/>
      <dgm:t>
        <a:bodyPr/>
        <a:lstStyle/>
        <a:p>
          <a:r>
            <a:rPr lang="en-US" sz="1600"/>
            <a:t>Launch registration page</a:t>
          </a:r>
        </a:p>
      </dgm:t>
    </dgm:pt>
    <dgm:pt modelId="{00D3D67D-735B-4B19-A340-592ED4868982}" type="parTrans" cxnId="{8B53F9F5-0880-465B-9F67-8B4FDDE59D08}">
      <dgm:prSet/>
      <dgm:spPr/>
      <dgm:t>
        <a:bodyPr/>
        <a:lstStyle/>
        <a:p>
          <a:endParaRPr lang="en-US" sz="2000"/>
        </a:p>
      </dgm:t>
    </dgm:pt>
    <dgm:pt modelId="{F5730A75-E136-4A72-85D9-5A493A629D28}" type="sibTrans" cxnId="{8B53F9F5-0880-465B-9F67-8B4FDDE59D08}">
      <dgm:prSet/>
      <dgm:spPr/>
      <dgm:t>
        <a:bodyPr/>
        <a:lstStyle/>
        <a:p>
          <a:endParaRPr lang="en-US" sz="2000"/>
        </a:p>
      </dgm:t>
    </dgm:pt>
    <dgm:pt modelId="{7DD4F819-EEEF-4579-9B0C-DDB712E0C65D}">
      <dgm:prSet phldrT="[Text]" custT="1"/>
      <dgm:spPr/>
      <dgm:t>
        <a:bodyPr/>
        <a:lstStyle/>
        <a:p>
          <a:r>
            <a:rPr lang="en-US" sz="1600"/>
            <a:t>Facilitate 2-day retreat</a:t>
          </a:r>
        </a:p>
      </dgm:t>
    </dgm:pt>
    <dgm:pt modelId="{A064156C-6490-412A-B956-6D4165ED7170}" type="parTrans" cxnId="{3BD0E3F2-F5D1-4152-B01F-0A322D33BBC7}">
      <dgm:prSet/>
      <dgm:spPr/>
      <dgm:t>
        <a:bodyPr/>
        <a:lstStyle/>
        <a:p>
          <a:endParaRPr lang="en-US" sz="2000"/>
        </a:p>
      </dgm:t>
    </dgm:pt>
    <dgm:pt modelId="{24B13929-8DA0-4D52-A77B-4C94C711F310}" type="sibTrans" cxnId="{3BD0E3F2-F5D1-4152-B01F-0A322D33BBC7}">
      <dgm:prSet/>
      <dgm:spPr/>
      <dgm:t>
        <a:bodyPr/>
        <a:lstStyle/>
        <a:p>
          <a:endParaRPr lang="en-US" sz="2000"/>
        </a:p>
      </dgm:t>
    </dgm:pt>
    <dgm:pt modelId="{579DE615-E582-4A8F-B70E-FEC724344305}">
      <dgm:prSet phldrT="[Text]" custT="1"/>
      <dgm:spPr/>
      <dgm:t>
        <a:bodyPr/>
        <a:lstStyle/>
        <a:p>
          <a:r>
            <a:rPr lang="en-US" sz="1600"/>
            <a:t> </a:t>
          </a:r>
        </a:p>
      </dgm:t>
    </dgm:pt>
    <dgm:pt modelId="{604263E6-198B-4921-A53A-27D49E212B8E}" type="sibTrans" cxnId="{C5FC045E-6A71-475C-BF93-D87170848A08}">
      <dgm:prSet/>
      <dgm:spPr/>
      <dgm:t>
        <a:bodyPr/>
        <a:lstStyle/>
        <a:p>
          <a:endParaRPr lang="en-US"/>
        </a:p>
      </dgm:t>
    </dgm:pt>
    <dgm:pt modelId="{132D523A-A1BA-44CE-A2BE-8B5F44FA1C53}" type="parTrans" cxnId="{C5FC045E-6A71-475C-BF93-D87170848A08}">
      <dgm:prSet/>
      <dgm:spPr/>
      <dgm:t>
        <a:bodyPr/>
        <a:lstStyle/>
        <a:p>
          <a:endParaRPr lang="en-US"/>
        </a:p>
      </dgm:t>
    </dgm:pt>
    <dgm:pt modelId="{6CE8AF2F-41D1-4002-8D11-FDACD0C5EE57}">
      <dgm:prSet phldrT="[Text]" custT="1"/>
      <dgm:spPr/>
      <dgm:t>
        <a:bodyPr/>
        <a:lstStyle/>
        <a:p>
          <a:r>
            <a:rPr lang="en-US" sz="1600"/>
            <a:t>Discuss ideas with Sarah</a:t>
          </a:r>
        </a:p>
      </dgm:t>
    </dgm:pt>
    <dgm:pt modelId="{63218BBF-1099-4333-A006-3B5E11B27055}" type="parTrans" cxnId="{EB5A687D-A331-411E-8277-F3D8C1132C98}">
      <dgm:prSet/>
      <dgm:spPr/>
      <dgm:t>
        <a:bodyPr/>
        <a:lstStyle/>
        <a:p>
          <a:endParaRPr lang="en-US"/>
        </a:p>
      </dgm:t>
    </dgm:pt>
    <dgm:pt modelId="{C39B1661-A013-483D-8A5D-ACB4FB05D5D5}" type="sibTrans" cxnId="{EB5A687D-A331-411E-8277-F3D8C1132C98}">
      <dgm:prSet/>
      <dgm:spPr/>
      <dgm:t>
        <a:bodyPr/>
        <a:lstStyle/>
        <a:p>
          <a:endParaRPr lang="en-US"/>
        </a:p>
      </dgm:t>
    </dgm:pt>
    <dgm:pt modelId="{0954BD8B-AD99-4241-BE9F-1931453E0761}">
      <dgm:prSet phldrT="[Text]" custT="1"/>
      <dgm:spPr/>
      <dgm:t>
        <a:bodyPr/>
        <a:lstStyle/>
        <a:p>
          <a:r>
            <a:rPr lang="en-US" sz="1600"/>
            <a:t>Draft retreat agenda with BU</a:t>
          </a:r>
        </a:p>
      </dgm:t>
    </dgm:pt>
    <dgm:pt modelId="{C0883CC4-6F8D-4B53-A573-C0791C694BAD}" type="parTrans" cxnId="{4B86676A-CA0B-427E-A661-DAFABB23868B}">
      <dgm:prSet/>
      <dgm:spPr/>
      <dgm:t>
        <a:bodyPr/>
        <a:lstStyle/>
        <a:p>
          <a:endParaRPr lang="en-US"/>
        </a:p>
      </dgm:t>
    </dgm:pt>
    <dgm:pt modelId="{7D95991F-4AC7-4677-8A8E-30C2B7EE360F}" type="sibTrans" cxnId="{4B86676A-CA0B-427E-A661-DAFABB23868B}">
      <dgm:prSet/>
      <dgm:spPr/>
      <dgm:t>
        <a:bodyPr/>
        <a:lstStyle/>
        <a:p>
          <a:endParaRPr lang="en-US"/>
        </a:p>
      </dgm:t>
    </dgm:pt>
    <dgm:pt modelId="{599A04B4-50CA-48D0-A9E8-022E1A6656AF}" type="pres">
      <dgm:prSet presAssocID="{59F6A199-92D6-47D9-A37E-230721B9ED08}" presName="Name0" presStyleCnt="0">
        <dgm:presLayoutVars>
          <dgm:dir/>
          <dgm:resizeHandles val="exact"/>
        </dgm:presLayoutVars>
      </dgm:prSet>
      <dgm:spPr/>
    </dgm:pt>
    <dgm:pt modelId="{3984697D-A583-4AE0-8C22-B84C57A3DDF3}" type="pres">
      <dgm:prSet presAssocID="{59F6A199-92D6-47D9-A37E-230721B9ED08}" presName="arrow" presStyleLbl="bgShp" presStyleIdx="0" presStyleCnt="1" custScaleY="115710" custLinFactNeighborX="1209" custLinFactNeighborY="0"/>
      <dgm:spPr>
        <a:solidFill>
          <a:schemeClr val="accent4"/>
        </a:solidFill>
      </dgm:spPr>
    </dgm:pt>
    <dgm:pt modelId="{F71EC1BB-C45D-4664-B8AA-D9C1DB35E2E8}" type="pres">
      <dgm:prSet presAssocID="{59F6A199-92D6-47D9-A37E-230721B9ED08}" presName="points" presStyleCnt="0"/>
      <dgm:spPr/>
    </dgm:pt>
    <dgm:pt modelId="{96E51625-D043-4AB3-81E8-FCD6D26BDA10}" type="pres">
      <dgm:prSet presAssocID="{6CE8AF2F-41D1-4002-8D11-FDACD0C5EE57}" presName="compositeA" presStyleCnt="0"/>
      <dgm:spPr/>
    </dgm:pt>
    <dgm:pt modelId="{D055B507-BE10-4CDB-B63F-EB0DFD263DBF}" type="pres">
      <dgm:prSet presAssocID="{6CE8AF2F-41D1-4002-8D11-FDACD0C5EE57}" presName="textA" presStyleLbl="revTx" presStyleIdx="0" presStyleCnt="6" custScaleX="129926">
        <dgm:presLayoutVars>
          <dgm:bulletEnabled val="1"/>
        </dgm:presLayoutVars>
      </dgm:prSet>
      <dgm:spPr/>
    </dgm:pt>
    <dgm:pt modelId="{A2383C73-7267-4713-97E5-EC1324755BB4}" type="pres">
      <dgm:prSet presAssocID="{6CE8AF2F-41D1-4002-8D11-FDACD0C5EE57}" presName="circleA" presStyleLbl="node1" presStyleIdx="0" presStyleCnt="6"/>
      <dgm:spPr/>
    </dgm:pt>
    <dgm:pt modelId="{80612EB2-C673-4893-AA42-6A8C5A77EC7D}" type="pres">
      <dgm:prSet presAssocID="{6CE8AF2F-41D1-4002-8D11-FDACD0C5EE57}" presName="spaceA" presStyleCnt="0"/>
      <dgm:spPr/>
    </dgm:pt>
    <dgm:pt modelId="{2210BC5A-FA9E-41D7-B294-4D8FCFF52904}" type="pres">
      <dgm:prSet presAssocID="{C39B1661-A013-483D-8A5D-ACB4FB05D5D5}" presName="space" presStyleCnt="0"/>
      <dgm:spPr/>
    </dgm:pt>
    <dgm:pt modelId="{7769A104-0A5B-4783-B8EE-D678844D70CA}" type="pres">
      <dgm:prSet presAssocID="{D28F9A94-7271-492D-BBF8-42C668976A6D}" presName="compositeB" presStyleCnt="0"/>
      <dgm:spPr/>
    </dgm:pt>
    <dgm:pt modelId="{CC0B0CB2-A546-4FFB-8F5B-1BC84DF835BF}" type="pres">
      <dgm:prSet presAssocID="{D28F9A94-7271-492D-BBF8-42C668976A6D}" presName="textB" presStyleLbl="revTx" presStyleIdx="1" presStyleCnt="6" custScaleX="121255">
        <dgm:presLayoutVars>
          <dgm:bulletEnabled val="1"/>
        </dgm:presLayoutVars>
      </dgm:prSet>
      <dgm:spPr/>
    </dgm:pt>
    <dgm:pt modelId="{85A5DF43-AA19-492B-B59D-949591B37CB7}" type="pres">
      <dgm:prSet presAssocID="{D28F9A94-7271-492D-BBF8-42C668976A6D}" presName="circleB" presStyleLbl="node1" presStyleIdx="1" presStyleCnt="6"/>
      <dgm:spPr/>
    </dgm:pt>
    <dgm:pt modelId="{18FA4E0C-0B81-4D50-966C-CA24C015792C}" type="pres">
      <dgm:prSet presAssocID="{D28F9A94-7271-492D-BBF8-42C668976A6D}" presName="spaceB" presStyleCnt="0"/>
      <dgm:spPr/>
    </dgm:pt>
    <dgm:pt modelId="{B8BF085A-7F55-468C-A740-DD1CC5EFAADF}" type="pres">
      <dgm:prSet presAssocID="{540D0C2A-E1B1-4B33-8612-CD062CBF6056}" presName="space" presStyleCnt="0"/>
      <dgm:spPr/>
    </dgm:pt>
    <dgm:pt modelId="{74834390-9804-49FB-98E2-71B9D477D867}" type="pres">
      <dgm:prSet presAssocID="{0954BD8B-AD99-4241-BE9F-1931453E0761}" presName="compositeA" presStyleCnt="0"/>
      <dgm:spPr/>
    </dgm:pt>
    <dgm:pt modelId="{E5E549E6-CF59-4A26-BA88-AC6E2DE5F70C}" type="pres">
      <dgm:prSet presAssocID="{0954BD8B-AD99-4241-BE9F-1931453E0761}" presName="textA" presStyleLbl="revTx" presStyleIdx="2" presStyleCnt="6" custScaleX="165725">
        <dgm:presLayoutVars>
          <dgm:bulletEnabled val="1"/>
        </dgm:presLayoutVars>
      </dgm:prSet>
      <dgm:spPr/>
    </dgm:pt>
    <dgm:pt modelId="{2B4587BE-E0C6-4B70-B006-CC63B4A4FBC7}" type="pres">
      <dgm:prSet presAssocID="{0954BD8B-AD99-4241-BE9F-1931453E0761}" presName="circleA" presStyleLbl="node1" presStyleIdx="2" presStyleCnt="6"/>
      <dgm:spPr/>
    </dgm:pt>
    <dgm:pt modelId="{E610F876-3591-4CAB-B8DF-ACDC959ACD41}" type="pres">
      <dgm:prSet presAssocID="{0954BD8B-AD99-4241-BE9F-1931453E0761}" presName="spaceA" presStyleCnt="0"/>
      <dgm:spPr/>
    </dgm:pt>
    <dgm:pt modelId="{4F036018-232F-411F-BCBB-A8D201E75D7F}" type="pres">
      <dgm:prSet presAssocID="{7D95991F-4AC7-4677-8A8E-30C2B7EE360F}" presName="space" presStyleCnt="0"/>
      <dgm:spPr/>
    </dgm:pt>
    <dgm:pt modelId="{D529AE67-1005-4B38-915A-199B5A976C26}" type="pres">
      <dgm:prSet presAssocID="{EFA36FC9-7CD4-40D5-B6CF-B7149FC653D6}" presName="compositeB" presStyleCnt="0"/>
      <dgm:spPr/>
    </dgm:pt>
    <dgm:pt modelId="{2D11E002-EAC2-4008-A074-49F2D572B121}" type="pres">
      <dgm:prSet presAssocID="{EFA36FC9-7CD4-40D5-B6CF-B7149FC653D6}" presName="textB" presStyleLbl="revTx" presStyleIdx="3" presStyleCnt="6" custScaleX="139711">
        <dgm:presLayoutVars>
          <dgm:bulletEnabled val="1"/>
        </dgm:presLayoutVars>
      </dgm:prSet>
      <dgm:spPr/>
    </dgm:pt>
    <dgm:pt modelId="{52C62DAB-3FC0-49BE-8F4C-C27DC68A7AD7}" type="pres">
      <dgm:prSet presAssocID="{EFA36FC9-7CD4-40D5-B6CF-B7149FC653D6}" presName="circleB" presStyleLbl="node1" presStyleIdx="3" presStyleCnt="6"/>
      <dgm:spPr/>
    </dgm:pt>
    <dgm:pt modelId="{7BCB5AC9-EC73-4493-8EAB-E7D3D5FE4213}" type="pres">
      <dgm:prSet presAssocID="{EFA36FC9-7CD4-40D5-B6CF-B7149FC653D6}" presName="spaceB" presStyleCnt="0"/>
      <dgm:spPr/>
    </dgm:pt>
    <dgm:pt modelId="{BB35BE75-5CCD-4FF2-B99B-6D57D32FF02A}" type="pres">
      <dgm:prSet presAssocID="{F5730A75-E136-4A72-85D9-5A493A629D28}" presName="space" presStyleCnt="0"/>
      <dgm:spPr/>
    </dgm:pt>
    <dgm:pt modelId="{DC38E11C-FD41-4EB9-A8B4-D1F33A14D2BB}" type="pres">
      <dgm:prSet presAssocID="{7DD4F819-EEEF-4579-9B0C-DDB712E0C65D}" presName="compositeA" presStyleCnt="0"/>
      <dgm:spPr/>
    </dgm:pt>
    <dgm:pt modelId="{964B1FEC-B1F1-45C4-9A50-D17A9BDF875E}" type="pres">
      <dgm:prSet presAssocID="{7DD4F819-EEEF-4579-9B0C-DDB712E0C65D}" presName="textA" presStyleLbl="revTx" presStyleIdx="4" presStyleCnt="6" custScaleX="112710">
        <dgm:presLayoutVars>
          <dgm:bulletEnabled val="1"/>
        </dgm:presLayoutVars>
      </dgm:prSet>
      <dgm:spPr/>
    </dgm:pt>
    <dgm:pt modelId="{9A500FEA-394F-4D7C-B885-78D6D24B4168}" type="pres">
      <dgm:prSet presAssocID="{7DD4F819-EEEF-4579-9B0C-DDB712E0C65D}" presName="circleA" presStyleLbl="node1" presStyleIdx="4" presStyleCnt="6"/>
      <dgm:spPr/>
    </dgm:pt>
    <dgm:pt modelId="{2C39F18D-31BD-491F-AB10-6EF437B0DC78}" type="pres">
      <dgm:prSet presAssocID="{7DD4F819-EEEF-4579-9B0C-DDB712E0C65D}" presName="spaceA" presStyleCnt="0"/>
      <dgm:spPr/>
    </dgm:pt>
    <dgm:pt modelId="{488651B0-88FC-4F0A-90B6-A79FF9C55042}" type="pres">
      <dgm:prSet presAssocID="{24B13929-8DA0-4D52-A77B-4C94C711F310}" presName="space" presStyleCnt="0"/>
      <dgm:spPr/>
    </dgm:pt>
    <dgm:pt modelId="{6A17FAFE-FF70-4BDB-9792-B9256904FA4C}" type="pres">
      <dgm:prSet presAssocID="{579DE615-E582-4A8F-B70E-FEC724344305}" presName="compositeB" presStyleCnt="0"/>
      <dgm:spPr/>
    </dgm:pt>
    <dgm:pt modelId="{FC296303-DC7F-441E-B4EA-6683687A0A0D}" type="pres">
      <dgm:prSet presAssocID="{579DE615-E582-4A8F-B70E-FEC724344305}" presName="textB" presStyleLbl="revTx" presStyleIdx="5" presStyleCnt="6">
        <dgm:presLayoutVars>
          <dgm:bulletEnabled val="1"/>
        </dgm:presLayoutVars>
      </dgm:prSet>
      <dgm:spPr/>
    </dgm:pt>
    <dgm:pt modelId="{10961E79-0B90-4F73-8CF9-ABE30B7EE2E9}" type="pres">
      <dgm:prSet presAssocID="{579DE615-E582-4A8F-B70E-FEC724344305}" presName="circleB" presStyleLbl="node1" presStyleIdx="5" presStyleCnt="6"/>
      <dgm:spPr/>
    </dgm:pt>
    <dgm:pt modelId="{1BEEAF8E-7560-4C1C-9BCA-1C9DB075DDBD}" type="pres">
      <dgm:prSet presAssocID="{579DE615-E582-4A8F-B70E-FEC724344305}" presName="spaceB" presStyleCnt="0"/>
      <dgm:spPr/>
    </dgm:pt>
  </dgm:ptLst>
  <dgm:cxnLst>
    <dgm:cxn modelId="{C5FC045E-6A71-475C-BF93-D87170848A08}" srcId="{59F6A199-92D6-47D9-A37E-230721B9ED08}" destId="{579DE615-E582-4A8F-B70E-FEC724344305}" srcOrd="5" destOrd="0" parTransId="{132D523A-A1BA-44CE-A2BE-8B5F44FA1C53}" sibTransId="{604263E6-198B-4921-A53A-27D49E212B8E}"/>
    <dgm:cxn modelId="{CF38EF47-2D16-4A1E-8C45-E3D649663E6F}" type="presOf" srcId="{579DE615-E582-4A8F-B70E-FEC724344305}" destId="{FC296303-DC7F-441E-B4EA-6683687A0A0D}" srcOrd="0" destOrd="0" presId="urn:microsoft.com/office/officeart/2005/8/layout/hProcess11"/>
    <dgm:cxn modelId="{4B86676A-CA0B-427E-A661-DAFABB23868B}" srcId="{59F6A199-92D6-47D9-A37E-230721B9ED08}" destId="{0954BD8B-AD99-4241-BE9F-1931453E0761}" srcOrd="2" destOrd="0" parTransId="{C0883CC4-6F8D-4B53-A573-C0791C694BAD}" sibTransId="{7D95991F-4AC7-4677-8A8E-30C2B7EE360F}"/>
    <dgm:cxn modelId="{8358556F-535F-4891-AFEC-BDB923DAE273}" type="presOf" srcId="{7DD4F819-EEEF-4579-9B0C-DDB712E0C65D}" destId="{964B1FEC-B1F1-45C4-9A50-D17A9BDF875E}" srcOrd="0" destOrd="0" presId="urn:microsoft.com/office/officeart/2005/8/layout/hProcess11"/>
    <dgm:cxn modelId="{EB5A687D-A331-411E-8277-F3D8C1132C98}" srcId="{59F6A199-92D6-47D9-A37E-230721B9ED08}" destId="{6CE8AF2F-41D1-4002-8D11-FDACD0C5EE57}" srcOrd="0" destOrd="0" parTransId="{63218BBF-1099-4333-A006-3B5E11B27055}" sibTransId="{C39B1661-A013-483D-8A5D-ACB4FB05D5D5}"/>
    <dgm:cxn modelId="{739D2E82-52C8-42B4-A4A9-986252D5626E}" type="presOf" srcId="{D28F9A94-7271-492D-BBF8-42C668976A6D}" destId="{CC0B0CB2-A546-4FFB-8F5B-1BC84DF835BF}" srcOrd="0" destOrd="0" presId="urn:microsoft.com/office/officeart/2005/8/layout/hProcess11"/>
    <dgm:cxn modelId="{E2C5CA96-9E75-4E1D-B425-3596983C321A}" srcId="{59F6A199-92D6-47D9-A37E-230721B9ED08}" destId="{D28F9A94-7271-492D-BBF8-42C668976A6D}" srcOrd="1" destOrd="0" parTransId="{6A2CF541-E585-4191-96C4-810DB00470B0}" sibTransId="{540D0C2A-E1B1-4B33-8612-CD062CBF6056}"/>
    <dgm:cxn modelId="{58D52AA6-4271-4D79-A951-5BA1CBCE3A85}" type="presOf" srcId="{EFA36FC9-7CD4-40D5-B6CF-B7149FC653D6}" destId="{2D11E002-EAC2-4008-A074-49F2D572B121}" srcOrd="0" destOrd="0" presId="urn:microsoft.com/office/officeart/2005/8/layout/hProcess11"/>
    <dgm:cxn modelId="{68ACECA8-4230-4235-9A79-12B6842A7CAA}" type="presOf" srcId="{59F6A199-92D6-47D9-A37E-230721B9ED08}" destId="{599A04B4-50CA-48D0-A9E8-022E1A6656AF}" srcOrd="0" destOrd="0" presId="urn:microsoft.com/office/officeart/2005/8/layout/hProcess11"/>
    <dgm:cxn modelId="{4996B2BF-CF37-4952-A60E-239E09496739}" type="presOf" srcId="{0954BD8B-AD99-4241-BE9F-1931453E0761}" destId="{E5E549E6-CF59-4A26-BA88-AC6E2DE5F70C}" srcOrd="0" destOrd="0" presId="urn:microsoft.com/office/officeart/2005/8/layout/hProcess11"/>
    <dgm:cxn modelId="{11A146E3-45A7-4B07-B2C2-89D68F520F0A}" type="presOf" srcId="{6CE8AF2F-41D1-4002-8D11-FDACD0C5EE57}" destId="{D055B507-BE10-4CDB-B63F-EB0DFD263DBF}" srcOrd="0" destOrd="0" presId="urn:microsoft.com/office/officeart/2005/8/layout/hProcess11"/>
    <dgm:cxn modelId="{3BD0E3F2-F5D1-4152-B01F-0A322D33BBC7}" srcId="{59F6A199-92D6-47D9-A37E-230721B9ED08}" destId="{7DD4F819-EEEF-4579-9B0C-DDB712E0C65D}" srcOrd="4" destOrd="0" parTransId="{A064156C-6490-412A-B956-6D4165ED7170}" sibTransId="{24B13929-8DA0-4D52-A77B-4C94C711F310}"/>
    <dgm:cxn modelId="{8B53F9F5-0880-465B-9F67-8B4FDDE59D08}" srcId="{59F6A199-92D6-47D9-A37E-230721B9ED08}" destId="{EFA36FC9-7CD4-40D5-B6CF-B7149FC653D6}" srcOrd="3" destOrd="0" parTransId="{00D3D67D-735B-4B19-A340-592ED4868982}" sibTransId="{F5730A75-E136-4A72-85D9-5A493A629D28}"/>
    <dgm:cxn modelId="{88D462FC-12E0-4C94-9C58-758FE0C9BC11}" type="presParOf" srcId="{599A04B4-50CA-48D0-A9E8-022E1A6656AF}" destId="{3984697D-A583-4AE0-8C22-B84C57A3DDF3}" srcOrd="0" destOrd="0" presId="urn:microsoft.com/office/officeart/2005/8/layout/hProcess11"/>
    <dgm:cxn modelId="{530168E7-56FC-4AF0-8918-EF20BD4D4427}" type="presParOf" srcId="{599A04B4-50CA-48D0-A9E8-022E1A6656AF}" destId="{F71EC1BB-C45D-4664-B8AA-D9C1DB35E2E8}" srcOrd="1" destOrd="0" presId="urn:microsoft.com/office/officeart/2005/8/layout/hProcess11"/>
    <dgm:cxn modelId="{9F247E56-393E-4146-8BB1-FBBA04B7F4CE}" type="presParOf" srcId="{F71EC1BB-C45D-4664-B8AA-D9C1DB35E2E8}" destId="{96E51625-D043-4AB3-81E8-FCD6D26BDA10}" srcOrd="0" destOrd="0" presId="urn:microsoft.com/office/officeart/2005/8/layout/hProcess11"/>
    <dgm:cxn modelId="{C26F16A0-71E2-4D8A-AF0C-F0780B9C30E6}" type="presParOf" srcId="{96E51625-D043-4AB3-81E8-FCD6D26BDA10}" destId="{D055B507-BE10-4CDB-B63F-EB0DFD263DBF}" srcOrd="0" destOrd="0" presId="urn:microsoft.com/office/officeart/2005/8/layout/hProcess11"/>
    <dgm:cxn modelId="{B3C86EBF-D0A9-40F3-94F5-11AD3A406D94}" type="presParOf" srcId="{96E51625-D043-4AB3-81E8-FCD6D26BDA10}" destId="{A2383C73-7267-4713-97E5-EC1324755BB4}" srcOrd="1" destOrd="0" presId="urn:microsoft.com/office/officeart/2005/8/layout/hProcess11"/>
    <dgm:cxn modelId="{8C34D2F1-66B3-4F93-AB2C-ECF2BE94378A}" type="presParOf" srcId="{96E51625-D043-4AB3-81E8-FCD6D26BDA10}" destId="{80612EB2-C673-4893-AA42-6A8C5A77EC7D}" srcOrd="2" destOrd="0" presId="urn:microsoft.com/office/officeart/2005/8/layout/hProcess11"/>
    <dgm:cxn modelId="{A7A2C455-DD9F-475C-B003-5F9F1892380F}" type="presParOf" srcId="{F71EC1BB-C45D-4664-B8AA-D9C1DB35E2E8}" destId="{2210BC5A-FA9E-41D7-B294-4D8FCFF52904}" srcOrd="1" destOrd="0" presId="urn:microsoft.com/office/officeart/2005/8/layout/hProcess11"/>
    <dgm:cxn modelId="{7229A5D8-5E46-4B7C-9D2E-EA1315D555DC}" type="presParOf" srcId="{F71EC1BB-C45D-4664-B8AA-D9C1DB35E2E8}" destId="{7769A104-0A5B-4783-B8EE-D678844D70CA}" srcOrd="2" destOrd="0" presId="urn:microsoft.com/office/officeart/2005/8/layout/hProcess11"/>
    <dgm:cxn modelId="{3D868775-3832-44B1-9778-2B13CB855F5E}" type="presParOf" srcId="{7769A104-0A5B-4783-B8EE-D678844D70CA}" destId="{CC0B0CB2-A546-4FFB-8F5B-1BC84DF835BF}" srcOrd="0" destOrd="0" presId="urn:microsoft.com/office/officeart/2005/8/layout/hProcess11"/>
    <dgm:cxn modelId="{E06D3EB1-87F6-43A7-AC34-305314FE7524}" type="presParOf" srcId="{7769A104-0A5B-4783-B8EE-D678844D70CA}" destId="{85A5DF43-AA19-492B-B59D-949591B37CB7}" srcOrd="1" destOrd="0" presId="urn:microsoft.com/office/officeart/2005/8/layout/hProcess11"/>
    <dgm:cxn modelId="{CC26B5ED-3CD7-4291-B986-E20B63670466}" type="presParOf" srcId="{7769A104-0A5B-4783-B8EE-D678844D70CA}" destId="{18FA4E0C-0B81-4D50-966C-CA24C015792C}" srcOrd="2" destOrd="0" presId="urn:microsoft.com/office/officeart/2005/8/layout/hProcess11"/>
    <dgm:cxn modelId="{F26163CF-D439-445D-8E01-78858FC5081F}" type="presParOf" srcId="{F71EC1BB-C45D-4664-B8AA-D9C1DB35E2E8}" destId="{B8BF085A-7F55-468C-A740-DD1CC5EFAADF}" srcOrd="3" destOrd="0" presId="urn:microsoft.com/office/officeart/2005/8/layout/hProcess11"/>
    <dgm:cxn modelId="{41B66420-F329-4C47-8B01-51E0A6150149}" type="presParOf" srcId="{F71EC1BB-C45D-4664-B8AA-D9C1DB35E2E8}" destId="{74834390-9804-49FB-98E2-71B9D477D867}" srcOrd="4" destOrd="0" presId="urn:microsoft.com/office/officeart/2005/8/layout/hProcess11"/>
    <dgm:cxn modelId="{3891D20F-45E1-4FC8-8C49-C79AAEA8B22B}" type="presParOf" srcId="{74834390-9804-49FB-98E2-71B9D477D867}" destId="{E5E549E6-CF59-4A26-BA88-AC6E2DE5F70C}" srcOrd="0" destOrd="0" presId="urn:microsoft.com/office/officeart/2005/8/layout/hProcess11"/>
    <dgm:cxn modelId="{5C9885D8-10CD-4D29-B2EF-3DCC71DE93DF}" type="presParOf" srcId="{74834390-9804-49FB-98E2-71B9D477D867}" destId="{2B4587BE-E0C6-4B70-B006-CC63B4A4FBC7}" srcOrd="1" destOrd="0" presId="urn:microsoft.com/office/officeart/2005/8/layout/hProcess11"/>
    <dgm:cxn modelId="{8B4FD535-78CD-46AC-897E-AE6D006BD2B5}" type="presParOf" srcId="{74834390-9804-49FB-98E2-71B9D477D867}" destId="{E610F876-3591-4CAB-B8DF-ACDC959ACD41}" srcOrd="2" destOrd="0" presId="urn:microsoft.com/office/officeart/2005/8/layout/hProcess11"/>
    <dgm:cxn modelId="{7EB99B05-6F31-4D2C-A8D4-45F3F45C045F}" type="presParOf" srcId="{F71EC1BB-C45D-4664-B8AA-D9C1DB35E2E8}" destId="{4F036018-232F-411F-BCBB-A8D201E75D7F}" srcOrd="5" destOrd="0" presId="urn:microsoft.com/office/officeart/2005/8/layout/hProcess11"/>
    <dgm:cxn modelId="{4CBD9EA6-DE61-4AF4-B333-26DE019754E6}" type="presParOf" srcId="{F71EC1BB-C45D-4664-B8AA-D9C1DB35E2E8}" destId="{D529AE67-1005-4B38-915A-199B5A976C26}" srcOrd="6" destOrd="0" presId="urn:microsoft.com/office/officeart/2005/8/layout/hProcess11"/>
    <dgm:cxn modelId="{9B2A6C65-1AD6-4C13-9E07-2EB12A5D2449}" type="presParOf" srcId="{D529AE67-1005-4B38-915A-199B5A976C26}" destId="{2D11E002-EAC2-4008-A074-49F2D572B121}" srcOrd="0" destOrd="0" presId="urn:microsoft.com/office/officeart/2005/8/layout/hProcess11"/>
    <dgm:cxn modelId="{6BC4033B-1399-494C-A8A8-0321CB21F80C}" type="presParOf" srcId="{D529AE67-1005-4B38-915A-199B5A976C26}" destId="{52C62DAB-3FC0-49BE-8F4C-C27DC68A7AD7}" srcOrd="1" destOrd="0" presId="urn:microsoft.com/office/officeart/2005/8/layout/hProcess11"/>
    <dgm:cxn modelId="{5BA2A122-1553-4FFE-B195-B86479A844D6}" type="presParOf" srcId="{D529AE67-1005-4B38-915A-199B5A976C26}" destId="{7BCB5AC9-EC73-4493-8EAB-E7D3D5FE4213}" srcOrd="2" destOrd="0" presId="urn:microsoft.com/office/officeart/2005/8/layout/hProcess11"/>
    <dgm:cxn modelId="{3345E07B-4C55-4134-B3BB-644DDEF8E876}" type="presParOf" srcId="{F71EC1BB-C45D-4664-B8AA-D9C1DB35E2E8}" destId="{BB35BE75-5CCD-4FF2-B99B-6D57D32FF02A}" srcOrd="7" destOrd="0" presId="urn:microsoft.com/office/officeart/2005/8/layout/hProcess11"/>
    <dgm:cxn modelId="{918CB276-E901-4BAB-A7A7-F89A7E8F0871}" type="presParOf" srcId="{F71EC1BB-C45D-4664-B8AA-D9C1DB35E2E8}" destId="{DC38E11C-FD41-4EB9-A8B4-D1F33A14D2BB}" srcOrd="8" destOrd="0" presId="urn:microsoft.com/office/officeart/2005/8/layout/hProcess11"/>
    <dgm:cxn modelId="{5197FC69-0430-4552-9D6F-C5A4CAC83EC8}" type="presParOf" srcId="{DC38E11C-FD41-4EB9-A8B4-D1F33A14D2BB}" destId="{964B1FEC-B1F1-45C4-9A50-D17A9BDF875E}" srcOrd="0" destOrd="0" presId="urn:microsoft.com/office/officeart/2005/8/layout/hProcess11"/>
    <dgm:cxn modelId="{2E13E222-FA3F-4493-8F79-3D0A7274E84D}" type="presParOf" srcId="{DC38E11C-FD41-4EB9-A8B4-D1F33A14D2BB}" destId="{9A500FEA-394F-4D7C-B885-78D6D24B4168}" srcOrd="1" destOrd="0" presId="urn:microsoft.com/office/officeart/2005/8/layout/hProcess11"/>
    <dgm:cxn modelId="{F29113A6-4897-46B4-9873-5B7111FCED53}" type="presParOf" srcId="{DC38E11C-FD41-4EB9-A8B4-D1F33A14D2BB}" destId="{2C39F18D-31BD-491F-AB10-6EF437B0DC78}" srcOrd="2" destOrd="0" presId="urn:microsoft.com/office/officeart/2005/8/layout/hProcess11"/>
    <dgm:cxn modelId="{284BAC80-2A50-469A-B4DB-BA57A7F9E520}" type="presParOf" srcId="{F71EC1BB-C45D-4664-B8AA-D9C1DB35E2E8}" destId="{488651B0-88FC-4F0A-90B6-A79FF9C55042}" srcOrd="9" destOrd="0" presId="urn:microsoft.com/office/officeart/2005/8/layout/hProcess11"/>
    <dgm:cxn modelId="{B02E12B1-87D5-48A0-90EF-5490193BDA3E}" type="presParOf" srcId="{F71EC1BB-C45D-4664-B8AA-D9C1DB35E2E8}" destId="{6A17FAFE-FF70-4BDB-9792-B9256904FA4C}" srcOrd="10" destOrd="0" presId="urn:microsoft.com/office/officeart/2005/8/layout/hProcess11"/>
    <dgm:cxn modelId="{17959B5F-ACAA-4A2A-916B-1A98BFD1AE21}" type="presParOf" srcId="{6A17FAFE-FF70-4BDB-9792-B9256904FA4C}" destId="{FC296303-DC7F-441E-B4EA-6683687A0A0D}" srcOrd="0" destOrd="0" presId="urn:microsoft.com/office/officeart/2005/8/layout/hProcess11"/>
    <dgm:cxn modelId="{E95E69FE-A22B-4A7A-BC91-5551D3AAA6BC}" type="presParOf" srcId="{6A17FAFE-FF70-4BDB-9792-B9256904FA4C}" destId="{10961E79-0B90-4F73-8CF9-ABE30B7EE2E9}" srcOrd="1" destOrd="0" presId="urn:microsoft.com/office/officeart/2005/8/layout/hProcess11"/>
    <dgm:cxn modelId="{5D8D1F29-92C3-4D7A-B8CD-14C791FAA3AC}" type="presParOf" srcId="{6A17FAFE-FF70-4BDB-9792-B9256904FA4C}" destId="{1BEEAF8E-7560-4C1C-9BCA-1C9DB075DDBD}"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42F34EBE-8B41-45A1-B40C-4121A568498E}"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32833D40-5C7E-4543-962D-892A730C9D40}">
      <dgm:prSet phldrT="[Text]"/>
      <dgm:spPr/>
      <dgm:t>
        <a:bodyPr/>
        <a:lstStyle/>
        <a:p>
          <a:r>
            <a:rPr lang="en-US"/>
            <a:t>Reframing</a:t>
          </a:r>
        </a:p>
      </dgm:t>
    </dgm:pt>
    <dgm:pt modelId="{252A7536-48BA-4499-84C2-B56EE4CBA64B}" type="parTrans" cxnId="{FF568D0A-F4CE-40FD-A12B-6194EE6A83F7}">
      <dgm:prSet/>
      <dgm:spPr/>
      <dgm:t>
        <a:bodyPr/>
        <a:lstStyle/>
        <a:p>
          <a:endParaRPr lang="en-US"/>
        </a:p>
      </dgm:t>
    </dgm:pt>
    <dgm:pt modelId="{C4518955-0688-4FE7-A4E2-9E9809A3E669}" type="sibTrans" cxnId="{FF568D0A-F4CE-40FD-A12B-6194EE6A83F7}">
      <dgm:prSet/>
      <dgm:spPr/>
      <dgm:t>
        <a:bodyPr/>
        <a:lstStyle/>
        <a:p>
          <a:endParaRPr lang="en-US"/>
        </a:p>
      </dgm:t>
    </dgm:pt>
    <dgm:pt modelId="{E116A10A-BADF-40F6-BEE0-250CB508CB53}">
      <dgm:prSet phldrT="[Text]" custT="1"/>
      <dgm:spPr/>
      <dgm:t>
        <a:bodyPr/>
        <a:lstStyle/>
        <a:p>
          <a:r>
            <a:rPr lang="en-US" sz="2400"/>
            <a:t>To look at something in a new way</a:t>
          </a:r>
        </a:p>
      </dgm:t>
    </dgm:pt>
    <dgm:pt modelId="{67C7C04C-65F4-40B9-A532-A373F62DEADD}" type="parTrans" cxnId="{AAE25C42-435A-436F-8729-F10E535AAA0A}">
      <dgm:prSet/>
      <dgm:spPr/>
      <dgm:t>
        <a:bodyPr/>
        <a:lstStyle/>
        <a:p>
          <a:endParaRPr lang="en-US"/>
        </a:p>
      </dgm:t>
    </dgm:pt>
    <dgm:pt modelId="{4C3F18B3-FB68-45E4-8E79-0E7FC3580E16}" type="sibTrans" cxnId="{AAE25C42-435A-436F-8729-F10E535AAA0A}">
      <dgm:prSet/>
      <dgm:spPr/>
      <dgm:t>
        <a:bodyPr/>
        <a:lstStyle/>
        <a:p>
          <a:endParaRPr lang="en-US"/>
        </a:p>
      </dgm:t>
    </dgm:pt>
    <dgm:pt modelId="{4285BFFB-1433-432C-A5D7-93545BCB3BD9}">
      <dgm:prSet phldrT="[Text]"/>
      <dgm:spPr/>
      <dgm:t>
        <a:bodyPr/>
        <a:lstStyle/>
        <a:p>
          <a:r>
            <a:rPr lang="en-US"/>
            <a:t>Navigating</a:t>
          </a:r>
        </a:p>
      </dgm:t>
    </dgm:pt>
    <dgm:pt modelId="{D9939148-DAC9-46F6-B605-4FD726A6F8A8}" type="parTrans" cxnId="{1358899E-75CA-42BC-BC65-3A996874D587}">
      <dgm:prSet/>
      <dgm:spPr/>
      <dgm:t>
        <a:bodyPr/>
        <a:lstStyle/>
        <a:p>
          <a:endParaRPr lang="en-US"/>
        </a:p>
      </dgm:t>
    </dgm:pt>
    <dgm:pt modelId="{33F223FC-5D88-4699-AA4C-686462184ECE}" type="sibTrans" cxnId="{1358899E-75CA-42BC-BC65-3A996874D587}">
      <dgm:prSet/>
      <dgm:spPr/>
      <dgm:t>
        <a:bodyPr/>
        <a:lstStyle/>
        <a:p>
          <a:endParaRPr lang="en-US"/>
        </a:p>
      </dgm:t>
    </dgm:pt>
    <dgm:pt modelId="{EAE05253-E434-41B8-B9C0-C635C1CA091D}">
      <dgm:prSet phldrT="[Text]" custT="1"/>
      <dgm:spPr/>
      <dgm:t>
        <a:bodyPr/>
        <a:lstStyle/>
        <a:p>
          <a:r>
            <a:rPr lang="en-US" sz="2400"/>
            <a:t>To avoid or go around obstacles</a:t>
          </a:r>
        </a:p>
      </dgm:t>
    </dgm:pt>
    <dgm:pt modelId="{38DF46DA-36ED-4860-904F-95CF3EEEA4DA}" type="parTrans" cxnId="{A0E1EA5B-F7FA-4B73-8224-BC32544F2923}">
      <dgm:prSet/>
      <dgm:spPr/>
      <dgm:t>
        <a:bodyPr/>
        <a:lstStyle/>
        <a:p>
          <a:endParaRPr lang="en-US"/>
        </a:p>
      </dgm:t>
    </dgm:pt>
    <dgm:pt modelId="{9BD4B26A-8F33-436C-BA67-B2F20092303B}" type="sibTrans" cxnId="{A0E1EA5B-F7FA-4B73-8224-BC32544F2923}">
      <dgm:prSet/>
      <dgm:spPr/>
      <dgm:t>
        <a:bodyPr/>
        <a:lstStyle/>
        <a:p>
          <a:endParaRPr lang="en-US"/>
        </a:p>
      </dgm:t>
    </dgm:pt>
    <dgm:pt modelId="{4B895098-C293-4D11-A969-9F6352A99CE1}">
      <dgm:prSet phldrT="[Text]"/>
      <dgm:spPr/>
      <dgm:t>
        <a:bodyPr/>
        <a:lstStyle/>
        <a:p>
          <a:r>
            <a:rPr lang="en-US"/>
            <a:t>Advocating</a:t>
          </a:r>
        </a:p>
      </dgm:t>
    </dgm:pt>
    <dgm:pt modelId="{40A61626-9EAC-48EE-91C0-38A78CA027A2}" type="parTrans" cxnId="{ECD4413D-E409-44CF-B5AA-FF470D4465B9}">
      <dgm:prSet/>
      <dgm:spPr/>
      <dgm:t>
        <a:bodyPr/>
        <a:lstStyle/>
        <a:p>
          <a:endParaRPr lang="en-US"/>
        </a:p>
      </dgm:t>
    </dgm:pt>
    <dgm:pt modelId="{F23B8C17-EBC1-45B4-B702-CE67CC430F73}" type="sibTrans" cxnId="{ECD4413D-E409-44CF-B5AA-FF470D4465B9}">
      <dgm:prSet/>
      <dgm:spPr/>
      <dgm:t>
        <a:bodyPr/>
        <a:lstStyle/>
        <a:p>
          <a:endParaRPr lang="en-US"/>
        </a:p>
      </dgm:t>
    </dgm:pt>
    <dgm:pt modelId="{9A2B83BC-C36B-4B14-BE0B-E5BB21E6FB27}">
      <dgm:prSet phldrT="[Text]" custT="1"/>
      <dgm:spPr/>
      <dgm:t>
        <a:bodyPr/>
        <a:lstStyle/>
        <a:p>
          <a:r>
            <a:rPr lang="en-US" sz="2400"/>
            <a:t>To create change for self and others</a:t>
          </a:r>
        </a:p>
      </dgm:t>
    </dgm:pt>
    <dgm:pt modelId="{AB97C6A7-4AED-456A-AC5E-7EE799FB3A46}" type="parTrans" cxnId="{31E2DC2C-B7E2-4D3A-94A7-3573728A0ADA}">
      <dgm:prSet/>
      <dgm:spPr/>
      <dgm:t>
        <a:bodyPr/>
        <a:lstStyle/>
        <a:p>
          <a:endParaRPr lang="en-US"/>
        </a:p>
      </dgm:t>
    </dgm:pt>
    <dgm:pt modelId="{C5569542-9B47-41B8-A684-958F227BE0BE}" type="sibTrans" cxnId="{31E2DC2C-B7E2-4D3A-94A7-3573728A0ADA}">
      <dgm:prSet/>
      <dgm:spPr/>
      <dgm:t>
        <a:bodyPr/>
        <a:lstStyle/>
        <a:p>
          <a:endParaRPr lang="en-US"/>
        </a:p>
      </dgm:t>
    </dgm:pt>
    <dgm:pt modelId="{ED03F206-AD2D-428F-BF1F-51E29CA3C9EE}">
      <dgm:prSet phldrT="[Text]" custT="1"/>
      <dgm:spPr/>
      <dgm:t>
        <a:bodyPr/>
        <a:lstStyle/>
        <a:p>
          <a:r>
            <a:rPr lang="en-US" sz="2000"/>
            <a:t>Reframe our understanding of </a:t>
          </a:r>
          <a:r>
            <a:rPr lang="en-US" sz="2000" b="1"/>
            <a:t>confidence</a:t>
          </a:r>
          <a:r>
            <a:rPr lang="en-US" sz="2000"/>
            <a:t> from a “feeling you should have before acting” to the </a:t>
          </a:r>
          <a:r>
            <a:rPr lang="en-US" sz="2000" i="1"/>
            <a:t>action</a:t>
          </a:r>
          <a:r>
            <a:rPr lang="en-US" sz="2000" i="0"/>
            <a:t> </a:t>
          </a:r>
          <a:r>
            <a:rPr lang="en-US" sz="2000" i="1"/>
            <a:t>itself.</a:t>
          </a:r>
        </a:p>
      </dgm:t>
    </dgm:pt>
    <dgm:pt modelId="{95A3FE62-815D-409E-ACD0-28EC93DBA95B}" type="parTrans" cxnId="{7A0E4ED4-C512-45BB-B04C-21D1B7905DE8}">
      <dgm:prSet/>
      <dgm:spPr/>
      <dgm:t>
        <a:bodyPr/>
        <a:lstStyle/>
        <a:p>
          <a:endParaRPr lang="en-US"/>
        </a:p>
      </dgm:t>
    </dgm:pt>
    <dgm:pt modelId="{C87C5B85-3448-4D43-BE54-ADFF2C4ECD4B}" type="sibTrans" cxnId="{7A0E4ED4-C512-45BB-B04C-21D1B7905DE8}">
      <dgm:prSet/>
      <dgm:spPr/>
      <dgm:t>
        <a:bodyPr/>
        <a:lstStyle/>
        <a:p>
          <a:endParaRPr lang="en-US"/>
        </a:p>
      </dgm:t>
    </dgm:pt>
    <dgm:pt modelId="{0B1020C1-5193-4CB0-BD88-2F5C9037FFB6}">
      <dgm:prSet phldrT="[Text]" custT="1"/>
      <dgm:spPr/>
      <dgm:t>
        <a:bodyPr/>
        <a:lstStyle/>
        <a:p>
          <a:r>
            <a:rPr lang="en-US" sz="2000"/>
            <a:t>Use the </a:t>
          </a:r>
          <a:r>
            <a:rPr lang="en-US" sz="2000" b="1"/>
            <a:t>Confidence Continuum </a:t>
          </a:r>
          <a:r>
            <a:rPr lang="en-US" sz="2000"/>
            <a:t>to identify low-risk activities that will build your confidence and move you forward. (Even if you fail, you win!)</a:t>
          </a:r>
        </a:p>
      </dgm:t>
    </dgm:pt>
    <dgm:pt modelId="{9CBEB9AD-1BD0-44AF-8352-3BA9490DB055}" type="parTrans" cxnId="{825E7EFC-40DE-4FF1-8C6E-0B624009D2F0}">
      <dgm:prSet/>
      <dgm:spPr/>
      <dgm:t>
        <a:bodyPr/>
        <a:lstStyle/>
        <a:p>
          <a:endParaRPr lang="en-US"/>
        </a:p>
      </dgm:t>
    </dgm:pt>
    <dgm:pt modelId="{29085F1C-A95A-45E7-A2F0-E187F2682894}" type="sibTrans" cxnId="{825E7EFC-40DE-4FF1-8C6E-0B624009D2F0}">
      <dgm:prSet/>
      <dgm:spPr/>
      <dgm:t>
        <a:bodyPr/>
        <a:lstStyle/>
        <a:p>
          <a:endParaRPr lang="en-US"/>
        </a:p>
      </dgm:t>
    </dgm:pt>
    <dgm:pt modelId="{73E98E7F-5956-4C1E-B691-C75FD03A8951}">
      <dgm:prSet phldrT="[Text]" custT="1"/>
      <dgm:spPr/>
      <dgm:t>
        <a:bodyPr/>
        <a:lstStyle/>
        <a:p>
          <a:r>
            <a:rPr lang="en-US" sz="2000"/>
            <a:t>Practice the 60% Confidence Rule: 60% + 40% (gender confidence gap) = 100%</a:t>
          </a:r>
        </a:p>
      </dgm:t>
    </dgm:pt>
    <dgm:pt modelId="{EF8B6BDA-0668-4F39-86BF-A91087354A48}" type="parTrans" cxnId="{9A2D55FF-64CB-4DB5-A11D-85EEE8121830}">
      <dgm:prSet/>
      <dgm:spPr/>
      <dgm:t>
        <a:bodyPr/>
        <a:lstStyle/>
        <a:p>
          <a:endParaRPr lang="en-US"/>
        </a:p>
      </dgm:t>
    </dgm:pt>
    <dgm:pt modelId="{8FE3E41B-B428-46FF-8329-5FF042A99537}" type="sibTrans" cxnId="{9A2D55FF-64CB-4DB5-A11D-85EEE8121830}">
      <dgm:prSet/>
      <dgm:spPr/>
      <dgm:t>
        <a:bodyPr/>
        <a:lstStyle/>
        <a:p>
          <a:endParaRPr lang="en-US"/>
        </a:p>
      </dgm:t>
    </dgm:pt>
    <dgm:pt modelId="{642784D5-033A-4033-9780-D776E5A12202}">
      <dgm:prSet phldrT="[Text]" custT="1"/>
      <dgm:spPr/>
      <dgm:t>
        <a:bodyPr/>
        <a:lstStyle/>
        <a:p>
          <a:endParaRPr lang="en-US" sz="2000"/>
        </a:p>
      </dgm:t>
    </dgm:pt>
    <dgm:pt modelId="{4BEA7C3D-3A0C-4140-9E42-FDB950486885}" type="parTrans" cxnId="{514B382A-C349-4DF1-81B8-C3ACC5C9ED41}">
      <dgm:prSet/>
      <dgm:spPr/>
      <dgm:t>
        <a:bodyPr/>
        <a:lstStyle/>
        <a:p>
          <a:endParaRPr lang="en-US"/>
        </a:p>
      </dgm:t>
    </dgm:pt>
    <dgm:pt modelId="{4DDE2097-62CE-47FD-877A-58AECC9CD357}" type="sibTrans" cxnId="{514B382A-C349-4DF1-81B8-C3ACC5C9ED41}">
      <dgm:prSet/>
      <dgm:spPr/>
      <dgm:t>
        <a:bodyPr/>
        <a:lstStyle/>
        <a:p>
          <a:endParaRPr lang="en-US"/>
        </a:p>
      </dgm:t>
    </dgm:pt>
    <dgm:pt modelId="{329F5738-A7B6-4FD8-B32E-70DEF1421185}" type="pres">
      <dgm:prSet presAssocID="{42F34EBE-8B41-45A1-B40C-4121A568498E}" presName="Name0" presStyleCnt="0">
        <dgm:presLayoutVars>
          <dgm:chMax/>
          <dgm:chPref val="3"/>
          <dgm:dir/>
          <dgm:animOne val="branch"/>
          <dgm:animLvl val="lvl"/>
        </dgm:presLayoutVars>
      </dgm:prSet>
      <dgm:spPr/>
    </dgm:pt>
    <dgm:pt modelId="{69003E2F-6917-4876-BC45-845C64C7B66B}" type="pres">
      <dgm:prSet presAssocID="{32833D40-5C7E-4543-962D-892A730C9D40}" presName="composite" presStyleCnt="0"/>
      <dgm:spPr/>
    </dgm:pt>
    <dgm:pt modelId="{AA202E8B-9396-4265-926B-8258CCA62D40}" type="pres">
      <dgm:prSet presAssocID="{32833D40-5C7E-4543-962D-892A730C9D40}" presName="FirstChild" presStyleLbl="revTx" presStyleIdx="0" presStyleCnt="6">
        <dgm:presLayoutVars>
          <dgm:chMax val="0"/>
          <dgm:chPref val="0"/>
          <dgm:bulletEnabled val="1"/>
        </dgm:presLayoutVars>
      </dgm:prSet>
      <dgm:spPr/>
    </dgm:pt>
    <dgm:pt modelId="{E37D5425-F3FA-4441-ADF8-039AE0EEA92D}" type="pres">
      <dgm:prSet presAssocID="{32833D40-5C7E-4543-962D-892A730C9D40}" presName="Parent" presStyleLbl="alignNode1" presStyleIdx="0" presStyleCnt="3">
        <dgm:presLayoutVars>
          <dgm:chMax val="3"/>
          <dgm:chPref val="3"/>
          <dgm:bulletEnabled val="1"/>
        </dgm:presLayoutVars>
      </dgm:prSet>
      <dgm:spPr/>
    </dgm:pt>
    <dgm:pt modelId="{0542E673-1DD0-46DA-8EB8-5DBD33B9B930}" type="pres">
      <dgm:prSet presAssocID="{32833D40-5C7E-4543-962D-892A730C9D40}" presName="Accent" presStyleLbl="parChTrans1D1" presStyleIdx="0" presStyleCnt="3"/>
      <dgm:spPr/>
    </dgm:pt>
    <dgm:pt modelId="{9FEB4B5B-0307-42B6-857B-343C058BF39B}" type="pres">
      <dgm:prSet presAssocID="{32833D40-5C7E-4543-962D-892A730C9D40}" presName="Child" presStyleLbl="revTx" presStyleIdx="1" presStyleCnt="6" custScaleY="70553">
        <dgm:presLayoutVars>
          <dgm:chMax val="0"/>
          <dgm:chPref val="0"/>
          <dgm:bulletEnabled val="1"/>
        </dgm:presLayoutVars>
      </dgm:prSet>
      <dgm:spPr/>
    </dgm:pt>
    <dgm:pt modelId="{4BC365B8-C652-4A1D-9BCD-AC5E9660AF1F}" type="pres">
      <dgm:prSet presAssocID="{C4518955-0688-4FE7-A4E2-9E9809A3E669}" presName="sibTrans" presStyleCnt="0"/>
      <dgm:spPr/>
    </dgm:pt>
    <dgm:pt modelId="{E0A97C64-900D-474A-80B9-C8E13DB6548D}" type="pres">
      <dgm:prSet presAssocID="{4285BFFB-1433-432C-A5D7-93545BCB3BD9}" presName="composite" presStyleCnt="0"/>
      <dgm:spPr/>
    </dgm:pt>
    <dgm:pt modelId="{736038E0-A2B3-48FE-95BF-9A8A11AE9047}" type="pres">
      <dgm:prSet presAssocID="{4285BFFB-1433-432C-A5D7-93545BCB3BD9}" presName="FirstChild" presStyleLbl="revTx" presStyleIdx="2" presStyleCnt="6" custLinFactNeighborY="-4177">
        <dgm:presLayoutVars>
          <dgm:chMax val="0"/>
          <dgm:chPref val="0"/>
          <dgm:bulletEnabled val="1"/>
        </dgm:presLayoutVars>
      </dgm:prSet>
      <dgm:spPr/>
    </dgm:pt>
    <dgm:pt modelId="{EA59112A-A6FA-4A2D-BBC1-460CFF326665}" type="pres">
      <dgm:prSet presAssocID="{4285BFFB-1433-432C-A5D7-93545BCB3BD9}" presName="Parent" presStyleLbl="alignNode1" presStyleIdx="1" presStyleCnt="3" custLinFactNeighborY="-6259">
        <dgm:presLayoutVars>
          <dgm:chMax val="3"/>
          <dgm:chPref val="3"/>
          <dgm:bulletEnabled val="1"/>
        </dgm:presLayoutVars>
      </dgm:prSet>
      <dgm:spPr/>
    </dgm:pt>
    <dgm:pt modelId="{80929CFB-87B9-4FB1-A5C9-ED92FC9330D3}" type="pres">
      <dgm:prSet presAssocID="{4285BFFB-1433-432C-A5D7-93545BCB3BD9}" presName="Accent" presStyleLbl="parChTrans1D1" presStyleIdx="1" presStyleCnt="3" custLinFactNeighborY="-86588"/>
      <dgm:spPr/>
    </dgm:pt>
    <dgm:pt modelId="{D731B186-EAF9-473C-BBC2-460460E3E21F}" type="pres">
      <dgm:prSet presAssocID="{4285BFFB-1433-432C-A5D7-93545BCB3BD9}" presName="Child" presStyleLbl="revTx" presStyleIdx="3" presStyleCnt="6" custScaleY="63046" custLinFactY="-533" custLinFactNeighborY="-100000">
        <dgm:presLayoutVars>
          <dgm:chMax val="0"/>
          <dgm:chPref val="0"/>
          <dgm:bulletEnabled val="1"/>
        </dgm:presLayoutVars>
      </dgm:prSet>
      <dgm:spPr/>
    </dgm:pt>
    <dgm:pt modelId="{C00DD6A4-5E5D-4E4B-ADD8-5D1ABBB9F972}" type="pres">
      <dgm:prSet presAssocID="{33F223FC-5D88-4699-AA4C-686462184ECE}" presName="sibTrans" presStyleCnt="0"/>
      <dgm:spPr/>
    </dgm:pt>
    <dgm:pt modelId="{708626A3-665E-42DF-AF11-ADD2149F0D7E}" type="pres">
      <dgm:prSet presAssocID="{4B895098-C293-4D11-A969-9F6352A99CE1}" presName="composite" presStyleCnt="0"/>
      <dgm:spPr/>
    </dgm:pt>
    <dgm:pt modelId="{CBA36B64-17DA-4C6A-8A94-592E4029652F}" type="pres">
      <dgm:prSet presAssocID="{4B895098-C293-4D11-A969-9F6352A99CE1}" presName="FirstChild" presStyleLbl="revTx" presStyleIdx="4" presStyleCnt="6">
        <dgm:presLayoutVars>
          <dgm:chMax val="0"/>
          <dgm:chPref val="0"/>
          <dgm:bulletEnabled val="1"/>
        </dgm:presLayoutVars>
      </dgm:prSet>
      <dgm:spPr/>
    </dgm:pt>
    <dgm:pt modelId="{250B2C85-83B0-4D69-AD68-036F94AB441D}" type="pres">
      <dgm:prSet presAssocID="{4B895098-C293-4D11-A969-9F6352A99CE1}" presName="Parent" presStyleLbl="alignNode1" presStyleIdx="2" presStyleCnt="3">
        <dgm:presLayoutVars>
          <dgm:chMax val="3"/>
          <dgm:chPref val="3"/>
          <dgm:bulletEnabled val="1"/>
        </dgm:presLayoutVars>
      </dgm:prSet>
      <dgm:spPr/>
    </dgm:pt>
    <dgm:pt modelId="{649FD7D6-BDE3-4558-BFDF-AB890F7AF97A}" type="pres">
      <dgm:prSet presAssocID="{4B895098-C293-4D11-A969-9F6352A99CE1}" presName="Accent" presStyleLbl="parChTrans1D1" presStyleIdx="2" presStyleCnt="3"/>
      <dgm:spPr/>
    </dgm:pt>
    <dgm:pt modelId="{2B9576E9-0416-4777-8FAD-BDA0959E6244}" type="pres">
      <dgm:prSet presAssocID="{4B895098-C293-4D11-A969-9F6352A99CE1}" presName="Child" presStyleLbl="revTx" presStyleIdx="5" presStyleCnt="6" custLinFactNeighborX="-518" custLinFactNeighborY="56241">
        <dgm:presLayoutVars>
          <dgm:chMax val="0"/>
          <dgm:chPref val="0"/>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BAA4321A-FBF1-40CE-A40B-D854193F7BDB}" type="presOf" srcId="{42F34EBE-8B41-45A1-B40C-4121A568498E}" destId="{329F5738-A7B6-4FD8-B32E-70DEF1421185}" srcOrd="0" destOrd="0" presId="urn:microsoft.com/office/officeart/2011/layout/TabList"/>
    <dgm:cxn modelId="{4149431A-5F8B-46A7-8D60-A13188DEA795}" type="presOf" srcId="{9A2B83BC-C36B-4B14-BE0B-E5BB21E6FB27}" destId="{CBA36B64-17DA-4C6A-8A94-592E4029652F}" srcOrd="0" destOrd="0" presId="urn:microsoft.com/office/officeart/2011/layout/TabList"/>
    <dgm:cxn modelId="{A3F3541B-8F76-4DA9-A84C-7895049BD0BA}" type="presOf" srcId="{E116A10A-BADF-40F6-BEE0-250CB508CB53}" destId="{AA202E8B-9396-4265-926B-8258CCA62D40}" srcOrd="0" destOrd="0" presId="urn:microsoft.com/office/officeart/2011/layout/TabList"/>
    <dgm:cxn modelId="{514B382A-C349-4DF1-81B8-C3ACC5C9ED41}" srcId="{32833D40-5C7E-4543-962D-892A730C9D40}" destId="{642784D5-033A-4033-9780-D776E5A12202}" srcOrd="2" destOrd="0" parTransId="{4BEA7C3D-3A0C-4140-9E42-FDB950486885}" sibTransId="{4DDE2097-62CE-47FD-877A-58AECC9CD357}"/>
    <dgm:cxn modelId="{31E2DC2C-B7E2-4D3A-94A7-3573728A0ADA}" srcId="{4B895098-C293-4D11-A969-9F6352A99CE1}" destId="{9A2B83BC-C36B-4B14-BE0B-E5BB21E6FB27}" srcOrd="0" destOrd="0" parTransId="{AB97C6A7-4AED-456A-AC5E-7EE799FB3A46}" sibTransId="{C5569542-9B47-41B8-A684-958F227BE0BE}"/>
    <dgm:cxn modelId="{ECD4413D-E409-44CF-B5AA-FF470D4465B9}" srcId="{42F34EBE-8B41-45A1-B40C-4121A568498E}" destId="{4B895098-C293-4D11-A969-9F6352A99CE1}" srcOrd="2" destOrd="0" parTransId="{40A61626-9EAC-48EE-91C0-38A78CA027A2}" sibTransId="{F23B8C17-EBC1-45B4-B702-CE67CC430F73}"/>
    <dgm:cxn modelId="{D4376B3E-A407-442A-B4FD-D3CA408AEA30}" type="presOf" srcId="{EAE05253-E434-41B8-B9C0-C635C1CA091D}" destId="{736038E0-A2B3-48FE-95BF-9A8A11AE9047}" srcOrd="0" destOrd="0" presId="urn:microsoft.com/office/officeart/2011/layout/TabList"/>
    <dgm:cxn modelId="{A0E1EA5B-F7FA-4B73-8224-BC32544F2923}" srcId="{4285BFFB-1433-432C-A5D7-93545BCB3BD9}" destId="{EAE05253-E434-41B8-B9C0-C635C1CA091D}" srcOrd="0" destOrd="0" parTransId="{38DF46DA-36ED-4860-904F-95CF3EEEA4DA}" sibTransId="{9BD4B26A-8F33-436C-BA67-B2F20092303B}"/>
    <dgm:cxn modelId="{AAE25C42-435A-436F-8729-F10E535AAA0A}" srcId="{32833D40-5C7E-4543-962D-892A730C9D40}" destId="{E116A10A-BADF-40F6-BEE0-250CB508CB53}" srcOrd="0" destOrd="0" parTransId="{67C7C04C-65F4-40B9-A532-A373F62DEADD}" sibTransId="{4C3F18B3-FB68-45E4-8E79-0E7FC3580E16}"/>
    <dgm:cxn modelId="{805BD373-3DAE-4288-B2B9-268301211D73}" type="presOf" srcId="{32833D40-5C7E-4543-962D-892A730C9D40}" destId="{E37D5425-F3FA-4441-ADF8-039AE0EEA92D}" srcOrd="0" destOrd="0" presId="urn:microsoft.com/office/officeart/2011/layout/TabList"/>
    <dgm:cxn modelId="{E99D4486-3E9A-4AE7-B919-8C1E9A94B6D5}" type="presOf" srcId="{0B1020C1-5193-4CB0-BD88-2F5C9037FFB6}" destId="{D731B186-EAF9-473C-BBC2-460460E3E21F}" srcOrd="0" destOrd="0" presId="urn:microsoft.com/office/officeart/2011/layout/TabList"/>
    <dgm:cxn modelId="{1358899E-75CA-42BC-BC65-3A996874D587}" srcId="{42F34EBE-8B41-45A1-B40C-4121A568498E}" destId="{4285BFFB-1433-432C-A5D7-93545BCB3BD9}" srcOrd="1" destOrd="0" parTransId="{D9939148-DAC9-46F6-B605-4FD726A6F8A8}" sibTransId="{33F223FC-5D88-4699-AA4C-686462184ECE}"/>
    <dgm:cxn modelId="{296186A1-482A-403E-A0A9-54782FF5952A}" type="presOf" srcId="{642784D5-033A-4033-9780-D776E5A12202}" destId="{9FEB4B5B-0307-42B6-857B-343C058BF39B}" srcOrd="0" destOrd="1" presId="urn:microsoft.com/office/officeart/2011/layout/TabList"/>
    <dgm:cxn modelId="{4115DABE-3174-4CE2-8DF0-83CA1F505759}" type="presOf" srcId="{4B895098-C293-4D11-A969-9F6352A99CE1}" destId="{250B2C85-83B0-4D69-AD68-036F94AB441D}" srcOrd="0" destOrd="0" presId="urn:microsoft.com/office/officeart/2011/layout/TabList"/>
    <dgm:cxn modelId="{C25C0ED1-51FB-4658-B01D-C07E4B6642B3}" type="presOf" srcId="{73E98E7F-5956-4C1E-B691-C75FD03A8951}" destId="{2B9576E9-0416-4777-8FAD-BDA0959E6244}" srcOrd="0" destOrd="0" presId="urn:microsoft.com/office/officeart/2011/layout/TabList"/>
    <dgm:cxn modelId="{7A0E4ED4-C512-45BB-B04C-21D1B7905DE8}" srcId="{32833D40-5C7E-4543-962D-892A730C9D40}" destId="{ED03F206-AD2D-428F-BF1F-51E29CA3C9EE}" srcOrd="1" destOrd="0" parTransId="{95A3FE62-815D-409E-ACD0-28EC93DBA95B}" sibTransId="{C87C5B85-3448-4D43-BE54-ADFF2C4ECD4B}"/>
    <dgm:cxn modelId="{B03499DA-404A-4E0A-825B-52713DAC23D9}" type="presOf" srcId="{ED03F206-AD2D-428F-BF1F-51E29CA3C9EE}" destId="{9FEB4B5B-0307-42B6-857B-343C058BF39B}" srcOrd="0" destOrd="0" presId="urn:microsoft.com/office/officeart/2011/layout/TabList"/>
    <dgm:cxn modelId="{4AFD5BF6-A6DF-4F20-8B95-9711D3607085}" type="presOf" srcId="{4285BFFB-1433-432C-A5D7-93545BCB3BD9}" destId="{EA59112A-A6FA-4A2D-BBC1-460CFF326665}" srcOrd="0" destOrd="0" presId="urn:microsoft.com/office/officeart/2011/layout/TabList"/>
    <dgm:cxn modelId="{825E7EFC-40DE-4FF1-8C6E-0B624009D2F0}" srcId="{4285BFFB-1433-432C-A5D7-93545BCB3BD9}" destId="{0B1020C1-5193-4CB0-BD88-2F5C9037FFB6}" srcOrd="1" destOrd="0" parTransId="{9CBEB9AD-1BD0-44AF-8352-3BA9490DB055}" sibTransId="{29085F1C-A95A-45E7-A2F0-E187F2682894}"/>
    <dgm:cxn modelId="{9A2D55FF-64CB-4DB5-A11D-85EEE8121830}" srcId="{4B895098-C293-4D11-A969-9F6352A99CE1}" destId="{73E98E7F-5956-4C1E-B691-C75FD03A8951}" srcOrd="1" destOrd="0" parTransId="{EF8B6BDA-0668-4F39-86BF-A91087354A48}" sibTransId="{8FE3E41B-B428-46FF-8329-5FF042A99537}"/>
    <dgm:cxn modelId="{1D40C54A-FBD6-43D7-BF05-48BE33C083C1}" type="presParOf" srcId="{329F5738-A7B6-4FD8-B32E-70DEF1421185}" destId="{69003E2F-6917-4876-BC45-845C64C7B66B}" srcOrd="0" destOrd="0" presId="urn:microsoft.com/office/officeart/2011/layout/TabList"/>
    <dgm:cxn modelId="{AA86053A-E0EC-4D01-A0D5-319E7B05966E}" type="presParOf" srcId="{69003E2F-6917-4876-BC45-845C64C7B66B}" destId="{AA202E8B-9396-4265-926B-8258CCA62D40}" srcOrd="0" destOrd="0" presId="urn:microsoft.com/office/officeart/2011/layout/TabList"/>
    <dgm:cxn modelId="{68D227B4-B101-4480-AD20-282E47A30805}" type="presParOf" srcId="{69003E2F-6917-4876-BC45-845C64C7B66B}" destId="{E37D5425-F3FA-4441-ADF8-039AE0EEA92D}" srcOrd="1" destOrd="0" presId="urn:microsoft.com/office/officeart/2011/layout/TabList"/>
    <dgm:cxn modelId="{5BA971BE-9FCC-4E6A-A670-FA315DD2CE8A}" type="presParOf" srcId="{69003E2F-6917-4876-BC45-845C64C7B66B}" destId="{0542E673-1DD0-46DA-8EB8-5DBD33B9B930}" srcOrd="2" destOrd="0" presId="urn:microsoft.com/office/officeart/2011/layout/TabList"/>
    <dgm:cxn modelId="{79585C72-5FB8-4ED0-9E0B-76B00EDDDF34}" type="presParOf" srcId="{329F5738-A7B6-4FD8-B32E-70DEF1421185}" destId="{9FEB4B5B-0307-42B6-857B-343C058BF39B}" srcOrd="1" destOrd="0" presId="urn:microsoft.com/office/officeart/2011/layout/TabList"/>
    <dgm:cxn modelId="{E2B5FD43-F3FA-4462-B7CF-19A83A914E02}" type="presParOf" srcId="{329F5738-A7B6-4FD8-B32E-70DEF1421185}" destId="{4BC365B8-C652-4A1D-9BCD-AC5E9660AF1F}" srcOrd="2" destOrd="0" presId="urn:microsoft.com/office/officeart/2011/layout/TabList"/>
    <dgm:cxn modelId="{1C4DA3E3-597E-4B65-A839-D61A273B3724}" type="presParOf" srcId="{329F5738-A7B6-4FD8-B32E-70DEF1421185}" destId="{E0A97C64-900D-474A-80B9-C8E13DB6548D}" srcOrd="3" destOrd="0" presId="urn:microsoft.com/office/officeart/2011/layout/TabList"/>
    <dgm:cxn modelId="{67CB99AC-EDD9-4BDD-910B-73CD8B663847}" type="presParOf" srcId="{E0A97C64-900D-474A-80B9-C8E13DB6548D}" destId="{736038E0-A2B3-48FE-95BF-9A8A11AE9047}" srcOrd="0" destOrd="0" presId="urn:microsoft.com/office/officeart/2011/layout/TabList"/>
    <dgm:cxn modelId="{15F978F6-1EC1-4020-ADAB-53511C2D6C16}" type="presParOf" srcId="{E0A97C64-900D-474A-80B9-C8E13DB6548D}" destId="{EA59112A-A6FA-4A2D-BBC1-460CFF326665}" srcOrd="1" destOrd="0" presId="urn:microsoft.com/office/officeart/2011/layout/TabList"/>
    <dgm:cxn modelId="{7186B95F-FA2B-4D69-A6E4-C03481FC5EF8}" type="presParOf" srcId="{E0A97C64-900D-474A-80B9-C8E13DB6548D}" destId="{80929CFB-87B9-4FB1-A5C9-ED92FC9330D3}" srcOrd="2" destOrd="0" presId="urn:microsoft.com/office/officeart/2011/layout/TabList"/>
    <dgm:cxn modelId="{C0AF9D74-5ACF-4111-B87F-0AE9951FED10}" type="presParOf" srcId="{329F5738-A7B6-4FD8-B32E-70DEF1421185}" destId="{D731B186-EAF9-473C-BBC2-460460E3E21F}" srcOrd="4" destOrd="0" presId="urn:microsoft.com/office/officeart/2011/layout/TabList"/>
    <dgm:cxn modelId="{EAE06832-87BE-4D43-A564-76CFDBAD7A7F}" type="presParOf" srcId="{329F5738-A7B6-4FD8-B32E-70DEF1421185}" destId="{C00DD6A4-5E5D-4E4B-ADD8-5D1ABBB9F972}" srcOrd="5" destOrd="0" presId="urn:microsoft.com/office/officeart/2011/layout/TabList"/>
    <dgm:cxn modelId="{1047096A-BF9D-4A40-A9BD-5E56A47D591F}" type="presParOf" srcId="{329F5738-A7B6-4FD8-B32E-70DEF1421185}" destId="{708626A3-665E-42DF-AF11-ADD2149F0D7E}" srcOrd="6" destOrd="0" presId="urn:microsoft.com/office/officeart/2011/layout/TabList"/>
    <dgm:cxn modelId="{4D7E5208-0C5A-425E-8C5C-ADB7A582B6C3}" type="presParOf" srcId="{708626A3-665E-42DF-AF11-ADD2149F0D7E}" destId="{CBA36B64-17DA-4C6A-8A94-592E4029652F}" srcOrd="0" destOrd="0" presId="urn:microsoft.com/office/officeart/2011/layout/TabList"/>
    <dgm:cxn modelId="{DB862A4A-EFA7-4D97-A5B7-ABA2308B97A1}" type="presParOf" srcId="{708626A3-665E-42DF-AF11-ADD2149F0D7E}" destId="{250B2C85-83B0-4D69-AD68-036F94AB441D}" srcOrd="1" destOrd="0" presId="urn:microsoft.com/office/officeart/2011/layout/TabList"/>
    <dgm:cxn modelId="{B8CBDDB2-C862-44AE-84D6-5F17DFA6C24A}" type="presParOf" srcId="{708626A3-665E-42DF-AF11-ADD2149F0D7E}" destId="{649FD7D6-BDE3-4558-BFDF-AB890F7AF97A}" srcOrd="2" destOrd="0" presId="urn:microsoft.com/office/officeart/2011/layout/TabList"/>
    <dgm:cxn modelId="{E09D9765-CC60-4500-881D-A6C2D61337FC}" type="presParOf" srcId="{329F5738-A7B6-4FD8-B32E-70DEF1421185}" destId="{2B9576E9-0416-4777-8FAD-BDA0959E6244}" srcOrd="7"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59C7C34-17FD-470C-9138-9232B33A19F6}"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4A823B34-7A1B-414F-8F75-96DAFE42A7AA}">
      <dgm:prSet phldrT="[Text]" custT="1"/>
      <dgm:spPr/>
      <dgm:t>
        <a:bodyPr/>
        <a:lstStyle/>
        <a:p>
          <a:pPr>
            <a:buNone/>
          </a:pPr>
          <a:r>
            <a:rPr lang="en-US" sz="2000" dirty="0"/>
            <a:t>Session 1 (3/26/26) Amplifying Yourself and Others</a:t>
          </a:r>
        </a:p>
      </dgm:t>
    </dgm:pt>
    <dgm:pt modelId="{1E384DF6-98F1-4541-ACA8-3A5E5154654A}" type="parTrans" cxnId="{34DB916F-FBC2-4F73-9BC9-FD3F87F1DE58}">
      <dgm:prSet/>
      <dgm:spPr/>
      <dgm:t>
        <a:bodyPr/>
        <a:lstStyle/>
        <a:p>
          <a:endParaRPr lang="en-US" sz="1600"/>
        </a:p>
      </dgm:t>
    </dgm:pt>
    <dgm:pt modelId="{1292C01C-FBC7-45AA-A3ED-973AC63178DC}" type="sibTrans" cxnId="{34DB916F-FBC2-4F73-9BC9-FD3F87F1DE58}">
      <dgm:prSet/>
      <dgm:spPr/>
      <dgm:t>
        <a:bodyPr/>
        <a:lstStyle/>
        <a:p>
          <a:endParaRPr lang="en-US" sz="1600"/>
        </a:p>
      </dgm:t>
    </dgm:pt>
    <dgm:pt modelId="{E19D4D95-3CBB-43E7-90EE-052AFE2BFB32}">
      <dgm:prSet phldrT="[Text]" custT="1"/>
      <dgm:spPr/>
      <dgm:t>
        <a:bodyPr/>
        <a:lstStyle/>
        <a:p>
          <a:pPr>
            <a:buNone/>
          </a:pPr>
          <a:r>
            <a:rPr lang="en-US" sz="2000"/>
            <a:t>Session 2 (4/2/26) Deconstructing Gender</a:t>
          </a:r>
        </a:p>
      </dgm:t>
    </dgm:pt>
    <dgm:pt modelId="{EF546F80-441F-44F6-AB8E-930A7A41CB09}" type="parTrans" cxnId="{B49404F2-F456-4F15-A014-1CF19C809958}">
      <dgm:prSet/>
      <dgm:spPr/>
      <dgm:t>
        <a:bodyPr/>
        <a:lstStyle/>
        <a:p>
          <a:endParaRPr lang="en-US" sz="1600"/>
        </a:p>
      </dgm:t>
    </dgm:pt>
    <dgm:pt modelId="{DBBAC31F-7B15-4688-B32F-D75C68EA5794}" type="sibTrans" cxnId="{B49404F2-F456-4F15-A014-1CF19C809958}">
      <dgm:prSet/>
      <dgm:spPr/>
      <dgm:t>
        <a:bodyPr/>
        <a:lstStyle/>
        <a:p>
          <a:endParaRPr lang="en-US" sz="1600"/>
        </a:p>
      </dgm:t>
    </dgm:pt>
    <dgm:pt modelId="{5111BF3D-3F0C-4D90-BFD5-6356EF92B34B}">
      <dgm:prSet phldrT="[Text]" custT="1"/>
      <dgm:spPr/>
      <dgm:t>
        <a:bodyPr/>
        <a:lstStyle/>
        <a:p>
          <a:pPr>
            <a:buNone/>
          </a:pPr>
          <a:r>
            <a:rPr lang="en-US" sz="2000" dirty="0"/>
            <a:t>Session 5 (4/23/26) Expanding Identity to Values &amp; Strengths</a:t>
          </a:r>
        </a:p>
      </dgm:t>
    </dgm:pt>
    <dgm:pt modelId="{85CBC278-126F-4A02-A828-FDE9E61F478A}" type="parTrans" cxnId="{4DEDA937-BF69-48E8-98A1-9DE67F94628F}">
      <dgm:prSet/>
      <dgm:spPr/>
      <dgm:t>
        <a:bodyPr/>
        <a:lstStyle/>
        <a:p>
          <a:endParaRPr lang="en-US" sz="1600"/>
        </a:p>
      </dgm:t>
    </dgm:pt>
    <dgm:pt modelId="{738CA362-95CE-48B5-84C6-20388E998AF5}" type="sibTrans" cxnId="{4DEDA937-BF69-48E8-98A1-9DE67F94628F}">
      <dgm:prSet/>
      <dgm:spPr/>
      <dgm:t>
        <a:bodyPr/>
        <a:lstStyle/>
        <a:p>
          <a:endParaRPr lang="en-US" sz="1600"/>
        </a:p>
      </dgm:t>
    </dgm:pt>
    <dgm:pt modelId="{C8F7C3E6-167E-4730-A92B-50BDE1081B8C}">
      <dgm:prSet custT="1"/>
      <dgm:spPr/>
      <dgm:t>
        <a:bodyPr/>
        <a:lstStyle/>
        <a:p>
          <a:pPr>
            <a:buNone/>
          </a:pPr>
          <a:r>
            <a:rPr lang="en-US" sz="2000"/>
            <a:t>Session 4 (4/16/26) Identifying as a Leader</a:t>
          </a:r>
        </a:p>
      </dgm:t>
    </dgm:pt>
    <dgm:pt modelId="{BB4FEF0D-37D7-48BD-BC2D-86D60AB59202}" type="parTrans" cxnId="{3A52B679-C572-4335-9428-5C7B1F6C6DB9}">
      <dgm:prSet/>
      <dgm:spPr/>
      <dgm:t>
        <a:bodyPr/>
        <a:lstStyle/>
        <a:p>
          <a:endParaRPr lang="en-US" sz="1600"/>
        </a:p>
      </dgm:t>
    </dgm:pt>
    <dgm:pt modelId="{E93F00B0-F247-4AEB-884C-7F0C1FE97B06}" type="sibTrans" cxnId="{3A52B679-C572-4335-9428-5C7B1F6C6DB9}">
      <dgm:prSet/>
      <dgm:spPr/>
      <dgm:t>
        <a:bodyPr/>
        <a:lstStyle/>
        <a:p>
          <a:endParaRPr lang="en-US" sz="1600"/>
        </a:p>
      </dgm:t>
    </dgm:pt>
    <dgm:pt modelId="{AC6BC3F5-381B-45DB-AEBB-151BDBB27D35}">
      <dgm:prSet phldrT="[Text]" custT="1"/>
      <dgm:spPr/>
      <dgm:t>
        <a:bodyPr/>
        <a:lstStyle/>
        <a:p>
          <a:pPr>
            <a:buNone/>
          </a:pPr>
          <a:r>
            <a:rPr lang="en-US" sz="2000"/>
            <a:t>Session 6 (4/30/26) Cracking the Confidence Code</a:t>
          </a:r>
        </a:p>
      </dgm:t>
    </dgm:pt>
    <dgm:pt modelId="{BE0927FE-40CB-4F67-97CB-3B24B62F2AF9}" type="parTrans" cxnId="{30C3B2D0-13ED-4B34-8A1A-F5726B937494}">
      <dgm:prSet/>
      <dgm:spPr/>
      <dgm:t>
        <a:bodyPr/>
        <a:lstStyle/>
        <a:p>
          <a:endParaRPr lang="en-US" sz="1600"/>
        </a:p>
      </dgm:t>
    </dgm:pt>
    <dgm:pt modelId="{075E3FE0-A72C-4DB8-BD51-FF3A4CE3BD73}" type="sibTrans" cxnId="{30C3B2D0-13ED-4B34-8A1A-F5726B937494}">
      <dgm:prSet/>
      <dgm:spPr/>
      <dgm:t>
        <a:bodyPr/>
        <a:lstStyle/>
        <a:p>
          <a:endParaRPr lang="en-US" sz="1600"/>
        </a:p>
      </dgm:t>
    </dgm:pt>
    <dgm:pt modelId="{5CE722E3-3160-498B-8D3F-4084B29F50A0}">
      <dgm:prSet phldrT="[Text]" custT="1"/>
      <dgm:spPr/>
      <dgm:t>
        <a:bodyPr/>
        <a:lstStyle/>
        <a:p>
          <a:pPr>
            <a:buNone/>
          </a:pPr>
          <a:r>
            <a:rPr lang="en-US" sz="2000"/>
            <a:t>Session 7 (5/7/26) Cultivating Resilience</a:t>
          </a:r>
        </a:p>
      </dgm:t>
    </dgm:pt>
    <dgm:pt modelId="{BB4222A2-4F8C-460A-93AC-A218E1D605F4}" type="parTrans" cxnId="{47C6EC46-AABB-4FA4-B74A-1BE0C8F32AC0}">
      <dgm:prSet/>
      <dgm:spPr/>
      <dgm:t>
        <a:bodyPr/>
        <a:lstStyle/>
        <a:p>
          <a:endParaRPr lang="en-US" sz="1600"/>
        </a:p>
      </dgm:t>
    </dgm:pt>
    <dgm:pt modelId="{26616653-D8B9-41C3-8573-064ACF15486C}" type="sibTrans" cxnId="{47C6EC46-AABB-4FA4-B74A-1BE0C8F32AC0}">
      <dgm:prSet/>
      <dgm:spPr/>
      <dgm:t>
        <a:bodyPr/>
        <a:lstStyle/>
        <a:p>
          <a:endParaRPr lang="en-US" sz="1600"/>
        </a:p>
      </dgm:t>
    </dgm:pt>
    <dgm:pt modelId="{601E95B4-F7EF-484F-ABC0-22344AE3FF25}">
      <dgm:prSet phldrT="[Text]" custT="1"/>
      <dgm:spPr/>
      <dgm:t>
        <a:bodyPr/>
        <a:lstStyle/>
        <a:p>
          <a:pPr>
            <a:buNone/>
          </a:pPr>
          <a:r>
            <a:rPr lang="en-US" sz="2000"/>
            <a:t>Session 8 (5/14/26) Transforming Organizations</a:t>
          </a:r>
        </a:p>
      </dgm:t>
    </dgm:pt>
    <dgm:pt modelId="{C914E322-54E2-481F-9E82-01263A0024AA}" type="parTrans" cxnId="{C5B93401-4DBD-4DD3-BD52-AAC8AFFF6A90}">
      <dgm:prSet/>
      <dgm:spPr/>
      <dgm:t>
        <a:bodyPr/>
        <a:lstStyle/>
        <a:p>
          <a:endParaRPr lang="en-US" sz="1600"/>
        </a:p>
      </dgm:t>
    </dgm:pt>
    <dgm:pt modelId="{5B9095A5-CA7C-4857-827D-72FE20849EBC}" type="sibTrans" cxnId="{C5B93401-4DBD-4DD3-BD52-AAC8AFFF6A90}">
      <dgm:prSet/>
      <dgm:spPr/>
      <dgm:t>
        <a:bodyPr/>
        <a:lstStyle/>
        <a:p>
          <a:endParaRPr lang="en-US" sz="1600"/>
        </a:p>
      </dgm:t>
    </dgm:pt>
    <dgm:pt modelId="{B242AAF7-1253-4B12-9E80-1A26E131AD45}">
      <dgm:prSet phldrT="[Text]" custT="1"/>
      <dgm:spPr/>
      <dgm:t>
        <a:bodyPr/>
        <a:lstStyle/>
        <a:p>
          <a:pPr>
            <a:buNone/>
          </a:pPr>
          <a:r>
            <a:rPr lang="en-US" sz="2000"/>
            <a:t>Session 3 (4/9/26) Getting Comfortable with Power </a:t>
          </a:r>
        </a:p>
      </dgm:t>
    </dgm:pt>
    <dgm:pt modelId="{DCDDA6CF-C0E6-4D52-9A89-D15A5A3900E5}" type="parTrans" cxnId="{E01EC8EE-367F-46BF-9C9E-9DB3C4363C67}">
      <dgm:prSet/>
      <dgm:spPr/>
      <dgm:t>
        <a:bodyPr/>
        <a:lstStyle/>
        <a:p>
          <a:endParaRPr lang="en-US" sz="1600"/>
        </a:p>
      </dgm:t>
    </dgm:pt>
    <dgm:pt modelId="{A1BAC40B-8BF7-41BE-964A-A308D1D452DE}" type="sibTrans" cxnId="{E01EC8EE-367F-46BF-9C9E-9DB3C4363C67}">
      <dgm:prSet/>
      <dgm:spPr/>
      <dgm:t>
        <a:bodyPr/>
        <a:lstStyle/>
        <a:p>
          <a:endParaRPr lang="en-US" sz="1600"/>
        </a:p>
      </dgm:t>
    </dgm:pt>
    <dgm:pt modelId="{8E2E79DF-F3D7-49DA-97F4-B6AB723CC20B}">
      <dgm:prSet phldrT="[Text]" custT="1"/>
      <dgm:spPr/>
      <dgm:t>
        <a:bodyPr/>
        <a:lstStyle/>
        <a:p>
          <a:pPr>
            <a:buNone/>
          </a:pPr>
          <a:r>
            <a:rPr lang="en-US" sz="2000"/>
            <a:t>Session 9 (5/21/26) Creating Change through Community</a:t>
          </a:r>
        </a:p>
      </dgm:t>
    </dgm:pt>
    <dgm:pt modelId="{515B41D1-0865-4C79-8D60-2702A67449F6}" type="parTrans" cxnId="{537098D0-2FD4-48AE-81E3-6B637F21E7B0}">
      <dgm:prSet/>
      <dgm:spPr/>
      <dgm:t>
        <a:bodyPr/>
        <a:lstStyle/>
        <a:p>
          <a:endParaRPr lang="en-US" sz="1600"/>
        </a:p>
      </dgm:t>
    </dgm:pt>
    <dgm:pt modelId="{562E6F40-7930-46A4-A0F7-412971C6B68E}" type="sibTrans" cxnId="{537098D0-2FD4-48AE-81E3-6B637F21E7B0}">
      <dgm:prSet/>
      <dgm:spPr/>
      <dgm:t>
        <a:bodyPr/>
        <a:lstStyle/>
        <a:p>
          <a:endParaRPr lang="en-US" sz="1600"/>
        </a:p>
      </dgm:t>
    </dgm:pt>
    <dgm:pt modelId="{7CD17D1A-B65A-40F8-B5DE-6C87DA2A137D}" type="pres">
      <dgm:prSet presAssocID="{059C7C34-17FD-470C-9138-9232B33A19F6}" presName="Name0" presStyleCnt="0">
        <dgm:presLayoutVars>
          <dgm:resizeHandles/>
        </dgm:presLayoutVars>
      </dgm:prSet>
      <dgm:spPr/>
    </dgm:pt>
    <dgm:pt modelId="{D97034DA-1C3F-4068-A19A-D571F0F371B4}" type="pres">
      <dgm:prSet presAssocID="{4A823B34-7A1B-414F-8F75-96DAFE42A7AA}" presName="text" presStyleLbl="node1" presStyleIdx="0" presStyleCnt="9">
        <dgm:presLayoutVars>
          <dgm:bulletEnabled val="1"/>
        </dgm:presLayoutVars>
      </dgm:prSet>
      <dgm:spPr/>
    </dgm:pt>
    <dgm:pt modelId="{ED8DFD24-2602-40AC-8A14-ED1ABD884669}" type="pres">
      <dgm:prSet presAssocID="{1292C01C-FBC7-45AA-A3ED-973AC63178DC}" presName="space" presStyleCnt="0"/>
      <dgm:spPr/>
    </dgm:pt>
    <dgm:pt modelId="{A987478D-A24D-4E5A-B09E-8A3E4E06A679}" type="pres">
      <dgm:prSet presAssocID="{E19D4D95-3CBB-43E7-90EE-052AFE2BFB32}" presName="text" presStyleLbl="node1" presStyleIdx="1" presStyleCnt="9">
        <dgm:presLayoutVars>
          <dgm:bulletEnabled val="1"/>
        </dgm:presLayoutVars>
      </dgm:prSet>
      <dgm:spPr/>
    </dgm:pt>
    <dgm:pt modelId="{31F41356-6AEE-4C4C-BD1B-0FAFC1C49FB5}" type="pres">
      <dgm:prSet presAssocID="{DBBAC31F-7B15-4688-B32F-D75C68EA5794}" presName="space" presStyleCnt="0"/>
      <dgm:spPr/>
    </dgm:pt>
    <dgm:pt modelId="{9CED224D-ACED-4050-95C7-16AE4F29534B}" type="pres">
      <dgm:prSet presAssocID="{B242AAF7-1253-4B12-9E80-1A26E131AD45}" presName="text" presStyleLbl="node1" presStyleIdx="2" presStyleCnt="9">
        <dgm:presLayoutVars>
          <dgm:bulletEnabled val="1"/>
        </dgm:presLayoutVars>
      </dgm:prSet>
      <dgm:spPr/>
    </dgm:pt>
    <dgm:pt modelId="{67100862-520F-4BA3-AB9D-C23C2B642C3C}" type="pres">
      <dgm:prSet presAssocID="{A1BAC40B-8BF7-41BE-964A-A308D1D452DE}" presName="space" presStyleCnt="0"/>
      <dgm:spPr/>
    </dgm:pt>
    <dgm:pt modelId="{368D85A7-5C68-43CE-8E7C-8CFB3E6F000B}" type="pres">
      <dgm:prSet presAssocID="{C8F7C3E6-167E-4730-A92B-50BDE1081B8C}" presName="text" presStyleLbl="node1" presStyleIdx="3" presStyleCnt="9">
        <dgm:presLayoutVars>
          <dgm:bulletEnabled val="1"/>
        </dgm:presLayoutVars>
      </dgm:prSet>
      <dgm:spPr/>
    </dgm:pt>
    <dgm:pt modelId="{A80CFC83-C81D-433D-B012-B6DCD3386375}" type="pres">
      <dgm:prSet presAssocID="{E93F00B0-F247-4AEB-884C-7F0C1FE97B06}" presName="space" presStyleCnt="0"/>
      <dgm:spPr/>
    </dgm:pt>
    <dgm:pt modelId="{828032A5-1A4D-4A32-B2DB-B4BFD704758E}" type="pres">
      <dgm:prSet presAssocID="{5111BF3D-3F0C-4D90-BFD5-6356EF92B34B}" presName="text" presStyleLbl="node1" presStyleIdx="4" presStyleCnt="9">
        <dgm:presLayoutVars>
          <dgm:bulletEnabled val="1"/>
        </dgm:presLayoutVars>
      </dgm:prSet>
      <dgm:spPr/>
    </dgm:pt>
    <dgm:pt modelId="{4913A35F-3D63-4161-8B30-052F35E32E09}" type="pres">
      <dgm:prSet presAssocID="{738CA362-95CE-48B5-84C6-20388E998AF5}" presName="space" presStyleCnt="0"/>
      <dgm:spPr/>
    </dgm:pt>
    <dgm:pt modelId="{C0369FE7-053D-42FF-A92A-650537660310}" type="pres">
      <dgm:prSet presAssocID="{AC6BC3F5-381B-45DB-AEBB-151BDBB27D35}" presName="text" presStyleLbl="node1" presStyleIdx="5" presStyleCnt="9">
        <dgm:presLayoutVars>
          <dgm:bulletEnabled val="1"/>
        </dgm:presLayoutVars>
      </dgm:prSet>
      <dgm:spPr/>
    </dgm:pt>
    <dgm:pt modelId="{AAE3FE5C-74DA-4E67-AFAD-8A3CBF122039}" type="pres">
      <dgm:prSet presAssocID="{075E3FE0-A72C-4DB8-BD51-FF3A4CE3BD73}" presName="space" presStyleCnt="0"/>
      <dgm:spPr/>
    </dgm:pt>
    <dgm:pt modelId="{54E16099-496D-4DE3-A6E5-F5EB8549F6CB}" type="pres">
      <dgm:prSet presAssocID="{5CE722E3-3160-498B-8D3F-4084B29F50A0}" presName="text" presStyleLbl="node1" presStyleIdx="6" presStyleCnt="9">
        <dgm:presLayoutVars>
          <dgm:bulletEnabled val="1"/>
        </dgm:presLayoutVars>
      </dgm:prSet>
      <dgm:spPr/>
    </dgm:pt>
    <dgm:pt modelId="{480A85E0-03CF-49D6-91F0-85957AA71248}" type="pres">
      <dgm:prSet presAssocID="{26616653-D8B9-41C3-8573-064ACF15486C}" presName="space" presStyleCnt="0"/>
      <dgm:spPr/>
    </dgm:pt>
    <dgm:pt modelId="{0790567E-ACA5-4035-A339-1CE4D2F63114}" type="pres">
      <dgm:prSet presAssocID="{601E95B4-F7EF-484F-ABC0-22344AE3FF25}" presName="text" presStyleLbl="node1" presStyleIdx="7" presStyleCnt="9">
        <dgm:presLayoutVars>
          <dgm:bulletEnabled val="1"/>
        </dgm:presLayoutVars>
      </dgm:prSet>
      <dgm:spPr/>
    </dgm:pt>
    <dgm:pt modelId="{31BB12BE-A279-47CE-9EC8-445C686CA426}" type="pres">
      <dgm:prSet presAssocID="{5B9095A5-CA7C-4857-827D-72FE20849EBC}" presName="space" presStyleCnt="0"/>
      <dgm:spPr/>
    </dgm:pt>
    <dgm:pt modelId="{EE30E4F7-D3E6-4DC1-B6FA-837EB80CF0BC}" type="pres">
      <dgm:prSet presAssocID="{8E2E79DF-F3D7-49DA-97F4-B6AB723CC20B}" presName="text" presStyleLbl="node1" presStyleIdx="8" presStyleCnt="9">
        <dgm:presLayoutVars>
          <dgm:bulletEnabled val="1"/>
        </dgm:presLayoutVars>
      </dgm:prSet>
      <dgm:spPr/>
    </dgm:pt>
  </dgm:ptLst>
  <dgm:cxnLst>
    <dgm:cxn modelId="{C5B93401-4DBD-4DD3-BD52-AAC8AFFF6A90}" srcId="{059C7C34-17FD-470C-9138-9232B33A19F6}" destId="{601E95B4-F7EF-484F-ABC0-22344AE3FF25}" srcOrd="7" destOrd="0" parTransId="{C914E322-54E2-481F-9E82-01263A0024AA}" sibTransId="{5B9095A5-CA7C-4857-827D-72FE20849EBC}"/>
    <dgm:cxn modelId="{8C07F126-6C18-4FA8-BCBD-96A007570947}" type="presOf" srcId="{AC6BC3F5-381B-45DB-AEBB-151BDBB27D35}" destId="{C0369FE7-053D-42FF-A92A-650537660310}" srcOrd="0" destOrd="0" presId="urn:diagrams.loki3.com/VaryingWidthList"/>
    <dgm:cxn modelId="{1A9BD529-CBC9-4902-9ABC-3A13842944AE}" type="presOf" srcId="{E19D4D95-3CBB-43E7-90EE-052AFE2BFB32}" destId="{A987478D-A24D-4E5A-B09E-8A3E4E06A679}" srcOrd="0" destOrd="0" presId="urn:diagrams.loki3.com/VaryingWidthList"/>
    <dgm:cxn modelId="{87583533-9B36-4073-9677-DAE554397944}" type="presOf" srcId="{C8F7C3E6-167E-4730-A92B-50BDE1081B8C}" destId="{368D85A7-5C68-43CE-8E7C-8CFB3E6F000B}" srcOrd="0" destOrd="0" presId="urn:diagrams.loki3.com/VaryingWidthList"/>
    <dgm:cxn modelId="{4DEDA937-BF69-48E8-98A1-9DE67F94628F}" srcId="{059C7C34-17FD-470C-9138-9232B33A19F6}" destId="{5111BF3D-3F0C-4D90-BFD5-6356EF92B34B}" srcOrd="4" destOrd="0" parTransId="{85CBC278-126F-4A02-A828-FDE9E61F478A}" sibTransId="{738CA362-95CE-48B5-84C6-20388E998AF5}"/>
    <dgm:cxn modelId="{C41B9360-AA6F-4F81-B044-1D22487DEBFB}" type="presOf" srcId="{8E2E79DF-F3D7-49DA-97F4-B6AB723CC20B}" destId="{EE30E4F7-D3E6-4DC1-B6FA-837EB80CF0BC}" srcOrd="0" destOrd="0" presId="urn:diagrams.loki3.com/VaryingWidthList"/>
    <dgm:cxn modelId="{47C6EC46-AABB-4FA4-B74A-1BE0C8F32AC0}" srcId="{059C7C34-17FD-470C-9138-9232B33A19F6}" destId="{5CE722E3-3160-498B-8D3F-4084B29F50A0}" srcOrd="6" destOrd="0" parTransId="{BB4222A2-4F8C-460A-93AC-A218E1D605F4}" sibTransId="{26616653-D8B9-41C3-8573-064ACF15486C}"/>
    <dgm:cxn modelId="{7BAA1E6E-E13E-4506-B6D2-32BFF1FE3156}" type="presOf" srcId="{601E95B4-F7EF-484F-ABC0-22344AE3FF25}" destId="{0790567E-ACA5-4035-A339-1CE4D2F63114}" srcOrd="0" destOrd="0" presId="urn:diagrams.loki3.com/VaryingWidthList"/>
    <dgm:cxn modelId="{34DB916F-FBC2-4F73-9BC9-FD3F87F1DE58}" srcId="{059C7C34-17FD-470C-9138-9232B33A19F6}" destId="{4A823B34-7A1B-414F-8F75-96DAFE42A7AA}" srcOrd="0" destOrd="0" parTransId="{1E384DF6-98F1-4541-ACA8-3A5E5154654A}" sibTransId="{1292C01C-FBC7-45AA-A3ED-973AC63178DC}"/>
    <dgm:cxn modelId="{3A52B679-C572-4335-9428-5C7B1F6C6DB9}" srcId="{059C7C34-17FD-470C-9138-9232B33A19F6}" destId="{C8F7C3E6-167E-4730-A92B-50BDE1081B8C}" srcOrd="3" destOrd="0" parTransId="{BB4FEF0D-37D7-48BD-BC2D-86D60AB59202}" sibTransId="{E93F00B0-F247-4AEB-884C-7F0C1FE97B06}"/>
    <dgm:cxn modelId="{C2F73A8D-969E-48F2-85C9-8D5016E6B503}" type="presOf" srcId="{B242AAF7-1253-4B12-9E80-1A26E131AD45}" destId="{9CED224D-ACED-4050-95C7-16AE4F29534B}" srcOrd="0" destOrd="0" presId="urn:diagrams.loki3.com/VaryingWidthList"/>
    <dgm:cxn modelId="{459D16A6-DB61-4B2F-B3EF-C33C26DDCC75}" type="presOf" srcId="{5CE722E3-3160-498B-8D3F-4084B29F50A0}" destId="{54E16099-496D-4DE3-A6E5-F5EB8549F6CB}" srcOrd="0" destOrd="0" presId="urn:diagrams.loki3.com/VaryingWidthList"/>
    <dgm:cxn modelId="{74EFC2B8-286C-471D-B3C0-7D78F9CA7309}" type="presOf" srcId="{5111BF3D-3F0C-4D90-BFD5-6356EF92B34B}" destId="{828032A5-1A4D-4A32-B2DB-B4BFD704758E}" srcOrd="0" destOrd="0" presId="urn:diagrams.loki3.com/VaryingWidthList"/>
    <dgm:cxn modelId="{0814DBCA-5F72-4BE1-ABDC-6551C19B26BA}" type="presOf" srcId="{4A823B34-7A1B-414F-8F75-96DAFE42A7AA}" destId="{D97034DA-1C3F-4068-A19A-D571F0F371B4}" srcOrd="0" destOrd="0" presId="urn:diagrams.loki3.com/VaryingWidthList"/>
    <dgm:cxn modelId="{537098D0-2FD4-48AE-81E3-6B637F21E7B0}" srcId="{059C7C34-17FD-470C-9138-9232B33A19F6}" destId="{8E2E79DF-F3D7-49DA-97F4-B6AB723CC20B}" srcOrd="8" destOrd="0" parTransId="{515B41D1-0865-4C79-8D60-2702A67449F6}" sibTransId="{562E6F40-7930-46A4-A0F7-412971C6B68E}"/>
    <dgm:cxn modelId="{30C3B2D0-13ED-4B34-8A1A-F5726B937494}" srcId="{059C7C34-17FD-470C-9138-9232B33A19F6}" destId="{AC6BC3F5-381B-45DB-AEBB-151BDBB27D35}" srcOrd="5" destOrd="0" parTransId="{BE0927FE-40CB-4F67-97CB-3B24B62F2AF9}" sibTransId="{075E3FE0-A72C-4DB8-BD51-FF3A4CE3BD73}"/>
    <dgm:cxn modelId="{E01EC8EE-367F-46BF-9C9E-9DB3C4363C67}" srcId="{059C7C34-17FD-470C-9138-9232B33A19F6}" destId="{B242AAF7-1253-4B12-9E80-1A26E131AD45}" srcOrd="2" destOrd="0" parTransId="{DCDDA6CF-C0E6-4D52-9A89-D15A5A3900E5}" sibTransId="{A1BAC40B-8BF7-41BE-964A-A308D1D452DE}"/>
    <dgm:cxn modelId="{B49404F2-F456-4F15-A014-1CF19C809958}" srcId="{059C7C34-17FD-470C-9138-9232B33A19F6}" destId="{E19D4D95-3CBB-43E7-90EE-052AFE2BFB32}" srcOrd="1" destOrd="0" parTransId="{EF546F80-441F-44F6-AB8E-930A7A41CB09}" sibTransId="{DBBAC31F-7B15-4688-B32F-D75C68EA5794}"/>
    <dgm:cxn modelId="{E070DEFF-D1C3-46FA-B7F5-E3C46931CBB9}" type="presOf" srcId="{059C7C34-17FD-470C-9138-9232B33A19F6}" destId="{7CD17D1A-B65A-40F8-B5DE-6C87DA2A137D}" srcOrd="0" destOrd="0" presId="urn:diagrams.loki3.com/VaryingWidthList"/>
    <dgm:cxn modelId="{02D490C7-D3B8-4C24-87D1-628B20D8C9DE}" type="presParOf" srcId="{7CD17D1A-B65A-40F8-B5DE-6C87DA2A137D}" destId="{D97034DA-1C3F-4068-A19A-D571F0F371B4}" srcOrd="0" destOrd="0" presId="urn:diagrams.loki3.com/VaryingWidthList"/>
    <dgm:cxn modelId="{5216C834-3937-4389-9B15-90C2C286EE2D}" type="presParOf" srcId="{7CD17D1A-B65A-40F8-B5DE-6C87DA2A137D}" destId="{ED8DFD24-2602-40AC-8A14-ED1ABD884669}" srcOrd="1" destOrd="0" presId="urn:diagrams.loki3.com/VaryingWidthList"/>
    <dgm:cxn modelId="{D3ED5F4E-440D-45AB-8380-CEFC5E5410FF}" type="presParOf" srcId="{7CD17D1A-B65A-40F8-B5DE-6C87DA2A137D}" destId="{A987478D-A24D-4E5A-B09E-8A3E4E06A679}" srcOrd="2" destOrd="0" presId="urn:diagrams.loki3.com/VaryingWidthList"/>
    <dgm:cxn modelId="{4B319379-5EDD-4104-B744-5991E705202E}" type="presParOf" srcId="{7CD17D1A-B65A-40F8-B5DE-6C87DA2A137D}" destId="{31F41356-6AEE-4C4C-BD1B-0FAFC1C49FB5}" srcOrd="3" destOrd="0" presId="urn:diagrams.loki3.com/VaryingWidthList"/>
    <dgm:cxn modelId="{51BD283A-884F-41DA-A5EB-1DE4D6941EC7}" type="presParOf" srcId="{7CD17D1A-B65A-40F8-B5DE-6C87DA2A137D}" destId="{9CED224D-ACED-4050-95C7-16AE4F29534B}" srcOrd="4" destOrd="0" presId="urn:diagrams.loki3.com/VaryingWidthList"/>
    <dgm:cxn modelId="{E9CFA5C4-2A8F-4C64-869C-A31015470509}" type="presParOf" srcId="{7CD17D1A-B65A-40F8-B5DE-6C87DA2A137D}" destId="{67100862-520F-4BA3-AB9D-C23C2B642C3C}" srcOrd="5" destOrd="0" presId="urn:diagrams.loki3.com/VaryingWidthList"/>
    <dgm:cxn modelId="{505B36BE-B70D-4472-BAC7-8DB17FA43C1E}" type="presParOf" srcId="{7CD17D1A-B65A-40F8-B5DE-6C87DA2A137D}" destId="{368D85A7-5C68-43CE-8E7C-8CFB3E6F000B}" srcOrd="6" destOrd="0" presId="urn:diagrams.loki3.com/VaryingWidthList"/>
    <dgm:cxn modelId="{5A2D8CB3-B22C-4177-8B70-C959CBF59907}" type="presParOf" srcId="{7CD17D1A-B65A-40F8-B5DE-6C87DA2A137D}" destId="{A80CFC83-C81D-433D-B012-B6DCD3386375}" srcOrd="7" destOrd="0" presId="urn:diagrams.loki3.com/VaryingWidthList"/>
    <dgm:cxn modelId="{A18CF44E-9793-49CF-A781-719967CD10A7}" type="presParOf" srcId="{7CD17D1A-B65A-40F8-B5DE-6C87DA2A137D}" destId="{828032A5-1A4D-4A32-B2DB-B4BFD704758E}" srcOrd="8" destOrd="0" presId="urn:diagrams.loki3.com/VaryingWidthList"/>
    <dgm:cxn modelId="{B8DCD9DC-8D54-40D3-8445-837124FEA81E}" type="presParOf" srcId="{7CD17D1A-B65A-40F8-B5DE-6C87DA2A137D}" destId="{4913A35F-3D63-4161-8B30-052F35E32E09}" srcOrd="9" destOrd="0" presId="urn:diagrams.loki3.com/VaryingWidthList"/>
    <dgm:cxn modelId="{C5327472-B957-4EEF-A1B4-C681F7A79314}" type="presParOf" srcId="{7CD17D1A-B65A-40F8-B5DE-6C87DA2A137D}" destId="{C0369FE7-053D-42FF-A92A-650537660310}" srcOrd="10" destOrd="0" presId="urn:diagrams.loki3.com/VaryingWidthList"/>
    <dgm:cxn modelId="{1DD870AF-E61E-4875-996C-649E555FA36B}" type="presParOf" srcId="{7CD17D1A-B65A-40F8-B5DE-6C87DA2A137D}" destId="{AAE3FE5C-74DA-4E67-AFAD-8A3CBF122039}" srcOrd="11" destOrd="0" presId="urn:diagrams.loki3.com/VaryingWidthList"/>
    <dgm:cxn modelId="{268F893E-0555-4BA3-AC03-687DFCCD15C1}" type="presParOf" srcId="{7CD17D1A-B65A-40F8-B5DE-6C87DA2A137D}" destId="{54E16099-496D-4DE3-A6E5-F5EB8549F6CB}" srcOrd="12" destOrd="0" presId="urn:diagrams.loki3.com/VaryingWidthList"/>
    <dgm:cxn modelId="{37D85466-BC01-418D-8E29-1AACD17B8711}" type="presParOf" srcId="{7CD17D1A-B65A-40F8-B5DE-6C87DA2A137D}" destId="{480A85E0-03CF-49D6-91F0-85957AA71248}" srcOrd="13" destOrd="0" presId="urn:diagrams.loki3.com/VaryingWidthList"/>
    <dgm:cxn modelId="{40563F09-D396-4F88-9FAF-1BE49CF9630E}" type="presParOf" srcId="{7CD17D1A-B65A-40F8-B5DE-6C87DA2A137D}" destId="{0790567E-ACA5-4035-A339-1CE4D2F63114}" srcOrd="14" destOrd="0" presId="urn:diagrams.loki3.com/VaryingWidthList"/>
    <dgm:cxn modelId="{D0002D9C-E6D6-42FB-A74D-C8FDA8E21577}" type="presParOf" srcId="{7CD17D1A-B65A-40F8-B5DE-6C87DA2A137D}" destId="{31BB12BE-A279-47CE-9EC8-445C686CA426}" srcOrd="15" destOrd="0" presId="urn:diagrams.loki3.com/VaryingWidthList"/>
    <dgm:cxn modelId="{6847D4F0-A0BB-4E2E-8B7D-B3F897ED5A46}" type="presParOf" srcId="{7CD17D1A-B65A-40F8-B5DE-6C87DA2A137D}" destId="{EE30E4F7-D3E6-4DC1-B6FA-837EB80CF0BC}" srcOrd="16"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52B12A2-2A4A-4A23-8F00-EF5C3279C715}" type="doc">
      <dgm:prSet loTypeId="urn:microsoft.com/office/officeart/2008/layout/AlternatingPictureBlocks" loCatId="list" qsTypeId="urn:microsoft.com/office/officeart/2005/8/quickstyle/simple1" qsCatId="simple" csTypeId="urn:microsoft.com/office/officeart/2005/8/colors/colorful1" csCatId="colorful" phldr="1"/>
      <dgm:spPr/>
      <dgm:t>
        <a:bodyPr/>
        <a:lstStyle/>
        <a:p>
          <a:endParaRPr lang="en-US"/>
        </a:p>
      </dgm:t>
    </dgm:pt>
    <dgm:pt modelId="{07C5F82C-247E-43E0-8143-913C57E6E51F}">
      <dgm:prSet custT="1"/>
      <dgm:spPr/>
      <dgm:t>
        <a:bodyPr/>
        <a:lstStyle/>
        <a:p>
          <a:r>
            <a:rPr lang="en-US" sz="2800" dirty="0"/>
            <a:t>Drop the ball</a:t>
          </a:r>
          <a:endParaRPr lang="en-US" sz="2000" dirty="0"/>
        </a:p>
      </dgm:t>
    </dgm:pt>
    <dgm:pt modelId="{CE973F9E-6653-4D29-8ACD-011B78D26B18}" type="parTrans" cxnId="{9D0D336D-DB85-432D-9A6C-555D2A6AA556}">
      <dgm:prSet/>
      <dgm:spPr/>
      <dgm:t>
        <a:bodyPr/>
        <a:lstStyle/>
        <a:p>
          <a:endParaRPr lang="en-US" sz="1600"/>
        </a:p>
      </dgm:t>
    </dgm:pt>
    <dgm:pt modelId="{4B35CEED-B175-4549-B7E9-AE89CCA743CF}" type="sibTrans" cxnId="{9D0D336D-DB85-432D-9A6C-555D2A6AA556}">
      <dgm:prSet/>
      <dgm:spPr/>
      <dgm:t>
        <a:bodyPr/>
        <a:lstStyle/>
        <a:p>
          <a:endParaRPr lang="en-US" sz="1600"/>
        </a:p>
      </dgm:t>
    </dgm:pt>
    <dgm:pt modelId="{F5F325FE-7BC7-4F9A-AF94-D09AD6AD5EBB}">
      <dgm:prSet custT="1"/>
      <dgm:spPr/>
      <dgm:t>
        <a:bodyPr/>
        <a:lstStyle/>
        <a:p>
          <a:r>
            <a:rPr lang="en-US" sz="2800" dirty="0"/>
            <a:t>Forgiveness</a:t>
          </a:r>
          <a:endParaRPr lang="en-US" sz="2000" dirty="0"/>
        </a:p>
      </dgm:t>
    </dgm:pt>
    <dgm:pt modelId="{DD29E8D8-EACF-4A83-A9B7-EF81080E01BE}" type="parTrans" cxnId="{7E84AABB-E8A9-4B60-8103-BB19C5200311}">
      <dgm:prSet/>
      <dgm:spPr/>
      <dgm:t>
        <a:bodyPr/>
        <a:lstStyle/>
        <a:p>
          <a:endParaRPr lang="en-US"/>
        </a:p>
      </dgm:t>
    </dgm:pt>
    <dgm:pt modelId="{B77605F2-FE7C-470E-AB01-F66F5997B0E3}" type="sibTrans" cxnId="{7E84AABB-E8A9-4B60-8103-BB19C5200311}">
      <dgm:prSet/>
      <dgm:spPr/>
      <dgm:t>
        <a:bodyPr/>
        <a:lstStyle/>
        <a:p>
          <a:endParaRPr lang="en-US"/>
        </a:p>
      </dgm:t>
    </dgm:pt>
    <dgm:pt modelId="{D4D0E062-A415-4096-AD49-77C3A6C25422}" type="pres">
      <dgm:prSet presAssocID="{152B12A2-2A4A-4A23-8F00-EF5C3279C715}" presName="linearFlow" presStyleCnt="0">
        <dgm:presLayoutVars>
          <dgm:dir/>
          <dgm:resizeHandles val="exact"/>
        </dgm:presLayoutVars>
      </dgm:prSet>
      <dgm:spPr/>
    </dgm:pt>
    <dgm:pt modelId="{179F00F3-2383-493B-BC52-49E09786A1C9}" type="pres">
      <dgm:prSet presAssocID="{07C5F82C-247E-43E0-8143-913C57E6E51F}" presName="comp" presStyleCnt="0"/>
      <dgm:spPr/>
    </dgm:pt>
    <dgm:pt modelId="{74601F87-25BA-47C5-A224-B80A9131B10F}" type="pres">
      <dgm:prSet presAssocID="{07C5F82C-247E-43E0-8143-913C57E6E51F}" presName="rect2" presStyleLbl="node1" presStyleIdx="0" presStyleCnt="2">
        <dgm:presLayoutVars>
          <dgm:bulletEnabled val="1"/>
        </dgm:presLayoutVars>
      </dgm:prSet>
      <dgm:spPr/>
    </dgm:pt>
    <dgm:pt modelId="{7B64B8EE-1EEB-4B0E-AFA3-80082CEE148E}" type="pres">
      <dgm:prSet presAssocID="{07C5F82C-247E-43E0-8143-913C57E6E51F}" presName="rect1" presStyleLbl="ln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dgm:spPr>
      <dgm:extLst>
        <a:ext uri="{E40237B7-FDA0-4F09-8148-C483321AD2D9}">
          <dgm14:cNvPr xmlns:dgm14="http://schemas.microsoft.com/office/drawing/2010/diagram" id="0" name="" descr="Basketball outline"/>
        </a:ext>
      </dgm:extLst>
    </dgm:pt>
    <dgm:pt modelId="{3FF52D5A-EC29-4E76-A48E-C2428B0F1636}" type="pres">
      <dgm:prSet presAssocID="{4B35CEED-B175-4549-B7E9-AE89CCA743CF}" presName="sibTrans" presStyleCnt="0"/>
      <dgm:spPr/>
    </dgm:pt>
    <dgm:pt modelId="{4624C6D5-EFBB-431C-98C0-6493B566E796}" type="pres">
      <dgm:prSet presAssocID="{F5F325FE-7BC7-4F9A-AF94-D09AD6AD5EBB}" presName="comp" presStyleCnt="0"/>
      <dgm:spPr/>
    </dgm:pt>
    <dgm:pt modelId="{C781007B-3709-4D82-836D-E3AE3E623219}" type="pres">
      <dgm:prSet presAssocID="{F5F325FE-7BC7-4F9A-AF94-D09AD6AD5EBB}" presName="rect2" presStyleLbl="node1" presStyleIdx="1" presStyleCnt="2">
        <dgm:presLayoutVars>
          <dgm:bulletEnabled val="1"/>
        </dgm:presLayoutVars>
      </dgm:prSet>
      <dgm:spPr/>
    </dgm:pt>
    <dgm:pt modelId="{B1727CB2-1E0A-43A0-882A-5B957C07117C}" type="pres">
      <dgm:prSet presAssocID="{F5F325FE-7BC7-4F9A-AF94-D09AD6AD5EBB}" presName="rect1" presStyleLbl="ln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 r="-1000"/>
          </a:stretch>
        </a:blipFill>
      </dgm:spPr>
      <dgm:extLst>
        <a:ext uri="{E40237B7-FDA0-4F09-8148-C483321AD2D9}">
          <dgm14:cNvPr xmlns:dgm14="http://schemas.microsoft.com/office/drawing/2010/diagram" id="0" name="" descr="Sparkling Heart outline"/>
        </a:ext>
      </dgm:extLst>
    </dgm:pt>
  </dgm:ptLst>
  <dgm:cxnLst>
    <dgm:cxn modelId="{4F6EA900-74A2-4789-B7F6-F66B3FBC6DAE}" type="presOf" srcId="{152B12A2-2A4A-4A23-8F00-EF5C3279C715}" destId="{D4D0E062-A415-4096-AD49-77C3A6C25422}" srcOrd="0" destOrd="0" presId="urn:microsoft.com/office/officeart/2008/layout/AlternatingPictureBlocks"/>
    <dgm:cxn modelId="{9D0D336D-DB85-432D-9A6C-555D2A6AA556}" srcId="{152B12A2-2A4A-4A23-8F00-EF5C3279C715}" destId="{07C5F82C-247E-43E0-8143-913C57E6E51F}" srcOrd="0" destOrd="0" parTransId="{CE973F9E-6653-4D29-8ACD-011B78D26B18}" sibTransId="{4B35CEED-B175-4549-B7E9-AE89CCA743CF}"/>
    <dgm:cxn modelId="{B1D5898D-C75C-4C0F-8248-209EDB8E222C}" type="presOf" srcId="{F5F325FE-7BC7-4F9A-AF94-D09AD6AD5EBB}" destId="{C781007B-3709-4D82-836D-E3AE3E623219}" srcOrd="0" destOrd="0" presId="urn:microsoft.com/office/officeart/2008/layout/AlternatingPictureBlocks"/>
    <dgm:cxn modelId="{135508B5-0644-41AC-98E0-69F652898515}" type="presOf" srcId="{07C5F82C-247E-43E0-8143-913C57E6E51F}" destId="{74601F87-25BA-47C5-A224-B80A9131B10F}" srcOrd="0" destOrd="0" presId="urn:microsoft.com/office/officeart/2008/layout/AlternatingPictureBlocks"/>
    <dgm:cxn modelId="{7E84AABB-E8A9-4B60-8103-BB19C5200311}" srcId="{152B12A2-2A4A-4A23-8F00-EF5C3279C715}" destId="{F5F325FE-7BC7-4F9A-AF94-D09AD6AD5EBB}" srcOrd="1" destOrd="0" parTransId="{DD29E8D8-EACF-4A83-A9B7-EF81080E01BE}" sibTransId="{B77605F2-FE7C-470E-AB01-F66F5997B0E3}"/>
    <dgm:cxn modelId="{324B88A7-BED4-4302-8C5C-01CB8892681B}" type="presParOf" srcId="{D4D0E062-A415-4096-AD49-77C3A6C25422}" destId="{179F00F3-2383-493B-BC52-49E09786A1C9}" srcOrd="0" destOrd="0" presId="urn:microsoft.com/office/officeart/2008/layout/AlternatingPictureBlocks"/>
    <dgm:cxn modelId="{D41DFF9A-3AB7-459E-B228-E95C7DF7003C}" type="presParOf" srcId="{179F00F3-2383-493B-BC52-49E09786A1C9}" destId="{74601F87-25BA-47C5-A224-B80A9131B10F}" srcOrd="0" destOrd="0" presId="urn:microsoft.com/office/officeart/2008/layout/AlternatingPictureBlocks"/>
    <dgm:cxn modelId="{B07ECC0E-A4F9-4364-8EFB-65BDF7DBA9FF}" type="presParOf" srcId="{179F00F3-2383-493B-BC52-49E09786A1C9}" destId="{7B64B8EE-1EEB-4B0E-AFA3-80082CEE148E}" srcOrd="1" destOrd="0" presId="urn:microsoft.com/office/officeart/2008/layout/AlternatingPictureBlocks"/>
    <dgm:cxn modelId="{866EFCE4-0243-4D07-9CD2-DA85BBD158A4}" type="presParOf" srcId="{D4D0E062-A415-4096-AD49-77C3A6C25422}" destId="{3FF52D5A-EC29-4E76-A48E-C2428B0F1636}" srcOrd="1" destOrd="0" presId="urn:microsoft.com/office/officeart/2008/layout/AlternatingPictureBlocks"/>
    <dgm:cxn modelId="{3E4C561D-F937-40A0-9ECD-03A0C32794E5}" type="presParOf" srcId="{D4D0E062-A415-4096-AD49-77C3A6C25422}" destId="{4624C6D5-EFBB-431C-98C0-6493B566E796}" srcOrd="2" destOrd="0" presId="urn:microsoft.com/office/officeart/2008/layout/AlternatingPictureBlocks"/>
    <dgm:cxn modelId="{F8B14E78-9E2C-4236-9E57-D2D75DC7ADC3}" type="presParOf" srcId="{4624C6D5-EFBB-431C-98C0-6493B566E796}" destId="{C781007B-3709-4D82-836D-E3AE3E623219}" srcOrd="0" destOrd="0" presId="urn:microsoft.com/office/officeart/2008/layout/AlternatingPictureBlocks"/>
    <dgm:cxn modelId="{52AF7216-86DA-4E6D-AE67-80A0FA3A52D6}" type="presParOf" srcId="{4624C6D5-EFBB-431C-98C0-6493B566E796}" destId="{B1727CB2-1E0A-43A0-882A-5B957C07117C}"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52B12A2-2A4A-4A23-8F00-EF5C3279C71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US"/>
        </a:p>
      </dgm:t>
    </dgm:pt>
    <dgm:pt modelId="{07C5F82C-247E-43E0-8143-913C57E6E51F}">
      <dgm:prSet custT="1"/>
      <dgm:spPr/>
      <dgm:t>
        <a:bodyPr/>
        <a:lstStyle/>
        <a:p>
          <a:r>
            <a:rPr lang="en-US" sz="2800" dirty="0"/>
            <a:t>Rest</a:t>
          </a:r>
          <a:endParaRPr lang="en-US" sz="2000" dirty="0"/>
        </a:p>
      </dgm:t>
    </dgm:pt>
    <dgm:pt modelId="{CE973F9E-6653-4D29-8ACD-011B78D26B18}" type="parTrans" cxnId="{9D0D336D-DB85-432D-9A6C-555D2A6AA556}">
      <dgm:prSet/>
      <dgm:spPr/>
      <dgm:t>
        <a:bodyPr/>
        <a:lstStyle/>
        <a:p>
          <a:endParaRPr lang="en-US" sz="1600"/>
        </a:p>
      </dgm:t>
    </dgm:pt>
    <dgm:pt modelId="{4B35CEED-B175-4549-B7E9-AE89CCA743CF}" type="sibTrans" cxnId="{9D0D336D-DB85-432D-9A6C-555D2A6AA556}">
      <dgm:prSet/>
      <dgm:spPr/>
      <dgm:t>
        <a:bodyPr/>
        <a:lstStyle/>
        <a:p>
          <a:endParaRPr lang="en-US" sz="1600"/>
        </a:p>
      </dgm:t>
    </dgm:pt>
    <dgm:pt modelId="{F5F325FE-7BC7-4F9A-AF94-D09AD6AD5EBB}">
      <dgm:prSet custT="1"/>
      <dgm:spPr/>
      <dgm:t>
        <a:bodyPr/>
        <a:lstStyle/>
        <a:p>
          <a:r>
            <a:rPr lang="en-US" sz="2800" dirty="0"/>
            <a:t>Joy</a:t>
          </a:r>
          <a:endParaRPr lang="en-US" sz="2000" dirty="0"/>
        </a:p>
      </dgm:t>
    </dgm:pt>
    <dgm:pt modelId="{DD29E8D8-EACF-4A83-A9B7-EF81080E01BE}" type="parTrans" cxnId="{7E84AABB-E8A9-4B60-8103-BB19C5200311}">
      <dgm:prSet/>
      <dgm:spPr/>
      <dgm:t>
        <a:bodyPr/>
        <a:lstStyle/>
        <a:p>
          <a:endParaRPr lang="en-US"/>
        </a:p>
      </dgm:t>
    </dgm:pt>
    <dgm:pt modelId="{B77605F2-FE7C-470E-AB01-F66F5997B0E3}" type="sibTrans" cxnId="{7E84AABB-E8A9-4B60-8103-BB19C5200311}">
      <dgm:prSet/>
      <dgm:spPr/>
      <dgm:t>
        <a:bodyPr/>
        <a:lstStyle/>
        <a:p>
          <a:endParaRPr lang="en-US"/>
        </a:p>
      </dgm:t>
    </dgm:pt>
    <dgm:pt modelId="{54EE9416-2AD4-4D70-AF73-79A58E93F371}" type="pres">
      <dgm:prSet presAssocID="{152B12A2-2A4A-4A23-8F00-EF5C3279C715}" presName="Name0" presStyleCnt="0">
        <dgm:presLayoutVars>
          <dgm:chMax/>
          <dgm:chPref/>
          <dgm:dir/>
          <dgm:animLvl val="lvl"/>
        </dgm:presLayoutVars>
      </dgm:prSet>
      <dgm:spPr/>
    </dgm:pt>
    <dgm:pt modelId="{994A79D4-EE57-4A45-8105-F47B3549FCF7}" type="pres">
      <dgm:prSet presAssocID="{07C5F82C-247E-43E0-8143-913C57E6E51F}" presName="composite" presStyleCnt="0"/>
      <dgm:spPr/>
    </dgm:pt>
    <dgm:pt modelId="{726A75D4-43B5-40F3-B543-B539704E625C}" type="pres">
      <dgm:prSet presAssocID="{07C5F82C-247E-43E0-8143-913C57E6E51F}" presName="Parent1" presStyleLbl="node1" presStyleIdx="0" presStyleCnt="4">
        <dgm:presLayoutVars>
          <dgm:chMax val="1"/>
          <dgm:chPref val="1"/>
          <dgm:bulletEnabled val="1"/>
        </dgm:presLayoutVars>
      </dgm:prSet>
      <dgm:spPr/>
    </dgm:pt>
    <dgm:pt modelId="{2FF05661-75D7-4E88-BD2F-21677CD398B0}" type="pres">
      <dgm:prSet presAssocID="{07C5F82C-247E-43E0-8143-913C57E6E51F}" presName="Childtext1" presStyleLbl="revTx" presStyleIdx="0" presStyleCnt="2">
        <dgm:presLayoutVars>
          <dgm:chMax val="0"/>
          <dgm:chPref val="0"/>
          <dgm:bulletEnabled val="1"/>
        </dgm:presLayoutVars>
      </dgm:prSet>
      <dgm:spPr/>
    </dgm:pt>
    <dgm:pt modelId="{E0463F3A-2C8C-45FE-9FAD-153D7391F720}" type="pres">
      <dgm:prSet presAssocID="{07C5F82C-247E-43E0-8143-913C57E6E51F}" presName="BalanceSpacing" presStyleCnt="0"/>
      <dgm:spPr/>
    </dgm:pt>
    <dgm:pt modelId="{DE83A22E-C987-4C50-8100-E8701056FEDD}" type="pres">
      <dgm:prSet presAssocID="{07C5F82C-247E-43E0-8143-913C57E6E51F}" presName="BalanceSpacing1" presStyleCnt="0"/>
      <dgm:spPr/>
    </dgm:pt>
    <dgm:pt modelId="{B03EF745-0298-4C90-8E7A-EADC9FBF8D01}" type="pres">
      <dgm:prSet presAssocID="{4B35CEED-B175-4549-B7E9-AE89CCA743CF}" presName="Accent1Text" presStyleLbl="node1" presStyleIdx="1" presStyleCnt="4"/>
      <dgm:spPr/>
    </dgm:pt>
    <dgm:pt modelId="{8D550172-5E7C-4192-8A83-5D184E9EF320}" type="pres">
      <dgm:prSet presAssocID="{4B35CEED-B175-4549-B7E9-AE89CCA743CF}" presName="spaceBetweenRectangles" presStyleCnt="0"/>
      <dgm:spPr/>
    </dgm:pt>
    <dgm:pt modelId="{E1D8848E-5421-4F26-B95B-D56F6E618EA9}" type="pres">
      <dgm:prSet presAssocID="{F5F325FE-7BC7-4F9A-AF94-D09AD6AD5EBB}" presName="composite" presStyleCnt="0"/>
      <dgm:spPr/>
    </dgm:pt>
    <dgm:pt modelId="{41E20549-D85E-4634-B858-AD138C61D80F}" type="pres">
      <dgm:prSet presAssocID="{F5F325FE-7BC7-4F9A-AF94-D09AD6AD5EBB}" presName="Parent1" presStyleLbl="node1" presStyleIdx="2" presStyleCnt="4">
        <dgm:presLayoutVars>
          <dgm:chMax val="1"/>
          <dgm:chPref val="1"/>
          <dgm:bulletEnabled val="1"/>
        </dgm:presLayoutVars>
      </dgm:prSet>
      <dgm:spPr/>
    </dgm:pt>
    <dgm:pt modelId="{1110B209-109D-4651-8800-1EE9BA0182B3}" type="pres">
      <dgm:prSet presAssocID="{F5F325FE-7BC7-4F9A-AF94-D09AD6AD5EBB}" presName="Childtext1" presStyleLbl="revTx" presStyleIdx="1" presStyleCnt="2">
        <dgm:presLayoutVars>
          <dgm:chMax val="0"/>
          <dgm:chPref val="0"/>
          <dgm:bulletEnabled val="1"/>
        </dgm:presLayoutVars>
      </dgm:prSet>
      <dgm:spPr/>
    </dgm:pt>
    <dgm:pt modelId="{2C8A02CD-6976-4024-9B36-35231CE30280}" type="pres">
      <dgm:prSet presAssocID="{F5F325FE-7BC7-4F9A-AF94-D09AD6AD5EBB}" presName="BalanceSpacing" presStyleCnt="0"/>
      <dgm:spPr/>
    </dgm:pt>
    <dgm:pt modelId="{F0F43FC8-0B54-4E85-B5E4-48E1877AE758}" type="pres">
      <dgm:prSet presAssocID="{F5F325FE-7BC7-4F9A-AF94-D09AD6AD5EBB}" presName="BalanceSpacing1" presStyleCnt="0"/>
      <dgm:spPr/>
    </dgm:pt>
    <dgm:pt modelId="{A3EC6502-C0EE-4522-AC9E-48F59E05624D}" type="pres">
      <dgm:prSet presAssocID="{B77605F2-FE7C-470E-AB01-F66F5997B0E3}" presName="Accent1Text" presStyleLbl="node1" presStyleIdx="3" presStyleCnt="4"/>
      <dgm:spPr/>
    </dgm:pt>
  </dgm:ptLst>
  <dgm:cxnLst>
    <dgm:cxn modelId="{E4E2610D-8300-4685-B36D-5F799D504A20}" type="presOf" srcId="{4B35CEED-B175-4549-B7E9-AE89CCA743CF}" destId="{B03EF745-0298-4C90-8E7A-EADC9FBF8D01}" srcOrd="0" destOrd="0" presId="urn:microsoft.com/office/officeart/2008/layout/AlternatingHexagons"/>
    <dgm:cxn modelId="{4CB8E42F-451F-45CF-A53D-17B25B3B0F21}" type="presOf" srcId="{F5F325FE-7BC7-4F9A-AF94-D09AD6AD5EBB}" destId="{41E20549-D85E-4634-B858-AD138C61D80F}" srcOrd="0" destOrd="0" presId="urn:microsoft.com/office/officeart/2008/layout/AlternatingHexagons"/>
    <dgm:cxn modelId="{A1EDC44A-4206-4914-9337-7F94C9E0B5BF}" type="presOf" srcId="{B77605F2-FE7C-470E-AB01-F66F5997B0E3}" destId="{A3EC6502-C0EE-4522-AC9E-48F59E05624D}" srcOrd="0" destOrd="0" presId="urn:microsoft.com/office/officeart/2008/layout/AlternatingHexagons"/>
    <dgm:cxn modelId="{9D0D336D-DB85-432D-9A6C-555D2A6AA556}" srcId="{152B12A2-2A4A-4A23-8F00-EF5C3279C715}" destId="{07C5F82C-247E-43E0-8143-913C57E6E51F}" srcOrd="0" destOrd="0" parTransId="{CE973F9E-6653-4D29-8ACD-011B78D26B18}" sibTransId="{4B35CEED-B175-4549-B7E9-AE89CCA743CF}"/>
    <dgm:cxn modelId="{D6C75277-87BB-467C-917E-429B9C8FFF9D}" type="presOf" srcId="{152B12A2-2A4A-4A23-8F00-EF5C3279C715}" destId="{54EE9416-2AD4-4D70-AF73-79A58E93F371}" srcOrd="0" destOrd="0" presId="urn:microsoft.com/office/officeart/2008/layout/AlternatingHexagons"/>
    <dgm:cxn modelId="{B1C94890-DFC9-4EF7-9F4B-E3B83B7CAD1A}" type="presOf" srcId="{07C5F82C-247E-43E0-8143-913C57E6E51F}" destId="{726A75D4-43B5-40F3-B543-B539704E625C}" srcOrd="0" destOrd="0" presId="urn:microsoft.com/office/officeart/2008/layout/AlternatingHexagons"/>
    <dgm:cxn modelId="{7E84AABB-E8A9-4B60-8103-BB19C5200311}" srcId="{152B12A2-2A4A-4A23-8F00-EF5C3279C715}" destId="{F5F325FE-7BC7-4F9A-AF94-D09AD6AD5EBB}" srcOrd="1" destOrd="0" parTransId="{DD29E8D8-EACF-4A83-A9B7-EF81080E01BE}" sibTransId="{B77605F2-FE7C-470E-AB01-F66F5997B0E3}"/>
    <dgm:cxn modelId="{BF766A65-D2E5-40FC-8000-CC16F7BBA048}" type="presParOf" srcId="{54EE9416-2AD4-4D70-AF73-79A58E93F371}" destId="{994A79D4-EE57-4A45-8105-F47B3549FCF7}" srcOrd="0" destOrd="0" presId="urn:microsoft.com/office/officeart/2008/layout/AlternatingHexagons"/>
    <dgm:cxn modelId="{A29D6B24-E79A-4CF0-818A-0A1343D31B08}" type="presParOf" srcId="{994A79D4-EE57-4A45-8105-F47B3549FCF7}" destId="{726A75D4-43B5-40F3-B543-B539704E625C}" srcOrd="0" destOrd="0" presId="urn:microsoft.com/office/officeart/2008/layout/AlternatingHexagons"/>
    <dgm:cxn modelId="{F292B4E9-072C-41E6-81B5-21EFB7EB1EA4}" type="presParOf" srcId="{994A79D4-EE57-4A45-8105-F47B3549FCF7}" destId="{2FF05661-75D7-4E88-BD2F-21677CD398B0}" srcOrd="1" destOrd="0" presId="urn:microsoft.com/office/officeart/2008/layout/AlternatingHexagons"/>
    <dgm:cxn modelId="{6AAE63A3-9939-4C99-9092-2C71E81705B9}" type="presParOf" srcId="{994A79D4-EE57-4A45-8105-F47B3549FCF7}" destId="{E0463F3A-2C8C-45FE-9FAD-153D7391F720}" srcOrd="2" destOrd="0" presId="urn:microsoft.com/office/officeart/2008/layout/AlternatingHexagons"/>
    <dgm:cxn modelId="{3770AB77-8B3D-49AE-B4C1-A35429E88D6C}" type="presParOf" srcId="{994A79D4-EE57-4A45-8105-F47B3549FCF7}" destId="{DE83A22E-C987-4C50-8100-E8701056FEDD}" srcOrd="3" destOrd="0" presId="urn:microsoft.com/office/officeart/2008/layout/AlternatingHexagons"/>
    <dgm:cxn modelId="{44A70F28-B3F0-4A9A-95DA-386CFE617DCD}" type="presParOf" srcId="{994A79D4-EE57-4A45-8105-F47B3549FCF7}" destId="{B03EF745-0298-4C90-8E7A-EADC9FBF8D01}" srcOrd="4" destOrd="0" presId="urn:microsoft.com/office/officeart/2008/layout/AlternatingHexagons"/>
    <dgm:cxn modelId="{16A3F65F-CEEA-4CA7-BCC1-4AC2AF47FF18}" type="presParOf" srcId="{54EE9416-2AD4-4D70-AF73-79A58E93F371}" destId="{8D550172-5E7C-4192-8A83-5D184E9EF320}" srcOrd="1" destOrd="0" presId="urn:microsoft.com/office/officeart/2008/layout/AlternatingHexagons"/>
    <dgm:cxn modelId="{A78B0439-5453-4D69-9F37-D2626F39AB9C}" type="presParOf" srcId="{54EE9416-2AD4-4D70-AF73-79A58E93F371}" destId="{E1D8848E-5421-4F26-B95B-D56F6E618EA9}" srcOrd="2" destOrd="0" presId="urn:microsoft.com/office/officeart/2008/layout/AlternatingHexagons"/>
    <dgm:cxn modelId="{1226A924-BD4A-4764-AB98-2EB184FF2B6C}" type="presParOf" srcId="{E1D8848E-5421-4F26-B95B-D56F6E618EA9}" destId="{41E20549-D85E-4634-B858-AD138C61D80F}" srcOrd="0" destOrd="0" presId="urn:microsoft.com/office/officeart/2008/layout/AlternatingHexagons"/>
    <dgm:cxn modelId="{B01957A8-CA7B-40D9-86EE-1D9CF79D1352}" type="presParOf" srcId="{E1D8848E-5421-4F26-B95B-D56F6E618EA9}" destId="{1110B209-109D-4651-8800-1EE9BA0182B3}" srcOrd="1" destOrd="0" presId="urn:microsoft.com/office/officeart/2008/layout/AlternatingHexagons"/>
    <dgm:cxn modelId="{AC8141F9-7C56-484C-91EC-D576201A65E3}" type="presParOf" srcId="{E1D8848E-5421-4F26-B95B-D56F6E618EA9}" destId="{2C8A02CD-6976-4024-9B36-35231CE30280}" srcOrd="2" destOrd="0" presId="urn:microsoft.com/office/officeart/2008/layout/AlternatingHexagons"/>
    <dgm:cxn modelId="{E477EFE2-C9A1-4C76-B5E1-41D4E5BE4A33}" type="presParOf" srcId="{E1D8848E-5421-4F26-B95B-D56F6E618EA9}" destId="{F0F43FC8-0B54-4E85-B5E4-48E1877AE758}" srcOrd="3" destOrd="0" presId="urn:microsoft.com/office/officeart/2008/layout/AlternatingHexagons"/>
    <dgm:cxn modelId="{5A7795A1-350B-43B1-AF56-DE109FC3EEF4}" type="presParOf" srcId="{E1D8848E-5421-4F26-B95B-D56F6E618EA9}" destId="{A3EC6502-C0EE-4522-AC9E-48F59E05624D}"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52B12A2-2A4A-4A23-8F00-EF5C3279C71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7C5F82C-247E-43E0-8143-913C57E6E51F}">
      <dgm:prSet custT="1"/>
      <dgm:spPr/>
      <dgm:t>
        <a:bodyPr/>
        <a:lstStyle/>
        <a:p>
          <a:r>
            <a:rPr lang="en-US" sz="2400" dirty="0"/>
            <a:t>Defining your LGBTQ self</a:t>
          </a:r>
        </a:p>
      </dgm:t>
    </dgm:pt>
    <dgm:pt modelId="{CE973F9E-6653-4D29-8ACD-011B78D26B18}" type="parTrans" cxnId="{9D0D336D-DB85-432D-9A6C-555D2A6AA556}">
      <dgm:prSet/>
      <dgm:spPr/>
      <dgm:t>
        <a:bodyPr/>
        <a:lstStyle/>
        <a:p>
          <a:endParaRPr lang="en-US" sz="1800"/>
        </a:p>
      </dgm:t>
    </dgm:pt>
    <dgm:pt modelId="{4B35CEED-B175-4549-B7E9-AE89CCA743CF}" type="sibTrans" cxnId="{9D0D336D-DB85-432D-9A6C-555D2A6AA556}">
      <dgm:prSet/>
      <dgm:spPr/>
      <dgm:t>
        <a:bodyPr/>
        <a:lstStyle/>
        <a:p>
          <a:endParaRPr lang="en-US" sz="1800"/>
        </a:p>
      </dgm:t>
    </dgm:pt>
    <dgm:pt modelId="{86E13A35-ADF6-411C-B731-E57AA1585123}">
      <dgm:prSet custT="1"/>
      <dgm:spPr/>
      <dgm:t>
        <a:bodyPr/>
        <a:lstStyle/>
        <a:p>
          <a:r>
            <a:rPr lang="en-US" sz="2400" dirty="0"/>
            <a:t>Being more than your gender identity and sexual orientation</a:t>
          </a:r>
        </a:p>
      </dgm:t>
    </dgm:pt>
    <dgm:pt modelId="{343DF343-1BB4-4109-9342-6B1BB9FDAEB2}" type="parTrans" cxnId="{692DC89A-E0FA-451C-B31D-026BC3A4ED79}">
      <dgm:prSet/>
      <dgm:spPr/>
      <dgm:t>
        <a:bodyPr/>
        <a:lstStyle/>
        <a:p>
          <a:endParaRPr lang="en-US" sz="1800"/>
        </a:p>
      </dgm:t>
    </dgm:pt>
    <dgm:pt modelId="{8BBF75C0-56B7-4880-8FBD-FFEF784B4D13}" type="sibTrans" cxnId="{692DC89A-E0FA-451C-B31D-026BC3A4ED79}">
      <dgm:prSet/>
      <dgm:spPr/>
      <dgm:t>
        <a:bodyPr/>
        <a:lstStyle/>
        <a:p>
          <a:endParaRPr lang="en-US" sz="1800"/>
        </a:p>
      </dgm:t>
    </dgm:pt>
    <dgm:pt modelId="{9EE9896C-1685-45F6-9348-AB1A9C5844FE}" type="pres">
      <dgm:prSet presAssocID="{152B12A2-2A4A-4A23-8F00-EF5C3279C715}" presName="diagram" presStyleCnt="0">
        <dgm:presLayoutVars>
          <dgm:dir/>
          <dgm:resizeHandles val="exact"/>
        </dgm:presLayoutVars>
      </dgm:prSet>
      <dgm:spPr/>
    </dgm:pt>
    <dgm:pt modelId="{C13B4B66-FA62-4C11-B49D-32629575BFA6}" type="pres">
      <dgm:prSet presAssocID="{07C5F82C-247E-43E0-8143-913C57E6E51F}" presName="node" presStyleLbl="node1" presStyleIdx="0" presStyleCnt="2" custScaleX="151797" custScaleY="60391" custLinFactNeighborX="644" custLinFactNeighborY="-10733">
        <dgm:presLayoutVars>
          <dgm:bulletEnabled val="1"/>
        </dgm:presLayoutVars>
      </dgm:prSet>
      <dgm:spPr/>
    </dgm:pt>
    <dgm:pt modelId="{A1D3620D-0520-4791-BB07-6740665258BD}" type="pres">
      <dgm:prSet presAssocID="{4B35CEED-B175-4549-B7E9-AE89CCA743CF}" presName="sibTrans" presStyleCnt="0"/>
      <dgm:spPr/>
    </dgm:pt>
    <dgm:pt modelId="{674ED06D-E728-4DC5-B013-6FDF9EC90591}" type="pres">
      <dgm:prSet presAssocID="{86E13A35-ADF6-411C-B731-E57AA1585123}" presName="node" presStyleLbl="node1" presStyleIdx="1" presStyleCnt="2" custScaleX="151797" custScaleY="60391">
        <dgm:presLayoutVars>
          <dgm:bulletEnabled val="1"/>
        </dgm:presLayoutVars>
      </dgm:prSet>
      <dgm:spPr/>
    </dgm:pt>
  </dgm:ptLst>
  <dgm:cxnLst>
    <dgm:cxn modelId="{CA7B2218-4DD9-4312-A668-C3BC3BD2D4D6}" type="presOf" srcId="{07C5F82C-247E-43E0-8143-913C57E6E51F}" destId="{C13B4B66-FA62-4C11-B49D-32629575BFA6}" srcOrd="0" destOrd="0" presId="urn:microsoft.com/office/officeart/2005/8/layout/default"/>
    <dgm:cxn modelId="{9D0D336D-DB85-432D-9A6C-555D2A6AA556}" srcId="{152B12A2-2A4A-4A23-8F00-EF5C3279C715}" destId="{07C5F82C-247E-43E0-8143-913C57E6E51F}" srcOrd="0" destOrd="0" parTransId="{CE973F9E-6653-4D29-8ACD-011B78D26B18}" sibTransId="{4B35CEED-B175-4549-B7E9-AE89CCA743CF}"/>
    <dgm:cxn modelId="{692DC89A-E0FA-451C-B31D-026BC3A4ED79}" srcId="{152B12A2-2A4A-4A23-8F00-EF5C3279C715}" destId="{86E13A35-ADF6-411C-B731-E57AA1585123}" srcOrd="1" destOrd="0" parTransId="{343DF343-1BB4-4109-9342-6B1BB9FDAEB2}" sibTransId="{8BBF75C0-56B7-4880-8FBD-FFEF784B4D13}"/>
    <dgm:cxn modelId="{526252D8-93AF-4E72-A8AD-79FC0B80A2B8}" type="presOf" srcId="{86E13A35-ADF6-411C-B731-E57AA1585123}" destId="{674ED06D-E728-4DC5-B013-6FDF9EC90591}" srcOrd="0" destOrd="0" presId="urn:microsoft.com/office/officeart/2005/8/layout/default"/>
    <dgm:cxn modelId="{CDA6B6F3-41C4-46E7-86AA-2836F64DAC5D}" type="presOf" srcId="{152B12A2-2A4A-4A23-8F00-EF5C3279C715}" destId="{9EE9896C-1685-45F6-9348-AB1A9C5844FE}" srcOrd="0" destOrd="0" presId="urn:microsoft.com/office/officeart/2005/8/layout/default"/>
    <dgm:cxn modelId="{6BFB8721-4229-4D2F-B408-087B3E88AA76}" type="presParOf" srcId="{9EE9896C-1685-45F6-9348-AB1A9C5844FE}" destId="{C13B4B66-FA62-4C11-B49D-32629575BFA6}" srcOrd="0" destOrd="0" presId="urn:microsoft.com/office/officeart/2005/8/layout/default"/>
    <dgm:cxn modelId="{14CF9EA2-E457-4633-A53F-27BD320359E7}" type="presParOf" srcId="{9EE9896C-1685-45F6-9348-AB1A9C5844FE}" destId="{A1D3620D-0520-4791-BB07-6740665258BD}" srcOrd="1" destOrd="0" presId="urn:microsoft.com/office/officeart/2005/8/layout/default"/>
    <dgm:cxn modelId="{A0D3ED3E-AC39-4CFD-ADA2-2B090363B082}" type="presParOf" srcId="{9EE9896C-1685-45F6-9348-AB1A9C5844FE}" destId="{674ED06D-E728-4DC5-B013-6FDF9EC90591}"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9F6A199-92D6-47D9-A37E-230721B9ED08}" type="doc">
      <dgm:prSet loTypeId="urn:microsoft.com/office/officeart/2005/8/layout/hProcess11" loCatId="process" qsTypeId="urn:microsoft.com/office/officeart/2005/8/quickstyle/simple1" qsCatId="simple" csTypeId="urn:microsoft.com/office/officeart/2005/8/colors/accent1_1" csCatId="accent1" phldr="1"/>
      <dgm:spPr/>
    </dgm:pt>
    <dgm:pt modelId="{D28F9A94-7271-492D-BBF8-42C668976A6D}">
      <dgm:prSet phldrT="[Text]" custT="1"/>
      <dgm:spPr/>
      <dgm:t>
        <a:bodyPr/>
        <a:lstStyle/>
        <a:p>
          <a:r>
            <a:rPr lang="en-US" sz="1600" dirty="0"/>
            <a:t>Planning Mtgs.</a:t>
          </a:r>
        </a:p>
      </dgm:t>
    </dgm:pt>
    <dgm:pt modelId="{6A2CF541-E585-4191-96C4-810DB00470B0}" type="parTrans" cxnId="{E2C5CA96-9E75-4E1D-B425-3596983C321A}">
      <dgm:prSet/>
      <dgm:spPr/>
      <dgm:t>
        <a:bodyPr/>
        <a:lstStyle/>
        <a:p>
          <a:endParaRPr lang="en-US" sz="2000"/>
        </a:p>
      </dgm:t>
    </dgm:pt>
    <dgm:pt modelId="{540D0C2A-E1B1-4B33-8612-CD062CBF6056}" type="sibTrans" cxnId="{E2C5CA96-9E75-4E1D-B425-3596983C321A}">
      <dgm:prSet/>
      <dgm:spPr/>
      <dgm:t>
        <a:bodyPr/>
        <a:lstStyle/>
        <a:p>
          <a:endParaRPr lang="en-US" sz="2000"/>
        </a:p>
      </dgm:t>
    </dgm:pt>
    <dgm:pt modelId="{EFA36FC9-7CD4-40D5-B6CF-B7149FC653D6}">
      <dgm:prSet phldrT="[Text]" custT="1"/>
      <dgm:spPr/>
      <dgm:t>
        <a:bodyPr/>
        <a:lstStyle/>
        <a:p>
          <a:r>
            <a:rPr lang="en-US" sz="1600" dirty="0"/>
            <a:t>Registration Process</a:t>
          </a:r>
        </a:p>
      </dgm:t>
    </dgm:pt>
    <dgm:pt modelId="{00D3D67D-735B-4B19-A340-592ED4868982}" type="parTrans" cxnId="{8B53F9F5-0880-465B-9F67-8B4FDDE59D08}">
      <dgm:prSet/>
      <dgm:spPr/>
      <dgm:t>
        <a:bodyPr/>
        <a:lstStyle/>
        <a:p>
          <a:endParaRPr lang="en-US" sz="2000"/>
        </a:p>
      </dgm:t>
    </dgm:pt>
    <dgm:pt modelId="{F5730A75-E136-4A72-85D9-5A493A629D28}" type="sibTrans" cxnId="{8B53F9F5-0880-465B-9F67-8B4FDDE59D08}">
      <dgm:prSet/>
      <dgm:spPr/>
      <dgm:t>
        <a:bodyPr/>
        <a:lstStyle/>
        <a:p>
          <a:endParaRPr lang="en-US" sz="2000"/>
        </a:p>
      </dgm:t>
    </dgm:pt>
    <dgm:pt modelId="{7DD4F819-EEEF-4579-9B0C-DDB712E0C65D}">
      <dgm:prSet phldrT="[Text]" custT="1"/>
      <dgm:spPr/>
      <dgm:t>
        <a:bodyPr/>
        <a:lstStyle/>
        <a:p>
          <a:r>
            <a:rPr lang="en-US" sz="1600" dirty="0"/>
            <a:t>Retreat Agenda</a:t>
          </a:r>
        </a:p>
      </dgm:t>
    </dgm:pt>
    <dgm:pt modelId="{A064156C-6490-412A-B956-6D4165ED7170}" type="parTrans" cxnId="{3BD0E3F2-F5D1-4152-B01F-0A322D33BBC7}">
      <dgm:prSet/>
      <dgm:spPr/>
      <dgm:t>
        <a:bodyPr/>
        <a:lstStyle/>
        <a:p>
          <a:endParaRPr lang="en-US" sz="2000"/>
        </a:p>
      </dgm:t>
    </dgm:pt>
    <dgm:pt modelId="{24B13929-8DA0-4D52-A77B-4C94C711F310}" type="sibTrans" cxnId="{3BD0E3F2-F5D1-4152-B01F-0A322D33BBC7}">
      <dgm:prSet/>
      <dgm:spPr/>
      <dgm:t>
        <a:bodyPr/>
        <a:lstStyle/>
        <a:p>
          <a:endParaRPr lang="en-US" sz="2000"/>
        </a:p>
      </dgm:t>
    </dgm:pt>
    <dgm:pt modelId="{3433CDB0-696F-4E19-90C4-D9AC20B353EB}">
      <dgm:prSet phldrT="[Text]" custT="1"/>
      <dgm:spPr/>
      <dgm:t>
        <a:bodyPr/>
        <a:lstStyle/>
        <a:p>
          <a:r>
            <a:rPr lang="en-US" sz="1600" dirty="0"/>
            <a:t>Retreat Day 1</a:t>
          </a:r>
        </a:p>
      </dgm:t>
    </dgm:pt>
    <dgm:pt modelId="{6B80D098-89F1-44C1-9518-C844345A4996}" type="parTrans" cxnId="{072FB55F-8CEC-4349-B140-2381C3EFC25E}">
      <dgm:prSet/>
      <dgm:spPr/>
      <dgm:t>
        <a:bodyPr/>
        <a:lstStyle/>
        <a:p>
          <a:endParaRPr lang="en-US" sz="2000"/>
        </a:p>
      </dgm:t>
    </dgm:pt>
    <dgm:pt modelId="{3BF440E7-CE11-4499-9C4D-B48D3D0B5736}" type="sibTrans" cxnId="{072FB55F-8CEC-4349-B140-2381C3EFC25E}">
      <dgm:prSet/>
      <dgm:spPr/>
      <dgm:t>
        <a:bodyPr/>
        <a:lstStyle/>
        <a:p>
          <a:endParaRPr lang="en-US" sz="2000"/>
        </a:p>
      </dgm:t>
    </dgm:pt>
    <dgm:pt modelId="{726CE749-55BE-4760-8E43-0EC692A5D5DA}">
      <dgm:prSet phldrT="[Text]" custT="1"/>
      <dgm:spPr/>
      <dgm:t>
        <a:bodyPr/>
        <a:lstStyle/>
        <a:p>
          <a:r>
            <a:rPr lang="en-US" sz="1600" dirty="0"/>
            <a:t>Retreat Day 2</a:t>
          </a:r>
        </a:p>
      </dgm:t>
    </dgm:pt>
    <dgm:pt modelId="{986610A8-FD66-40B0-86DD-7DA0D8B0E662}" type="parTrans" cxnId="{03C6C211-731B-4105-94E8-E7637E0D54AF}">
      <dgm:prSet/>
      <dgm:spPr/>
      <dgm:t>
        <a:bodyPr/>
        <a:lstStyle/>
        <a:p>
          <a:endParaRPr lang="en-US"/>
        </a:p>
      </dgm:t>
    </dgm:pt>
    <dgm:pt modelId="{A9D88C21-015E-49E3-BCD9-5CD1FBBA7577}" type="sibTrans" cxnId="{03C6C211-731B-4105-94E8-E7637E0D54AF}">
      <dgm:prSet/>
      <dgm:spPr/>
      <dgm:t>
        <a:bodyPr/>
        <a:lstStyle/>
        <a:p>
          <a:endParaRPr lang="en-US"/>
        </a:p>
      </dgm:t>
    </dgm:pt>
    <dgm:pt modelId="{579DE615-E582-4A8F-B70E-FEC724344305}">
      <dgm:prSet phldrT="[Text]" custT="1"/>
      <dgm:spPr/>
      <dgm:t>
        <a:bodyPr/>
        <a:lstStyle/>
        <a:p>
          <a:r>
            <a:rPr lang="en-US" sz="1600" dirty="0"/>
            <a:t> </a:t>
          </a:r>
        </a:p>
      </dgm:t>
    </dgm:pt>
    <dgm:pt modelId="{604263E6-198B-4921-A53A-27D49E212B8E}" type="sibTrans" cxnId="{C5FC045E-6A71-475C-BF93-D87170848A08}">
      <dgm:prSet/>
      <dgm:spPr/>
      <dgm:t>
        <a:bodyPr/>
        <a:lstStyle/>
        <a:p>
          <a:endParaRPr lang="en-US"/>
        </a:p>
      </dgm:t>
    </dgm:pt>
    <dgm:pt modelId="{132D523A-A1BA-44CE-A2BE-8B5F44FA1C53}" type="parTrans" cxnId="{C5FC045E-6A71-475C-BF93-D87170848A08}">
      <dgm:prSet/>
      <dgm:spPr/>
      <dgm:t>
        <a:bodyPr/>
        <a:lstStyle/>
        <a:p>
          <a:endParaRPr lang="en-US"/>
        </a:p>
      </dgm:t>
    </dgm:pt>
    <dgm:pt modelId="{599A04B4-50CA-48D0-A9E8-022E1A6656AF}" type="pres">
      <dgm:prSet presAssocID="{59F6A199-92D6-47D9-A37E-230721B9ED08}" presName="Name0" presStyleCnt="0">
        <dgm:presLayoutVars>
          <dgm:dir/>
          <dgm:resizeHandles val="exact"/>
        </dgm:presLayoutVars>
      </dgm:prSet>
      <dgm:spPr/>
    </dgm:pt>
    <dgm:pt modelId="{3984697D-A583-4AE0-8C22-B84C57A3DDF3}" type="pres">
      <dgm:prSet presAssocID="{59F6A199-92D6-47D9-A37E-230721B9ED08}" presName="arrow" presStyleLbl="bgShp" presStyleIdx="0" presStyleCnt="1" custScaleY="95939" custLinFactNeighborX="1209" custLinFactNeighborY="0"/>
      <dgm:spPr>
        <a:solidFill>
          <a:schemeClr val="accent4"/>
        </a:solidFill>
      </dgm:spPr>
    </dgm:pt>
    <dgm:pt modelId="{F71EC1BB-C45D-4664-B8AA-D9C1DB35E2E8}" type="pres">
      <dgm:prSet presAssocID="{59F6A199-92D6-47D9-A37E-230721B9ED08}" presName="points" presStyleCnt="0"/>
      <dgm:spPr/>
    </dgm:pt>
    <dgm:pt modelId="{32A17ED1-3DE3-42ED-88FE-8187238870B5}" type="pres">
      <dgm:prSet presAssocID="{D28F9A94-7271-492D-BBF8-42C668976A6D}" presName="compositeA" presStyleCnt="0"/>
      <dgm:spPr/>
    </dgm:pt>
    <dgm:pt modelId="{5B7AFA68-F51A-4CB1-A898-B3B8FDC36F33}" type="pres">
      <dgm:prSet presAssocID="{D28F9A94-7271-492D-BBF8-42C668976A6D}" presName="textA" presStyleLbl="revTx" presStyleIdx="0" presStyleCnt="6" custScaleX="150947" custLinFactNeighborX="51542">
        <dgm:presLayoutVars>
          <dgm:bulletEnabled val="1"/>
        </dgm:presLayoutVars>
      </dgm:prSet>
      <dgm:spPr/>
    </dgm:pt>
    <dgm:pt modelId="{5C50E7BF-29DB-48FC-8E79-19865FE43896}" type="pres">
      <dgm:prSet presAssocID="{D28F9A94-7271-492D-BBF8-42C668976A6D}" presName="circleA" presStyleLbl="node1" presStyleIdx="0" presStyleCnt="6"/>
      <dgm:spPr>
        <a:ln>
          <a:solidFill>
            <a:schemeClr val="accent1"/>
          </a:solidFill>
        </a:ln>
      </dgm:spPr>
    </dgm:pt>
    <dgm:pt modelId="{A78F2E73-1C2F-48D3-8AE5-B9B13BF52326}" type="pres">
      <dgm:prSet presAssocID="{D28F9A94-7271-492D-BBF8-42C668976A6D}" presName="spaceA" presStyleCnt="0"/>
      <dgm:spPr/>
    </dgm:pt>
    <dgm:pt modelId="{B8BF085A-7F55-468C-A740-DD1CC5EFAADF}" type="pres">
      <dgm:prSet presAssocID="{540D0C2A-E1B1-4B33-8612-CD062CBF6056}" presName="space" presStyleCnt="0"/>
      <dgm:spPr/>
    </dgm:pt>
    <dgm:pt modelId="{68D3E985-B350-4251-85C3-23C4302EF5C5}" type="pres">
      <dgm:prSet presAssocID="{EFA36FC9-7CD4-40D5-B6CF-B7149FC653D6}" presName="compositeB" presStyleCnt="0"/>
      <dgm:spPr/>
    </dgm:pt>
    <dgm:pt modelId="{C952CDF1-3403-420A-8920-A060BEEC333A}" type="pres">
      <dgm:prSet presAssocID="{EFA36FC9-7CD4-40D5-B6CF-B7149FC653D6}" presName="textB" presStyleLbl="revTx" presStyleIdx="1" presStyleCnt="6" custScaleX="153914">
        <dgm:presLayoutVars>
          <dgm:bulletEnabled val="1"/>
        </dgm:presLayoutVars>
      </dgm:prSet>
      <dgm:spPr/>
    </dgm:pt>
    <dgm:pt modelId="{73CCCC69-643F-428B-B697-075E433E7B97}" type="pres">
      <dgm:prSet presAssocID="{EFA36FC9-7CD4-40D5-B6CF-B7149FC653D6}" presName="circleB" presStyleLbl="node1" presStyleIdx="1" presStyleCnt="6"/>
      <dgm:spPr/>
    </dgm:pt>
    <dgm:pt modelId="{982B0509-900F-4FEB-A4A8-BB4AD3B23F44}" type="pres">
      <dgm:prSet presAssocID="{EFA36FC9-7CD4-40D5-B6CF-B7149FC653D6}" presName="spaceB" presStyleCnt="0"/>
      <dgm:spPr/>
    </dgm:pt>
    <dgm:pt modelId="{BB35BE75-5CCD-4FF2-B99B-6D57D32FF02A}" type="pres">
      <dgm:prSet presAssocID="{F5730A75-E136-4A72-85D9-5A493A629D28}" presName="space" presStyleCnt="0"/>
      <dgm:spPr/>
    </dgm:pt>
    <dgm:pt modelId="{6EA41E0B-C85B-4089-97C0-5F8455649546}" type="pres">
      <dgm:prSet presAssocID="{7DD4F819-EEEF-4579-9B0C-DDB712E0C65D}" presName="compositeA" presStyleCnt="0"/>
      <dgm:spPr/>
    </dgm:pt>
    <dgm:pt modelId="{CEF0B9E0-C21D-4F0E-BB80-0CB29A800ED3}" type="pres">
      <dgm:prSet presAssocID="{7DD4F819-EEEF-4579-9B0C-DDB712E0C65D}" presName="textA" presStyleLbl="revTx" presStyleIdx="2" presStyleCnt="6" custScaleX="118970">
        <dgm:presLayoutVars>
          <dgm:bulletEnabled val="1"/>
        </dgm:presLayoutVars>
      </dgm:prSet>
      <dgm:spPr/>
    </dgm:pt>
    <dgm:pt modelId="{90D885F1-D2BE-4CD4-BE2A-482B0ECAD7FF}" type="pres">
      <dgm:prSet presAssocID="{7DD4F819-EEEF-4579-9B0C-DDB712E0C65D}" presName="circleA" presStyleLbl="node1" presStyleIdx="2" presStyleCnt="6"/>
      <dgm:spPr/>
    </dgm:pt>
    <dgm:pt modelId="{9581AC08-451A-4E17-BEF5-6A1F45F51EF0}" type="pres">
      <dgm:prSet presAssocID="{7DD4F819-EEEF-4579-9B0C-DDB712E0C65D}" presName="spaceA" presStyleCnt="0"/>
      <dgm:spPr/>
    </dgm:pt>
    <dgm:pt modelId="{488651B0-88FC-4F0A-90B6-A79FF9C55042}" type="pres">
      <dgm:prSet presAssocID="{24B13929-8DA0-4D52-A77B-4C94C711F310}" presName="space" presStyleCnt="0"/>
      <dgm:spPr/>
    </dgm:pt>
    <dgm:pt modelId="{8CEE180D-5E98-4DE9-9219-6267B30CE7A8}" type="pres">
      <dgm:prSet presAssocID="{3433CDB0-696F-4E19-90C4-D9AC20B353EB}" presName="compositeB" presStyleCnt="0"/>
      <dgm:spPr/>
    </dgm:pt>
    <dgm:pt modelId="{84913F10-4994-4FAC-B01C-271778D50B20}" type="pres">
      <dgm:prSet presAssocID="{3433CDB0-696F-4E19-90C4-D9AC20B353EB}" presName="textB" presStyleLbl="revTx" presStyleIdx="3" presStyleCnt="6" custScaleX="121202">
        <dgm:presLayoutVars>
          <dgm:bulletEnabled val="1"/>
        </dgm:presLayoutVars>
      </dgm:prSet>
      <dgm:spPr/>
    </dgm:pt>
    <dgm:pt modelId="{A5AEA9B5-D3C8-4C5C-B222-DC98949A8F8E}" type="pres">
      <dgm:prSet presAssocID="{3433CDB0-696F-4E19-90C4-D9AC20B353EB}" presName="circleB" presStyleLbl="node1" presStyleIdx="3" presStyleCnt="6"/>
      <dgm:spPr/>
    </dgm:pt>
    <dgm:pt modelId="{0DBB77FF-D85B-4112-9E02-2AEF7569F045}" type="pres">
      <dgm:prSet presAssocID="{3433CDB0-696F-4E19-90C4-D9AC20B353EB}" presName="spaceB" presStyleCnt="0"/>
      <dgm:spPr/>
    </dgm:pt>
    <dgm:pt modelId="{E0533097-CD01-41CF-ACCC-781A3539574D}" type="pres">
      <dgm:prSet presAssocID="{3BF440E7-CE11-4499-9C4D-B48D3D0B5736}" presName="space" presStyleCnt="0"/>
      <dgm:spPr/>
    </dgm:pt>
    <dgm:pt modelId="{34CA8342-0B72-4E6F-825B-3196516BD358}" type="pres">
      <dgm:prSet presAssocID="{726CE749-55BE-4760-8E43-0EC692A5D5DA}" presName="compositeA" presStyleCnt="0"/>
      <dgm:spPr/>
    </dgm:pt>
    <dgm:pt modelId="{65F3E822-73BC-4554-A5A7-7747FC3ABDFC}" type="pres">
      <dgm:prSet presAssocID="{726CE749-55BE-4760-8E43-0EC692A5D5DA}" presName="textA" presStyleLbl="revTx" presStyleIdx="4" presStyleCnt="6" custScaleX="128223">
        <dgm:presLayoutVars>
          <dgm:bulletEnabled val="1"/>
        </dgm:presLayoutVars>
      </dgm:prSet>
      <dgm:spPr/>
    </dgm:pt>
    <dgm:pt modelId="{454F1A4E-405D-48E4-B491-AF313AEFD926}" type="pres">
      <dgm:prSet presAssocID="{726CE749-55BE-4760-8E43-0EC692A5D5DA}" presName="circleA" presStyleLbl="node1" presStyleIdx="4" presStyleCnt="6"/>
      <dgm:spPr/>
    </dgm:pt>
    <dgm:pt modelId="{99C5A7E8-D9C4-4A82-9519-692732109571}" type="pres">
      <dgm:prSet presAssocID="{726CE749-55BE-4760-8E43-0EC692A5D5DA}" presName="spaceA" presStyleCnt="0"/>
      <dgm:spPr/>
    </dgm:pt>
    <dgm:pt modelId="{9C55C9C7-4077-4D12-9D95-5CAFFCED85A2}" type="pres">
      <dgm:prSet presAssocID="{A9D88C21-015E-49E3-BCD9-5CD1FBBA7577}" presName="space" presStyleCnt="0"/>
      <dgm:spPr/>
    </dgm:pt>
    <dgm:pt modelId="{14B784A6-6F3F-4E38-8EE7-561421DA4595}" type="pres">
      <dgm:prSet presAssocID="{579DE615-E582-4A8F-B70E-FEC724344305}" presName="compositeB" presStyleCnt="0"/>
      <dgm:spPr/>
    </dgm:pt>
    <dgm:pt modelId="{7F6D4AC7-852D-4014-B8DE-C440DDA20A3A}" type="pres">
      <dgm:prSet presAssocID="{579DE615-E582-4A8F-B70E-FEC724344305}" presName="textB" presStyleLbl="revTx" presStyleIdx="5" presStyleCnt="6" custScaleX="151802">
        <dgm:presLayoutVars>
          <dgm:bulletEnabled val="1"/>
        </dgm:presLayoutVars>
      </dgm:prSet>
      <dgm:spPr/>
    </dgm:pt>
    <dgm:pt modelId="{28713833-A11C-4ADE-AB9E-5D6A0409E019}" type="pres">
      <dgm:prSet presAssocID="{579DE615-E582-4A8F-B70E-FEC724344305}" presName="circleB" presStyleLbl="node1" presStyleIdx="5" presStyleCnt="6"/>
      <dgm:spPr/>
    </dgm:pt>
    <dgm:pt modelId="{5C9B01BD-AD3A-40E1-AFB2-48A61A2DD38D}" type="pres">
      <dgm:prSet presAssocID="{579DE615-E582-4A8F-B70E-FEC724344305}" presName="spaceB" presStyleCnt="0"/>
      <dgm:spPr/>
    </dgm:pt>
  </dgm:ptLst>
  <dgm:cxnLst>
    <dgm:cxn modelId="{03C6C211-731B-4105-94E8-E7637E0D54AF}" srcId="{59F6A199-92D6-47D9-A37E-230721B9ED08}" destId="{726CE749-55BE-4760-8E43-0EC692A5D5DA}" srcOrd="4" destOrd="0" parTransId="{986610A8-FD66-40B0-86DD-7DA0D8B0E662}" sibTransId="{A9D88C21-015E-49E3-BCD9-5CD1FBBA7577}"/>
    <dgm:cxn modelId="{DAE95D1C-AF04-4E81-88A8-6536C753E9D0}" type="presOf" srcId="{7DD4F819-EEEF-4579-9B0C-DDB712E0C65D}" destId="{CEF0B9E0-C21D-4F0E-BB80-0CB29A800ED3}" srcOrd="0" destOrd="0" presId="urn:microsoft.com/office/officeart/2005/8/layout/hProcess11"/>
    <dgm:cxn modelId="{C5FC045E-6A71-475C-BF93-D87170848A08}" srcId="{59F6A199-92D6-47D9-A37E-230721B9ED08}" destId="{579DE615-E582-4A8F-B70E-FEC724344305}" srcOrd="5" destOrd="0" parTransId="{132D523A-A1BA-44CE-A2BE-8B5F44FA1C53}" sibTransId="{604263E6-198B-4921-A53A-27D49E212B8E}"/>
    <dgm:cxn modelId="{072FB55F-8CEC-4349-B140-2381C3EFC25E}" srcId="{59F6A199-92D6-47D9-A37E-230721B9ED08}" destId="{3433CDB0-696F-4E19-90C4-D9AC20B353EB}" srcOrd="3" destOrd="0" parTransId="{6B80D098-89F1-44C1-9518-C844345A4996}" sibTransId="{3BF440E7-CE11-4499-9C4D-B48D3D0B5736}"/>
    <dgm:cxn modelId="{0E770369-EB02-4373-9E33-B730ACF69F2B}" type="presOf" srcId="{3433CDB0-696F-4E19-90C4-D9AC20B353EB}" destId="{84913F10-4994-4FAC-B01C-271778D50B20}" srcOrd="0" destOrd="0" presId="urn:microsoft.com/office/officeart/2005/8/layout/hProcess11"/>
    <dgm:cxn modelId="{FBE23690-DA74-490B-BB5D-05652C3A9B74}" type="presOf" srcId="{579DE615-E582-4A8F-B70E-FEC724344305}" destId="{7F6D4AC7-852D-4014-B8DE-C440DDA20A3A}" srcOrd="0" destOrd="0" presId="urn:microsoft.com/office/officeart/2005/8/layout/hProcess11"/>
    <dgm:cxn modelId="{E2C5CA96-9E75-4E1D-B425-3596983C321A}" srcId="{59F6A199-92D6-47D9-A37E-230721B9ED08}" destId="{D28F9A94-7271-492D-BBF8-42C668976A6D}" srcOrd="0" destOrd="0" parTransId="{6A2CF541-E585-4191-96C4-810DB00470B0}" sibTransId="{540D0C2A-E1B1-4B33-8612-CD062CBF6056}"/>
    <dgm:cxn modelId="{68ACECA8-4230-4235-9A79-12B6842A7CAA}" type="presOf" srcId="{59F6A199-92D6-47D9-A37E-230721B9ED08}" destId="{599A04B4-50CA-48D0-A9E8-022E1A6656AF}" srcOrd="0" destOrd="0" presId="urn:microsoft.com/office/officeart/2005/8/layout/hProcess11"/>
    <dgm:cxn modelId="{DC7CCFC2-2CB4-49B5-B2AB-D904E1C5E78B}" type="presOf" srcId="{EFA36FC9-7CD4-40D5-B6CF-B7149FC653D6}" destId="{C952CDF1-3403-420A-8920-A060BEEC333A}" srcOrd="0" destOrd="0" presId="urn:microsoft.com/office/officeart/2005/8/layout/hProcess11"/>
    <dgm:cxn modelId="{D0391DC8-783C-4DD3-BA63-C6EB0EA94445}" type="presOf" srcId="{726CE749-55BE-4760-8E43-0EC692A5D5DA}" destId="{65F3E822-73BC-4554-A5A7-7747FC3ABDFC}" srcOrd="0" destOrd="0" presId="urn:microsoft.com/office/officeart/2005/8/layout/hProcess11"/>
    <dgm:cxn modelId="{82798BF1-184A-4ABA-B1D6-FEFE67AF8057}" type="presOf" srcId="{D28F9A94-7271-492D-BBF8-42C668976A6D}" destId="{5B7AFA68-F51A-4CB1-A898-B3B8FDC36F33}" srcOrd="0" destOrd="0" presId="urn:microsoft.com/office/officeart/2005/8/layout/hProcess11"/>
    <dgm:cxn modelId="{3BD0E3F2-F5D1-4152-B01F-0A322D33BBC7}" srcId="{59F6A199-92D6-47D9-A37E-230721B9ED08}" destId="{7DD4F819-EEEF-4579-9B0C-DDB712E0C65D}" srcOrd="2" destOrd="0" parTransId="{A064156C-6490-412A-B956-6D4165ED7170}" sibTransId="{24B13929-8DA0-4D52-A77B-4C94C711F310}"/>
    <dgm:cxn modelId="{8B53F9F5-0880-465B-9F67-8B4FDDE59D08}" srcId="{59F6A199-92D6-47D9-A37E-230721B9ED08}" destId="{EFA36FC9-7CD4-40D5-B6CF-B7149FC653D6}" srcOrd="1" destOrd="0" parTransId="{00D3D67D-735B-4B19-A340-592ED4868982}" sibTransId="{F5730A75-E136-4A72-85D9-5A493A629D28}"/>
    <dgm:cxn modelId="{88D462FC-12E0-4C94-9C58-758FE0C9BC11}" type="presParOf" srcId="{599A04B4-50CA-48D0-A9E8-022E1A6656AF}" destId="{3984697D-A583-4AE0-8C22-B84C57A3DDF3}" srcOrd="0" destOrd="0" presId="urn:microsoft.com/office/officeart/2005/8/layout/hProcess11"/>
    <dgm:cxn modelId="{530168E7-56FC-4AF0-8918-EF20BD4D4427}" type="presParOf" srcId="{599A04B4-50CA-48D0-A9E8-022E1A6656AF}" destId="{F71EC1BB-C45D-4664-B8AA-D9C1DB35E2E8}" srcOrd="1" destOrd="0" presId="urn:microsoft.com/office/officeart/2005/8/layout/hProcess11"/>
    <dgm:cxn modelId="{795EFCC0-1289-4565-ADC6-2C872582DD46}" type="presParOf" srcId="{F71EC1BB-C45D-4664-B8AA-D9C1DB35E2E8}" destId="{32A17ED1-3DE3-42ED-88FE-8187238870B5}" srcOrd="0" destOrd="0" presId="urn:microsoft.com/office/officeart/2005/8/layout/hProcess11"/>
    <dgm:cxn modelId="{E4630795-F90F-4066-AC9B-ADD9D086434E}" type="presParOf" srcId="{32A17ED1-3DE3-42ED-88FE-8187238870B5}" destId="{5B7AFA68-F51A-4CB1-A898-B3B8FDC36F33}" srcOrd="0" destOrd="0" presId="urn:microsoft.com/office/officeart/2005/8/layout/hProcess11"/>
    <dgm:cxn modelId="{6B04DC6F-8678-4E6E-8397-F529FBDB1FAF}" type="presParOf" srcId="{32A17ED1-3DE3-42ED-88FE-8187238870B5}" destId="{5C50E7BF-29DB-48FC-8E79-19865FE43896}" srcOrd="1" destOrd="0" presId="urn:microsoft.com/office/officeart/2005/8/layout/hProcess11"/>
    <dgm:cxn modelId="{E72142AB-1668-4387-9BBA-A425750821B3}" type="presParOf" srcId="{32A17ED1-3DE3-42ED-88FE-8187238870B5}" destId="{A78F2E73-1C2F-48D3-8AE5-B9B13BF52326}" srcOrd="2" destOrd="0" presId="urn:microsoft.com/office/officeart/2005/8/layout/hProcess11"/>
    <dgm:cxn modelId="{F26163CF-D439-445D-8E01-78858FC5081F}" type="presParOf" srcId="{F71EC1BB-C45D-4664-B8AA-D9C1DB35E2E8}" destId="{B8BF085A-7F55-468C-A740-DD1CC5EFAADF}" srcOrd="1" destOrd="0" presId="urn:microsoft.com/office/officeart/2005/8/layout/hProcess11"/>
    <dgm:cxn modelId="{38154213-9E30-45D0-A21A-32C22EBE0566}" type="presParOf" srcId="{F71EC1BB-C45D-4664-B8AA-D9C1DB35E2E8}" destId="{68D3E985-B350-4251-85C3-23C4302EF5C5}" srcOrd="2" destOrd="0" presId="urn:microsoft.com/office/officeart/2005/8/layout/hProcess11"/>
    <dgm:cxn modelId="{7038FC9F-96F9-4596-8BD4-B5A6199FD354}" type="presParOf" srcId="{68D3E985-B350-4251-85C3-23C4302EF5C5}" destId="{C952CDF1-3403-420A-8920-A060BEEC333A}" srcOrd="0" destOrd="0" presId="urn:microsoft.com/office/officeart/2005/8/layout/hProcess11"/>
    <dgm:cxn modelId="{5322FBC8-4D00-42C4-8083-8B9D05441DFC}" type="presParOf" srcId="{68D3E985-B350-4251-85C3-23C4302EF5C5}" destId="{73CCCC69-643F-428B-B697-075E433E7B97}" srcOrd="1" destOrd="0" presId="urn:microsoft.com/office/officeart/2005/8/layout/hProcess11"/>
    <dgm:cxn modelId="{63A925C6-B307-4A48-BFE3-E43FBD9E6E80}" type="presParOf" srcId="{68D3E985-B350-4251-85C3-23C4302EF5C5}" destId="{982B0509-900F-4FEB-A4A8-BB4AD3B23F44}" srcOrd="2" destOrd="0" presId="urn:microsoft.com/office/officeart/2005/8/layout/hProcess11"/>
    <dgm:cxn modelId="{3345E07B-4C55-4134-B3BB-644DDEF8E876}" type="presParOf" srcId="{F71EC1BB-C45D-4664-B8AA-D9C1DB35E2E8}" destId="{BB35BE75-5CCD-4FF2-B99B-6D57D32FF02A}" srcOrd="3" destOrd="0" presId="urn:microsoft.com/office/officeart/2005/8/layout/hProcess11"/>
    <dgm:cxn modelId="{C75EB951-8332-47E2-AA71-224A3484849D}" type="presParOf" srcId="{F71EC1BB-C45D-4664-B8AA-D9C1DB35E2E8}" destId="{6EA41E0B-C85B-4089-97C0-5F8455649546}" srcOrd="4" destOrd="0" presId="urn:microsoft.com/office/officeart/2005/8/layout/hProcess11"/>
    <dgm:cxn modelId="{BB6D8137-243B-453E-8C14-1BA85C570B9C}" type="presParOf" srcId="{6EA41E0B-C85B-4089-97C0-5F8455649546}" destId="{CEF0B9E0-C21D-4F0E-BB80-0CB29A800ED3}" srcOrd="0" destOrd="0" presId="urn:microsoft.com/office/officeart/2005/8/layout/hProcess11"/>
    <dgm:cxn modelId="{A41A89AF-AF53-4E01-BF70-4ACB091F195E}" type="presParOf" srcId="{6EA41E0B-C85B-4089-97C0-5F8455649546}" destId="{90D885F1-D2BE-4CD4-BE2A-482B0ECAD7FF}" srcOrd="1" destOrd="0" presId="urn:microsoft.com/office/officeart/2005/8/layout/hProcess11"/>
    <dgm:cxn modelId="{EEBEB9A2-3E37-4737-B246-77C986093BC0}" type="presParOf" srcId="{6EA41E0B-C85B-4089-97C0-5F8455649546}" destId="{9581AC08-451A-4E17-BEF5-6A1F45F51EF0}" srcOrd="2" destOrd="0" presId="urn:microsoft.com/office/officeart/2005/8/layout/hProcess11"/>
    <dgm:cxn modelId="{284BAC80-2A50-469A-B4DB-BA57A7F9E520}" type="presParOf" srcId="{F71EC1BB-C45D-4664-B8AA-D9C1DB35E2E8}" destId="{488651B0-88FC-4F0A-90B6-A79FF9C55042}" srcOrd="5" destOrd="0" presId="urn:microsoft.com/office/officeart/2005/8/layout/hProcess11"/>
    <dgm:cxn modelId="{21F46B4B-C6C9-4E6F-BFD2-3A19167AF482}" type="presParOf" srcId="{F71EC1BB-C45D-4664-B8AA-D9C1DB35E2E8}" destId="{8CEE180D-5E98-4DE9-9219-6267B30CE7A8}" srcOrd="6" destOrd="0" presId="urn:microsoft.com/office/officeart/2005/8/layout/hProcess11"/>
    <dgm:cxn modelId="{98FDDBC4-BDD5-4A90-9A12-FC433F32101F}" type="presParOf" srcId="{8CEE180D-5E98-4DE9-9219-6267B30CE7A8}" destId="{84913F10-4994-4FAC-B01C-271778D50B20}" srcOrd="0" destOrd="0" presId="urn:microsoft.com/office/officeart/2005/8/layout/hProcess11"/>
    <dgm:cxn modelId="{C49DB230-91F3-4143-924D-8F9F18F89A9B}" type="presParOf" srcId="{8CEE180D-5E98-4DE9-9219-6267B30CE7A8}" destId="{A5AEA9B5-D3C8-4C5C-B222-DC98949A8F8E}" srcOrd="1" destOrd="0" presId="urn:microsoft.com/office/officeart/2005/8/layout/hProcess11"/>
    <dgm:cxn modelId="{58056A40-5081-492F-B79B-8753D0782758}" type="presParOf" srcId="{8CEE180D-5E98-4DE9-9219-6267B30CE7A8}" destId="{0DBB77FF-D85B-4112-9E02-2AEF7569F045}" srcOrd="2" destOrd="0" presId="urn:microsoft.com/office/officeart/2005/8/layout/hProcess11"/>
    <dgm:cxn modelId="{F5CD7A08-C3B8-4B47-BE93-12213248D470}" type="presParOf" srcId="{F71EC1BB-C45D-4664-B8AA-D9C1DB35E2E8}" destId="{E0533097-CD01-41CF-ACCC-781A3539574D}" srcOrd="7" destOrd="0" presId="urn:microsoft.com/office/officeart/2005/8/layout/hProcess11"/>
    <dgm:cxn modelId="{7E3A8113-2E72-499E-AEA4-75B374D0A9C5}" type="presParOf" srcId="{F71EC1BB-C45D-4664-B8AA-D9C1DB35E2E8}" destId="{34CA8342-0B72-4E6F-825B-3196516BD358}" srcOrd="8" destOrd="0" presId="urn:microsoft.com/office/officeart/2005/8/layout/hProcess11"/>
    <dgm:cxn modelId="{DFDFF2D1-DECF-4834-A85D-317DA93E666B}" type="presParOf" srcId="{34CA8342-0B72-4E6F-825B-3196516BD358}" destId="{65F3E822-73BC-4554-A5A7-7747FC3ABDFC}" srcOrd="0" destOrd="0" presId="urn:microsoft.com/office/officeart/2005/8/layout/hProcess11"/>
    <dgm:cxn modelId="{9304AE6A-6924-4557-B1FC-E3D7EB305DB5}" type="presParOf" srcId="{34CA8342-0B72-4E6F-825B-3196516BD358}" destId="{454F1A4E-405D-48E4-B491-AF313AEFD926}" srcOrd="1" destOrd="0" presId="urn:microsoft.com/office/officeart/2005/8/layout/hProcess11"/>
    <dgm:cxn modelId="{10BB8CDF-C1B7-4683-A451-226C514EB90C}" type="presParOf" srcId="{34CA8342-0B72-4E6F-825B-3196516BD358}" destId="{99C5A7E8-D9C4-4A82-9519-692732109571}" srcOrd="2" destOrd="0" presId="urn:microsoft.com/office/officeart/2005/8/layout/hProcess11"/>
    <dgm:cxn modelId="{25730B76-CFF2-49C2-BE9E-EA6D89D1B1D4}" type="presParOf" srcId="{F71EC1BB-C45D-4664-B8AA-D9C1DB35E2E8}" destId="{9C55C9C7-4077-4D12-9D95-5CAFFCED85A2}" srcOrd="9" destOrd="0" presId="urn:microsoft.com/office/officeart/2005/8/layout/hProcess11"/>
    <dgm:cxn modelId="{27AD5963-D0DB-4676-815C-929BE89C0111}" type="presParOf" srcId="{F71EC1BB-C45D-4664-B8AA-D9C1DB35E2E8}" destId="{14B784A6-6F3F-4E38-8EE7-561421DA4595}" srcOrd="10" destOrd="0" presId="urn:microsoft.com/office/officeart/2005/8/layout/hProcess11"/>
    <dgm:cxn modelId="{BB25CCCF-8E76-42A3-BF98-7A0094B9B5B2}" type="presParOf" srcId="{14B784A6-6F3F-4E38-8EE7-561421DA4595}" destId="{7F6D4AC7-852D-4014-B8DE-C440DDA20A3A}" srcOrd="0" destOrd="0" presId="urn:microsoft.com/office/officeart/2005/8/layout/hProcess11"/>
    <dgm:cxn modelId="{2892F55F-9CE8-4BD3-BD6B-2ED74B706A81}" type="presParOf" srcId="{14B784A6-6F3F-4E38-8EE7-561421DA4595}" destId="{28713833-A11C-4ADE-AB9E-5D6A0409E019}" srcOrd="1" destOrd="0" presId="urn:microsoft.com/office/officeart/2005/8/layout/hProcess11"/>
    <dgm:cxn modelId="{6C53A91A-4798-4A08-BA76-344AF24295C3}" type="presParOf" srcId="{14B784A6-6F3F-4E38-8EE7-561421DA4595}" destId="{5C9B01BD-AD3A-40E1-AFB2-48A61A2DD38D}"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9.xml><?xml version="1.0" encoding="utf-8"?>
<dgm:dataModel xmlns:dgm="http://schemas.openxmlformats.org/drawingml/2006/diagram" xmlns:a="http://schemas.openxmlformats.org/drawingml/2006/main">
  <dgm:ptLst>
    <dgm:pt modelId="{0DC59D95-BA93-4805-9E7F-EBE6126AD4E2}"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custT="1"/>
      <dgm:spPr>
        <a:solidFill>
          <a:schemeClr val="bg2">
            <a:lumMod val="50000"/>
          </a:schemeClr>
        </a:solidFill>
      </dgm:spPr>
      <dgm:t>
        <a:bodyPr/>
        <a:lstStyle/>
        <a:p>
          <a:r>
            <a:rPr lang="en-US" sz="2600" b="1" dirty="0"/>
            <a:t>Common Humanity </a:t>
          </a:r>
          <a:r>
            <a:rPr lang="en-US" sz="2400" dirty="0"/>
            <a:t>vs. Isolation</a:t>
          </a:r>
        </a:p>
      </dgm:t>
    </dgm:pt>
    <dgm:pt modelId="{2F5CDEBC-8517-4936-B58C-B786FC4D4B64}" type="parTrans" cxnId="{2A16E842-5B4B-496F-8869-77C98ECC5B24}">
      <dgm:prSet/>
      <dgm:spPr/>
      <dgm:t>
        <a:bodyPr/>
        <a:lstStyle/>
        <a:p>
          <a:endParaRPr lang="en-US" sz="1400"/>
        </a:p>
      </dgm:t>
    </dgm:pt>
    <dgm:pt modelId="{A9AF0E40-915D-4A5B-838E-43236325E4B6}" type="sibTrans" cxnId="{2A16E842-5B4B-496F-8869-77C98ECC5B24}">
      <dgm:prSet/>
      <dgm:spPr/>
      <dgm:t>
        <a:bodyPr/>
        <a:lstStyle/>
        <a:p>
          <a:endParaRPr lang="en-US" sz="1400"/>
        </a:p>
      </dgm:t>
    </dgm:pt>
    <dgm:pt modelId="{B42F9210-2A5F-4F92-B6E4-A86D4A70F1A8}">
      <dgm:prSet phldrT="[Text]" custT="1"/>
      <dgm:spPr>
        <a:solidFill>
          <a:srgbClr val="005A84"/>
        </a:solidFill>
        <a:ln>
          <a:noFill/>
        </a:ln>
      </dgm:spPr>
      <dgm:t>
        <a:bodyPr/>
        <a:lstStyle/>
        <a:p>
          <a:r>
            <a:rPr lang="en-US" sz="2600" b="1" dirty="0"/>
            <a:t>Mindfulness           </a:t>
          </a:r>
          <a:r>
            <a:rPr lang="en-US" sz="2400" dirty="0"/>
            <a:t>vs. Over-identification</a:t>
          </a:r>
        </a:p>
      </dgm:t>
    </dgm:pt>
    <dgm:pt modelId="{3A2EEAD4-798E-44BB-BECF-1681CFBABA8F}" type="parTrans" cxnId="{F2D1F77F-96F2-4405-8529-114CB99E8871}">
      <dgm:prSet/>
      <dgm:spPr/>
      <dgm:t>
        <a:bodyPr/>
        <a:lstStyle/>
        <a:p>
          <a:endParaRPr lang="en-US" sz="1400"/>
        </a:p>
      </dgm:t>
    </dgm:pt>
    <dgm:pt modelId="{8C342A3C-76C6-4E56-89B1-6EB65EF491ED}" type="sibTrans" cxnId="{F2D1F77F-96F2-4405-8529-114CB99E8871}">
      <dgm:prSet/>
      <dgm:spPr/>
      <dgm:t>
        <a:bodyPr/>
        <a:lstStyle/>
        <a:p>
          <a:endParaRPr lang="en-US" sz="1400"/>
        </a:p>
      </dgm:t>
    </dgm:pt>
    <dgm:pt modelId="{7DF5A9D6-BD96-4128-9813-9A5207DAB2D1}">
      <dgm:prSet phldrT="[Text]" custT="1"/>
      <dgm:spPr>
        <a:solidFill>
          <a:schemeClr val="accent2"/>
        </a:solidFill>
      </dgm:spPr>
      <dgm:t>
        <a:bodyPr/>
        <a:lstStyle/>
        <a:p>
          <a:r>
            <a:rPr lang="en-US" sz="2600" b="1" dirty="0"/>
            <a:t>Self-kindness</a:t>
          </a:r>
          <a:r>
            <a:rPr lang="en-US" sz="2400" dirty="0"/>
            <a:t>          vs. Self-judgment</a:t>
          </a:r>
        </a:p>
      </dgm:t>
    </dgm:pt>
    <dgm:pt modelId="{AB53C4AE-255A-43BF-8334-EF7BA3D10C9C}" type="parTrans" cxnId="{8402C9D6-45FA-47E9-AA0F-C045EB20AC88}">
      <dgm:prSet/>
      <dgm:spPr/>
      <dgm:t>
        <a:bodyPr/>
        <a:lstStyle/>
        <a:p>
          <a:endParaRPr lang="en-US" sz="1400"/>
        </a:p>
      </dgm:t>
    </dgm:pt>
    <dgm:pt modelId="{143D27A8-8DF6-400C-9CB5-6A7393FB16C7}" type="sibTrans" cxnId="{8402C9D6-45FA-47E9-AA0F-C045EB20AC88}">
      <dgm:prSet/>
      <dgm:spPr/>
      <dgm:t>
        <a:bodyPr/>
        <a:lstStyle/>
        <a:p>
          <a:endParaRPr lang="en-US" sz="1400"/>
        </a:p>
      </dgm:t>
    </dgm:pt>
    <dgm:pt modelId="{15286078-A832-4DD8-ADBB-91331BBEA51A}" type="pres">
      <dgm:prSet presAssocID="{0DC59D95-BA93-4805-9E7F-EBE6126AD4E2}" presName="diagram" presStyleCnt="0">
        <dgm:presLayoutVars>
          <dgm:dir/>
          <dgm:resizeHandles val="exact"/>
        </dgm:presLayoutVars>
      </dgm:prSet>
      <dgm:spPr/>
    </dgm:pt>
    <dgm:pt modelId="{78F8C5F7-CCA4-43B9-A011-A22AD766215D}" type="pres">
      <dgm:prSet presAssocID="{B42F9210-2A5F-4F92-B6E4-A86D4A70F1A8}" presName="node" presStyleLbl="node1" presStyleIdx="0" presStyleCnt="3" custScaleX="109046">
        <dgm:presLayoutVars>
          <dgm:bulletEnabled val="1"/>
        </dgm:presLayoutVars>
      </dgm:prSet>
      <dgm:spPr/>
    </dgm:pt>
    <dgm:pt modelId="{A7E219F8-B590-4F9E-B563-4D9C62CC6FF2}" type="pres">
      <dgm:prSet presAssocID="{8C342A3C-76C6-4E56-89B1-6EB65EF491ED}" presName="sibTrans" presStyleCnt="0"/>
      <dgm:spPr/>
    </dgm:pt>
    <dgm:pt modelId="{C42FBC3E-77AF-46D8-B264-D39E24A152D4}" type="pres">
      <dgm:prSet presAssocID="{6EE859AC-ECCA-4121-A20C-94E7614D8ECD}" presName="node" presStyleLbl="node1" presStyleIdx="1" presStyleCnt="3" custScaleX="118084">
        <dgm:presLayoutVars>
          <dgm:bulletEnabled val="1"/>
        </dgm:presLayoutVars>
      </dgm:prSet>
      <dgm:spPr/>
    </dgm:pt>
    <dgm:pt modelId="{ABC567DA-8A43-4E88-8F32-7040A1FF76CD}" type="pres">
      <dgm:prSet presAssocID="{A9AF0E40-915D-4A5B-838E-43236325E4B6}" presName="sibTrans" presStyleCnt="0"/>
      <dgm:spPr/>
    </dgm:pt>
    <dgm:pt modelId="{41C59FCE-72F0-4C9B-9353-B842F62BACDB}" type="pres">
      <dgm:prSet presAssocID="{7DF5A9D6-BD96-4128-9813-9A5207DAB2D1}" presName="node" presStyleLbl="node1" presStyleIdx="2" presStyleCnt="3" custScaleX="108644">
        <dgm:presLayoutVars>
          <dgm:bulletEnabled val="1"/>
        </dgm:presLayoutVars>
      </dgm:prSet>
      <dgm:spPr/>
    </dgm:pt>
  </dgm:ptLst>
  <dgm:cxnLst>
    <dgm:cxn modelId="{D9B2121F-6B7F-4BFD-8D7E-158E576F94E2}" type="presOf" srcId="{7DF5A9D6-BD96-4128-9813-9A5207DAB2D1}" destId="{41C59FCE-72F0-4C9B-9353-B842F62BACDB}" srcOrd="0" destOrd="0" presId="urn:microsoft.com/office/officeart/2005/8/layout/default"/>
    <dgm:cxn modelId="{0FD12662-63A2-4786-8256-BABF137A09EB}" type="presOf" srcId="{6EE859AC-ECCA-4121-A20C-94E7614D8ECD}" destId="{C42FBC3E-77AF-46D8-B264-D39E24A152D4}" srcOrd="0" destOrd="0" presId="urn:microsoft.com/office/officeart/2005/8/layout/default"/>
    <dgm:cxn modelId="{2A16E842-5B4B-496F-8869-77C98ECC5B24}" srcId="{0DC59D95-BA93-4805-9E7F-EBE6126AD4E2}" destId="{6EE859AC-ECCA-4121-A20C-94E7614D8ECD}" srcOrd="1" destOrd="0" parTransId="{2F5CDEBC-8517-4936-B58C-B786FC4D4B64}" sibTransId="{A9AF0E40-915D-4A5B-838E-43236325E4B6}"/>
    <dgm:cxn modelId="{F2D1F77F-96F2-4405-8529-114CB99E8871}" srcId="{0DC59D95-BA93-4805-9E7F-EBE6126AD4E2}" destId="{B42F9210-2A5F-4F92-B6E4-A86D4A70F1A8}" srcOrd="0" destOrd="0" parTransId="{3A2EEAD4-798E-44BB-BECF-1681CFBABA8F}" sibTransId="{8C342A3C-76C6-4E56-89B1-6EB65EF491ED}"/>
    <dgm:cxn modelId="{8402C9D6-45FA-47E9-AA0F-C045EB20AC88}" srcId="{0DC59D95-BA93-4805-9E7F-EBE6126AD4E2}" destId="{7DF5A9D6-BD96-4128-9813-9A5207DAB2D1}" srcOrd="2" destOrd="0" parTransId="{AB53C4AE-255A-43BF-8334-EF7BA3D10C9C}" sibTransId="{143D27A8-8DF6-400C-9CB5-6A7393FB16C7}"/>
    <dgm:cxn modelId="{503C4FDE-B5D3-495B-8B78-9DCEE230D3C6}" type="presOf" srcId="{0DC59D95-BA93-4805-9E7F-EBE6126AD4E2}" destId="{15286078-A832-4DD8-ADBB-91331BBEA51A}" srcOrd="0" destOrd="0" presId="urn:microsoft.com/office/officeart/2005/8/layout/default"/>
    <dgm:cxn modelId="{410116EF-E276-418C-9530-F8F5B53C8584}" type="presOf" srcId="{B42F9210-2A5F-4F92-B6E4-A86D4A70F1A8}" destId="{78F8C5F7-CCA4-43B9-A011-A22AD766215D}" srcOrd="0" destOrd="0" presId="urn:microsoft.com/office/officeart/2005/8/layout/default"/>
    <dgm:cxn modelId="{A3E225CE-94F6-434D-9650-220F093A8D33}" type="presParOf" srcId="{15286078-A832-4DD8-ADBB-91331BBEA51A}" destId="{78F8C5F7-CCA4-43B9-A011-A22AD766215D}" srcOrd="0" destOrd="0" presId="urn:microsoft.com/office/officeart/2005/8/layout/default"/>
    <dgm:cxn modelId="{8A8F432C-33E8-4FA6-8E1E-979354F11496}" type="presParOf" srcId="{15286078-A832-4DD8-ADBB-91331BBEA51A}" destId="{A7E219F8-B590-4F9E-B563-4D9C62CC6FF2}" srcOrd="1" destOrd="0" presId="urn:microsoft.com/office/officeart/2005/8/layout/default"/>
    <dgm:cxn modelId="{A24D2365-32C6-406D-8824-51AC0E389F3D}" type="presParOf" srcId="{15286078-A832-4DD8-ADBB-91331BBEA51A}" destId="{C42FBC3E-77AF-46D8-B264-D39E24A152D4}" srcOrd="2" destOrd="0" presId="urn:microsoft.com/office/officeart/2005/8/layout/default"/>
    <dgm:cxn modelId="{09DBBFE8-AE13-494E-814E-7A79E45486F2}" type="presParOf" srcId="{15286078-A832-4DD8-ADBB-91331BBEA51A}" destId="{ABC567DA-8A43-4E88-8F32-7040A1FF76CD}" srcOrd="3" destOrd="0" presId="urn:microsoft.com/office/officeart/2005/8/layout/default"/>
    <dgm:cxn modelId="{34C688CC-7E39-42DE-BEF1-A95BDDC3A6FA}" type="presParOf" srcId="{15286078-A832-4DD8-ADBB-91331BBEA51A}" destId="{41C59FCE-72F0-4C9B-9353-B842F62BACDB}" srcOrd="4" destOrd="0" presId="urn:microsoft.com/office/officeart/2005/8/layout/default"/>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r>
            <a:rPr lang="en-US" sz="2000" dirty="0"/>
            <a:t>View our personal experiences as part of a much larger human  experience</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rgbClr val="005A8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r>
            <a:rPr lang="en-US" sz="2000" dirty="0"/>
            <a:t>Take a balanced approach to our emotions, neither suppressing nor overreacting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r>
            <a:rPr lang="en-US" sz="2000" dirty="0"/>
            <a:t>Accept and forgive ourselves when we suffer, fail, or feel inadequate</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6016C43E-C21F-48EF-81F3-E966A1A48E10}" srcId="{7DF5A9D6-BD96-4128-9813-9A5207DAB2D1}" destId="{3CA8FF95-E4C6-402E-8610-066C49DE59C9}" srcOrd="0" destOrd="0" parTransId="{681CAD99-1109-4398-B9F2-C1A63EBF0E35}" sibTransId="{25C9A388-6DA0-4031-8B94-128A93521D1C}"/>
    <dgm:cxn modelId="{2A16E842-5B4B-496F-8869-77C98ECC5B24}" srcId="{0DC59D95-BA93-4805-9E7F-EBE6126AD4E2}" destId="{6EE859AC-ECCA-4121-A20C-94E7614D8ECD}" srcOrd="1" destOrd="0" parTransId="{2F5CDEBC-8517-4936-B58C-B786FC4D4B64}" sibTransId="{A9AF0E40-915D-4A5B-838E-43236325E4B6}"/>
    <dgm:cxn modelId="{E40A2976-CA29-4881-BFF8-69D5F0511CEE}" type="presOf" srcId="{3CA8FF95-E4C6-402E-8610-066C49DE59C9}" destId="{3F2888D7-915E-4014-87CD-C56D802FC8ED}" srcOrd="0" destOrd="0" presId="urn:microsoft.com/office/officeart/2005/8/layout/hList1"/>
    <dgm:cxn modelId="{F2D1F77F-96F2-4405-8529-114CB99E8871}" srcId="{0DC59D95-BA93-4805-9E7F-EBE6126AD4E2}" destId="{B42F9210-2A5F-4F92-B6E4-A86D4A70F1A8}" srcOrd="0" destOrd="0" parTransId="{3A2EEAD4-798E-44BB-BECF-1681CFBABA8F}" sibTransId="{8C342A3C-76C6-4E56-89B1-6EB65EF491ED}"/>
    <dgm:cxn modelId="{441D318A-BA67-4595-9D43-D89411E22F4B}" type="presOf" srcId="{176BD7E5-BE8B-472B-8935-CB1122DE619E}" destId="{E766195C-639B-4924-BAFB-6AD4011B0977}"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0D1D8FA1-550A-4942-8E1C-E349C1FCE39A}" type="presOf" srcId="{5CD682CF-C650-4D85-B92C-F228CD5EF97B}" destId="{A0C126F6-7726-450D-B8D4-8B41DC4493B3}"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3C1727AB-8ECC-4959-81E3-1AA5456DB83B}" type="presOf" srcId="{B42F9210-2A5F-4F92-B6E4-A86D4A70F1A8}" destId="{8FB2853B-4929-455C-8584-A0F2DEB3225F}" srcOrd="0" destOrd="0" presId="urn:microsoft.com/office/officeart/2005/8/layout/hList1"/>
    <dgm:cxn modelId="{1B7E17C5-9667-4C3E-A33D-B594D43F5FAB}" type="presOf" srcId="{6EE859AC-ECCA-4121-A20C-94E7614D8ECD}" destId="{21D9A4BA-1B68-4454-8E4A-07582C9E665E}" srcOrd="0" destOrd="0" presId="urn:microsoft.com/office/officeart/2005/8/layout/hList1"/>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r>
            <a:rPr lang="en-US" sz="2000" dirty="0"/>
            <a:t>View our personal experiences as part of a much larger human  experience</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chemeClr val="accent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r>
            <a:rPr lang="en-US" sz="2000" dirty="0"/>
            <a:t>Take a balanced approach to our emotions, neither suppressing nor overreacting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blipFill rotWithShape="0">
          <a:blip xmlns:r="http://schemas.openxmlformats.org/officeDocument/2006/relationships" r:embed="rId1"/>
          <a:srcRect/>
          <a:stretch>
            <a:fillRect l="-77000" r="-77000"/>
          </a:stretch>
        </a:blipFill>
        <a:ln w="6350">
          <a:solidFill>
            <a:schemeClr val="accent2"/>
          </a:solidFill>
        </a:ln>
      </dgm:spPr>
      <dgm:t>
        <a:bodyPr/>
        <a:lstStyle/>
        <a:p>
          <a:r>
            <a:rPr lang="en-US" sz="2000" dirty="0"/>
            <a:t>Accept and forgive ourselves when we suffer, fail, or feel inadequate</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6016C43E-C21F-48EF-81F3-E966A1A48E10}" srcId="{7DF5A9D6-BD96-4128-9813-9A5207DAB2D1}" destId="{3CA8FF95-E4C6-402E-8610-066C49DE59C9}" srcOrd="0" destOrd="0" parTransId="{681CAD99-1109-4398-B9F2-C1A63EBF0E35}" sibTransId="{25C9A388-6DA0-4031-8B94-128A93521D1C}"/>
    <dgm:cxn modelId="{2A16E842-5B4B-496F-8869-77C98ECC5B24}" srcId="{0DC59D95-BA93-4805-9E7F-EBE6126AD4E2}" destId="{6EE859AC-ECCA-4121-A20C-94E7614D8ECD}" srcOrd="1" destOrd="0" parTransId="{2F5CDEBC-8517-4936-B58C-B786FC4D4B64}" sibTransId="{A9AF0E40-915D-4A5B-838E-43236325E4B6}"/>
    <dgm:cxn modelId="{E40A2976-CA29-4881-BFF8-69D5F0511CEE}" type="presOf" srcId="{3CA8FF95-E4C6-402E-8610-066C49DE59C9}" destId="{3F2888D7-915E-4014-87CD-C56D802FC8ED}" srcOrd="0" destOrd="0" presId="urn:microsoft.com/office/officeart/2005/8/layout/hList1"/>
    <dgm:cxn modelId="{F2D1F77F-96F2-4405-8529-114CB99E8871}" srcId="{0DC59D95-BA93-4805-9E7F-EBE6126AD4E2}" destId="{B42F9210-2A5F-4F92-B6E4-A86D4A70F1A8}" srcOrd="0" destOrd="0" parTransId="{3A2EEAD4-798E-44BB-BECF-1681CFBABA8F}" sibTransId="{8C342A3C-76C6-4E56-89B1-6EB65EF491ED}"/>
    <dgm:cxn modelId="{441D318A-BA67-4595-9D43-D89411E22F4B}" type="presOf" srcId="{176BD7E5-BE8B-472B-8935-CB1122DE619E}" destId="{E766195C-639B-4924-BAFB-6AD4011B0977}"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0D1D8FA1-550A-4942-8E1C-E349C1FCE39A}" type="presOf" srcId="{5CD682CF-C650-4D85-B92C-F228CD5EF97B}" destId="{A0C126F6-7726-450D-B8D4-8B41DC4493B3}"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3C1727AB-8ECC-4959-81E3-1AA5456DB83B}" type="presOf" srcId="{B42F9210-2A5F-4F92-B6E4-A86D4A70F1A8}" destId="{8FB2853B-4929-455C-8584-A0F2DEB3225F}" srcOrd="0" destOrd="0" presId="urn:microsoft.com/office/officeart/2005/8/layout/hList1"/>
    <dgm:cxn modelId="{1B7E17C5-9667-4C3E-A33D-B594D43F5FAB}" type="presOf" srcId="{6EE859AC-ECCA-4121-A20C-94E7614D8ECD}" destId="{21D9A4BA-1B68-4454-8E4A-07582C9E665E}" srcOrd="0" destOrd="0" presId="urn:microsoft.com/office/officeart/2005/8/layout/hList1"/>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r>
            <a:rPr lang="en-US" sz="2000" dirty="0"/>
            <a:t>View our personal experiences as part of a much larger human  experience</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chemeClr val="accent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r>
            <a:rPr lang="en-US" sz="2000" dirty="0"/>
            <a:t>Take a balanced approach to our emotions, neither suppressing nor overreacting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a:ln>
          <a:solidFill>
            <a:schemeClr val="accent2"/>
          </a:solidFill>
        </a:ln>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r>
            <a:rPr lang="en-US" sz="2000" dirty="0"/>
            <a:t>Accept and forgive ourselves when we suffer, fail, or feel inadequate</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6016C43E-C21F-48EF-81F3-E966A1A48E10}" srcId="{7DF5A9D6-BD96-4128-9813-9A5207DAB2D1}" destId="{3CA8FF95-E4C6-402E-8610-066C49DE59C9}" srcOrd="0" destOrd="0" parTransId="{681CAD99-1109-4398-B9F2-C1A63EBF0E35}" sibTransId="{25C9A388-6DA0-4031-8B94-128A93521D1C}"/>
    <dgm:cxn modelId="{2A16E842-5B4B-496F-8869-77C98ECC5B24}" srcId="{0DC59D95-BA93-4805-9E7F-EBE6126AD4E2}" destId="{6EE859AC-ECCA-4121-A20C-94E7614D8ECD}" srcOrd="1" destOrd="0" parTransId="{2F5CDEBC-8517-4936-B58C-B786FC4D4B64}" sibTransId="{A9AF0E40-915D-4A5B-838E-43236325E4B6}"/>
    <dgm:cxn modelId="{E40A2976-CA29-4881-BFF8-69D5F0511CEE}" type="presOf" srcId="{3CA8FF95-E4C6-402E-8610-066C49DE59C9}" destId="{3F2888D7-915E-4014-87CD-C56D802FC8ED}" srcOrd="0" destOrd="0" presId="urn:microsoft.com/office/officeart/2005/8/layout/hList1"/>
    <dgm:cxn modelId="{F2D1F77F-96F2-4405-8529-114CB99E8871}" srcId="{0DC59D95-BA93-4805-9E7F-EBE6126AD4E2}" destId="{B42F9210-2A5F-4F92-B6E4-A86D4A70F1A8}" srcOrd="0" destOrd="0" parTransId="{3A2EEAD4-798E-44BB-BECF-1681CFBABA8F}" sibTransId="{8C342A3C-76C6-4E56-89B1-6EB65EF491ED}"/>
    <dgm:cxn modelId="{441D318A-BA67-4595-9D43-D89411E22F4B}" type="presOf" srcId="{176BD7E5-BE8B-472B-8935-CB1122DE619E}" destId="{E766195C-639B-4924-BAFB-6AD4011B0977}"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0D1D8FA1-550A-4942-8E1C-E349C1FCE39A}" type="presOf" srcId="{5CD682CF-C650-4D85-B92C-F228CD5EF97B}" destId="{A0C126F6-7726-450D-B8D4-8B41DC4493B3}"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3C1727AB-8ECC-4959-81E3-1AA5456DB83B}" type="presOf" srcId="{B42F9210-2A5F-4F92-B6E4-A86D4A70F1A8}" destId="{8FB2853B-4929-455C-8584-A0F2DEB3225F}" srcOrd="0" destOrd="0" presId="urn:microsoft.com/office/officeart/2005/8/layout/hList1"/>
    <dgm:cxn modelId="{1B7E17C5-9667-4C3E-A33D-B594D43F5FAB}" type="presOf" srcId="{6EE859AC-ECCA-4121-A20C-94E7614D8ECD}" destId="{21D9A4BA-1B68-4454-8E4A-07582C9E665E}" srcOrd="0" destOrd="0" presId="urn:microsoft.com/office/officeart/2005/8/layout/hList1"/>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a:ln>
          <a:solidFill>
            <a:srgbClr val="7D7D7D"/>
          </a:solidFill>
        </a:ln>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pPr algn="ctr">
            <a:buClr>
              <a:schemeClr val="bg1"/>
            </a:buClr>
            <a:buFontTx/>
            <a:buNone/>
          </a:pPr>
          <a:r>
            <a:rPr lang="en-US" sz="2000" b="0" dirty="0"/>
            <a:t>Circles of Community</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rgbClr val="005A8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pPr algn="l">
            <a:buClr>
              <a:schemeClr val="tx1"/>
            </a:buClr>
            <a:buFont typeface="Arial" panose="020B0604020202020204" pitchFamily="34" charset="0"/>
            <a:buChar char="•"/>
          </a:pPr>
          <a:r>
            <a:rPr lang="en-US" sz="2000" b="0" dirty="0"/>
            <a:t>Box Breathing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a:ln>
          <a:solidFill>
            <a:schemeClr val="accent2"/>
          </a:solidFill>
        </a:ln>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pPr algn="ctr">
            <a:buNone/>
          </a:pPr>
          <a:r>
            <a:rPr lang="en-US" sz="2000" b="0" dirty="0"/>
            <a:t>Letter from your Future Self</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1D6DBF6F-1355-46FF-8520-21C6017BAEF5}">
      <dgm:prSet phldrT="[Text]" custT="1"/>
      <dgm:spPr>
        <a:solidFill>
          <a:srgbClr val="FFFFFF">
            <a:alpha val="90000"/>
          </a:srgbClr>
        </a:solidFill>
        <a:ln w="6350">
          <a:solidFill>
            <a:srgbClr val="005A84"/>
          </a:solidFill>
        </a:ln>
      </dgm:spPr>
      <dgm:t>
        <a:bodyPr/>
        <a:lstStyle/>
        <a:p>
          <a:pPr algn="l">
            <a:buFont typeface="Arial" panose="020B0604020202020204" pitchFamily="34" charset="0"/>
            <a:buChar char="•"/>
          </a:pPr>
          <a:r>
            <a:rPr lang="en-US" sz="2000" b="0" dirty="0"/>
            <a:t>Name 5 Things</a:t>
          </a:r>
          <a:endParaRPr lang="en-US" sz="1800" b="0" dirty="0"/>
        </a:p>
      </dgm:t>
    </dgm:pt>
    <dgm:pt modelId="{FAE8AD37-FDF2-48F4-A05C-6122C9E85819}" type="parTrans" cxnId="{C7703013-DF5B-4FBE-9CF4-6E9ABC26C0D3}">
      <dgm:prSet/>
      <dgm:spPr/>
      <dgm:t>
        <a:bodyPr/>
        <a:lstStyle/>
        <a:p>
          <a:endParaRPr lang="en-US"/>
        </a:p>
      </dgm:t>
    </dgm:pt>
    <dgm:pt modelId="{4B3820E8-9B77-47BA-8D98-AA6885EDFB01}" type="sibTrans" cxnId="{C7703013-DF5B-4FBE-9CF4-6E9ABC26C0D3}">
      <dgm:prSet/>
      <dgm:spPr/>
      <dgm:t>
        <a:bodyPr/>
        <a:lstStyle/>
        <a:p>
          <a:endParaRPr lang="en-US"/>
        </a:p>
      </dgm:t>
    </dgm:pt>
    <dgm:pt modelId="{43EF0E52-816E-4068-B200-0951A4CF0427}">
      <dgm:prSet phldrT="[Text]" custT="1"/>
      <dgm:spPr>
        <a:solidFill>
          <a:srgbClr val="FFFFFF">
            <a:alpha val="90000"/>
          </a:srgbClr>
        </a:solidFill>
        <a:ln w="6350">
          <a:solidFill>
            <a:srgbClr val="005A84"/>
          </a:solidFill>
        </a:ln>
      </dgm:spPr>
      <dgm:t>
        <a:bodyPr/>
        <a:lstStyle/>
        <a:p>
          <a:pPr algn="l">
            <a:buNone/>
          </a:pPr>
          <a:endParaRPr lang="en-US" sz="1800" b="1" dirty="0"/>
        </a:p>
      </dgm:t>
    </dgm:pt>
    <dgm:pt modelId="{3376F35E-8AC5-41F5-82E8-583EF975C1B6}" type="parTrans" cxnId="{0E93CFBE-DBE7-4D15-8439-40CA3B354FAF}">
      <dgm:prSet/>
      <dgm:spPr/>
      <dgm:t>
        <a:bodyPr/>
        <a:lstStyle/>
        <a:p>
          <a:endParaRPr lang="en-US"/>
        </a:p>
      </dgm:t>
    </dgm:pt>
    <dgm:pt modelId="{0FD1D4EF-FE96-4786-B329-4B918AB7A415}" type="sibTrans" cxnId="{0E93CFBE-DBE7-4D15-8439-40CA3B354FAF}">
      <dgm:prSet/>
      <dgm:spPr/>
      <dgm:t>
        <a:bodyPr/>
        <a:lstStyle/>
        <a:p>
          <a:endParaRPr lang="en-US"/>
        </a:p>
      </dgm:t>
    </dgm:pt>
    <dgm:pt modelId="{D5064454-EA2E-4938-86BD-B40F8BF3579F}">
      <dgm:prSet phldrT="[Text]" custT="1"/>
      <dgm:spPr>
        <a:solidFill>
          <a:srgbClr val="FFFFFF">
            <a:alpha val="90000"/>
          </a:srgbClr>
        </a:solidFill>
        <a:ln w="6350">
          <a:solidFill>
            <a:srgbClr val="005A84"/>
          </a:solidFill>
        </a:ln>
      </dgm:spPr>
      <dgm:t>
        <a:bodyPr/>
        <a:lstStyle/>
        <a:p>
          <a:pPr algn="l">
            <a:buFont typeface="Arial" panose="020B0604020202020204" pitchFamily="34" charset="0"/>
            <a:buChar char="•"/>
          </a:pPr>
          <a:r>
            <a:rPr lang="en-US" sz="1800" b="0" dirty="0"/>
            <a:t>5-4-3-2-1 Technique</a:t>
          </a:r>
        </a:p>
      </dgm:t>
    </dgm:pt>
    <dgm:pt modelId="{FC0F7577-AC61-4494-A0BF-181543A68073}" type="parTrans" cxnId="{5D7F1F42-02BE-486A-9B91-4E2CC380CC6F}">
      <dgm:prSet/>
      <dgm:spPr/>
      <dgm:t>
        <a:bodyPr/>
        <a:lstStyle/>
        <a:p>
          <a:endParaRPr lang="en-US"/>
        </a:p>
      </dgm:t>
    </dgm:pt>
    <dgm:pt modelId="{7A6DEE78-5DC8-46C2-8AAA-F051DD2AA0D8}" type="sibTrans" cxnId="{5D7F1F42-02BE-486A-9B91-4E2CC380CC6F}">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custLinFactNeighborX="-8453" custLinFactNeighborY="-36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C7703013-DF5B-4FBE-9CF4-6E9ABC26C0D3}" srcId="{B42F9210-2A5F-4F92-B6E4-A86D4A70F1A8}" destId="{1D6DBF6F-1355-46FF-8520-21C6017BAEF5}" srcOrd="1" destOrd="0" parTransId="{FAE8AD37-FDF2-48F4-A05C-6122C9E85819}" sibTransId="{4B3820E8-9B77-47BA-8D98-AA6885EDFB01}"/>
    <dgm:cxn modelId="{B7999E13-65A5-4DCF-AF95-3E67DC2158DB}" type="presOf" srcId="{D5064454-EA2E-4938-86BD-B40F8BF3579F}" destId="{A0C126F6-7726-450D-B8D4-8B41DC4493B3}" srcOrd="0" destOrd="2" presId="urn:microsoft.com/office/officeart/2005/8/layout/hList1"/>
    <dgm:cxn modelId="{3D6FAE21-BC9C-475A-B001-97C86D5A8B37}" type="presOf" srcId="{B42F9210-2A5F-4F92-B6E4-A86D4A70F1A8}" destId="{8FB2853B-4929-455C-8584-A0F2DEB3225F}" srcOrd="0" destOrd="0" presId="urn:microsoft.com/office/officeart/2005/8/layout/hList1"/>
    <dgm:cxn modelId="{6016C43E-C21F-48EF-81F3-E966A1A48E10}" srcId="{7DF5A9D6-BD96-4128-9813-9A5207DAB2D1}" destId="{3CA8FF95-E4C6-402E-8610-066C49DE59C9}" srcOrd="0" destOrd="0" parTransId="{681CAD99-1109-4398-B9F2-C1A63EBF0E35}" sibTransId="{25C9A388-6DA0-4031-8B94-128A93521D1C}"/>
    <dgm:cxn modelId="{5D7F1F42-02BE-486A-9B91-4E2CC380CC6F}" srcId="{B42F9210-2A5F-4F92-B6E4-A86D4A70F1A8}" destId="{D5064454-EA2E-4938-86BD-B40F8BF3579F}" srcOrd="2" destOrd="0" parTransId="{FC0F7577-AC61-4494-A0BF-181543A68073}" sibTransId="{7A6DEE78-5DC8-46C2-8AAA-F051DD2AA0D8}"/>
    <dgm:cxn modelId="{2A16E842-5B4B-496F-8869-77C98ECC5B24}" srcId="{0DC59D95-BA93-4805-9E7F-EBE6126AD4E2}" destId="{6EE859AC-ECCA-4121-A20C-94E7614D8ECD}" srcOrd="1" destOrd="0" parTransId="{2F5CDEBC-8517-4936-B58C-B786FC4D4B64}" sibTransId="{A9AF0E40-915D-4A5B-838E-43236325E4B6}"/>
    <dgm:cxn modelId="{F2D1F77F-96F2-4405-8529-114CB99E8871}" srcId="{0DC59D95-BA93-4805-9E7F-EBE6126AD4E2}" destId="{B42F9210-2A5F-4F92-B6E4-A86D4A70F1A8}" srcOrd="0" destOrd="0" parTransId="{3A2EEAD4-798E-44BB-BECF-1681CFBABA8F}" sibTransId="{8C342A3C-76C6-4E56-89B1-6EB65EF491ED}"/>
    <dgm:cxn modelId="{50CCD184-C9CB-4FC1-A6C0-9DECD5A33ED4}" type="presOf" srcId="{43EF0E52-816E-4068-B200-0951A4CF0427}" destId="{A0C126F6-7726-450D-B8D4-8B41DC4493B3}" srcOrd="0" destOrd="3" presId="urn:microsoft.com/office/officeart/2005/8/layout/hList1"/>
    <dgm:cxn modelId="{B9458F8B-E85B-4BA9-A358-512F5AE5484E}" type="presOf" srcId="{5CD682CF-C650-4D85-B92C-F228CD5EF97B}" destId="{A0C126F6-7726-450D-B8D4-8B41DC4493B3}" srcOrd="0" destOrd="0" presId="urn:microsoft.com/office/officeart/2005/8/layout/hList1"/>
    <dgm:cxn modelId="{3553418D-6D34-46E2-94AB-52FBC1B850FC}" type="presOf" srcId="{6EE859AC-ECCA-4121-A20C-94E7614D8ECD}" destId="{21D9A4BA-1B68-4454-8E4A-07582C9E665E}"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D7303199-7779-49DE-8B16-BB56AFDCD81B}" type="presOf" srcId="{3CA8FF95-E4C6-402E-8610-066C49DE59C9}" destId="{3F2888D7-915E-4014-87CD-C56D802FC8ED}"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0E93CFBE-DBE7-4D15-8439-40CA3B354FAF}" srcId="{B42F9210-2A5F-4F92-B6E4-A86D4A70F1A8}" destId="{43EF0E52-816E-4068-B200-0951A4CF0427}" srcOrd="3" destOrd="0" parTransId="{3376F35E-8AC5-41F5-82E8-583EF975C1B6}" sibTransId="{0FD1D4EF-FE96-4786-B329-4B918AB7A415}"/>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F40A74EB-DA86-4AA0-85FE-52654AFF7050}" type="presOf" srcId="{1D6DBF6F-1355-46FF-8520-21C6017BAEF5}" destId="{A0C126F6-7726-450D-B8D4-8B41DC4493B3}" srcOrd="0" destOrd="1" presId="urn:microsoft.com/office/officeart/2005/8/layout/hList1"/>
    <dgm:cxn modelId="{CAA95CF9-11C4-446D-8815-B184C5D95D1A}" type="presOf" srcId="{176BD7E5-BE8B-472B-8935-CB1122DE619E}" destId="{E766195C-639B-4924-BAFB-6AD4011B0977}" srcOrd="0" destOrd="0" presId="urn:microsoft.com/office/officeart/2005/8/layout/hList1"/>
    <dgm:cxn modelId="{E767BAFD-54F2-44E5-B2BD-9AA761E8CDAC}" type="presOf" srcId="{7DF5A9D6-BD96-4128-9813-9A5207DAB2D1}" destId="{FC836656-2748-422D-9628-9B1832B63FF8}" srcOrd="0" destOrd="0" presId="urn:microsoft.com/office/officeart/2005/8/layout/hList1"/>
    <dgm:cxn modelId="{AC93137A-A2C0-4C66-BC8E-B0257E9CA1BF}" type="presParOf" srcId="{56787F48-A6F4-45AA-A5BF-7BA740333850}" destId="{CC915B05-7FF8-4509-94E5-DC3EDB6E5316}" srcOrd="0" destOrd="0" presId="urn:microsoft.com/office/officeart/2005/8/layout/hList1"/>
    <dgm:cxn modelId="{D9CFCD93-8AB1-4E80-9C0C-2CD8C10C07D2}" type="presParOf" srcId="{CC915B05-7FF8-4509-94E5-DC3EDB6E5316}" destId="{8FB2853B-4929-455C-8584-A0F2DEB3225F}" srcOrd="0" destOrd="0" presId="urn:microsoft.com/office/officeart/2005/8/layout/hList1"/>
    <dgm:cxn modelId="{96547309-5A0C-4EFC-91E7-DDF216A6EC3B}" type="presParOf" srcId="{CC915B05-7FF8-4509-94E5-DC3EDB6E5316}" destId="{A0C126F6-7726-450D-B8D4-8B41DC4493B3}" srcOrd="1" destOrd="0" presId="urn:microsoft.com/office/officeart/2005/8/layout/hList1"/>
    <dgm:cxn modelId="{68E8253B-03A5-41F4-9B3F-0BF7E6778E8B}" type="presParOf" srcId="{56787F48-A6F4-45AA-A5BF-7BA740333850}" destId="{9695493E-D44F-486E-ABF9-2F334F545144}" srcOrd="1" destOrd="0" presId="urn:microsoft.com/office/officeart/2005/8/layout/hList1"/>
    <dgm:cxn modelId="{9CBB41D1-0553-4721-B534-3DCF8FFC1ADF}" type="presParOf" srcId="{56787F48-A6F4-45AA-A5BF-7BA740333850}" destId="{DF76E86C-B2C9-4652-8AC9-F68BC108E3E2}" srcOrd="2" destOrd="0" presId="urn:microsoft.com/office/officeart/2005/8/layout/hList1"/>
    <dgm:cxn modelId="{A53B26E2-6F0B-41F6-BD68-01E31556E5F9}" type="presParOf" srcId="{DF76E86C-B2C9-4652-8AC9-F68BC108E3E2}" destId="{21D9A4BA-1B68-4454-8E4A-07582C9E665E}" srcOrd="0" destOrd="0" presId="urn:microsoft.com/office/officeart/2005/8/layout/hList1"/>
    <dgm:cxn modelId="{272F1FA8-68CF-4265-9CCD-6746897D0DD9}" type="presParOf" srcId="{DF76E86C-B2C9-4652-8AC9-F68BC108E3E2}" destId="{E766195C-639B-4924-BAFB-6AD4011B0977}" srcOrd="1" destOrd="0" presId="urn:microsoft.com/office/officeart/2005/8/layout/hList1"/>
    <dgm:cxn modelId="{A548DF3C-68FB-4263-8001-F2A7387A855D}" type="presParOf" srcId="{56787F48-A6F4-45AA-A5BF-7BA740333850}" destId="{A22962E7-C1DB-4DA4-ADE3-4210E70EFCF7}" srcOrd="3" destOrd="0" presId="urn:microsoft.com/office/officeart/2005/8/layout/hList1"/>
    <dgm:cxn modelId="{69F6AAFF-DE7D-44D9-A481-B92BE8551195}" type="presParOf" srcId="{56787F48-A6F4-45AA-A5BF-7BA740333850}" destId="{7932068E-8ADC-4913-8890-332714B28E93}" srcOrd="4" destOrd="0" presId="urn:microsoft.com/office/officeart/2005/8/layout/hList1"/>
    <dgm:cxn modelId="{1B701BB0-2046-43E4-B44A-8552311F5796}" type="presParOf" srcId="{7932068E-8ADC-4913-8890-332714B28E93}" destId="{FC836656-2748-422D-9628-9B1832B63FF8}" srcOrd="0" destOrd="0" presId="urn:microsoft.com/office/officeart/2005/8/layout/hList1"/>
    <dgm:cxn modelId="{6A0431AB-833D-490F-9C3E-5503226D0DA4}"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dirty="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dirty="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dirty="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dirty="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dirty="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dirty="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dirty="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dirty="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dirty="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dirty="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BAF2348C-BECE-4637-B456-F2BD47FE9CF1}">
      <dgm:prSet custT="1"/>
      <dgm:spPr>
        <a:solidFill>
          <a:srgbClr val="004260">
            <a:alpha val="34902"/>
          </a:srgbClr>
        </a:solidFill>
      </dgm:spPr>
      <dgm:t>
        <a:bodyPr/>
        <a:lstStyle/>
        <a:p>
          <a:r>
            <a:rPr lang="en-US" sz="2400" dirty="0">
              <a:solidFill>
                <a:schemeClr val="tx1"/>
              </a:solidFill>
            </a:rPr>
            <a:t>Deploy as needed</a:t>
          </a:r>
        </a:p>
      </dgm:t>
    </dgm:pt>
    <dgm:pt modelId="{4F7581A6-C528-4631-9BDA-5537CC926476}" type="parTrans" cxnId="{534634CC-E8AB-4B5F-B01A-00FE20985627}">
      <dgm:prSet/>
      <dgm:spPr/>
      <dgm:t>
        <a:bodyPr/>
        <a:lstStyle/>
        <a:p>
          <a:endParaRPr lang="en-US"/>
        </a:p>
      </dgm:t>
    </dgm:pt>
    <dgm:pt modelId="{BDDA908B-3759-4928-B1BB-6BFCF5A64F25}" type="sibTrans" cxnId="{534634CC-E8AB-4B5F-B01A-00FE20985627}">
      <dgm:prSet/>
      <dgm:spPr/>
      <dgm:t>
        <a:bodyPr/>
        <a:lstStyle/>
        <a:p>
          <a:endParaRPr lang="en-US"/>
        </a:p>
      </dgm:t>
    </dgm:pt>
    <dgm:pt modelId="{675A10FE-8BB6-4658-96AA-AEFEEF7930F5}">
      <dgm:prSet custT="1"/>
      <dgm:spPr>
        <a:solidFill>
          <a:srgbClr val="004260"/>
        </a:solidFill>
      </dgm:spPr>
      <dgm:t>
        <a:bodyPr/>
        <a:lstStyle/>
        <a:p>
          <a:pPr>
            <a:lnSpc>
              <a:spcPct val="100000"/>
            </a:lnSpc>
            <a:spcAft>
              <a:spcPts val="0"/>
            </a:spcAft>
          </a:pPr>
          <a:r>
            <a:rPr lang="en-US" sz="2400" dirty="0"/>
            <a:t>Self-Compassion</a:t>
          </a:r>
        </a:p>
        <a:p>
          <a:pPr>
            <a:lnSpc>
              <a:spcPct val="100000"/>
            </a:lnSpc>
            <a:spcAft>
              <a:spcPts val="0"/>
            </a:spcAft>
          </a:pPr>
          <a:r>
            <a:rPr lang="en-US" sz="2400" dirty="0"/>
            <a:t>Safety Net</a:t>
          </a:r>
        </a:p>
      </dgm:t>
    </dgm:pt>
    <dgm:pt modelId="{12DCAE3A-CC55-48D5-AC1A-F9589D1F46F0}" type="parTrans" cxnId="{1B2E9AA9-4A05-46C9-87DB-D9BCB60BF213}">
      <dgm:prSet/>
      <dgm:spPr/>
      <dgm:t>
        <a:bodyPr/>
        <a:lstStyle/>
        <a:p>
          <a:endParaRPr lang="en-US"/>
        </a:p>
      </dgm:t>
    </dgm:pt>
    <dgm:pt modelId="{023793E5-E6C5-4EA8-A41C-B24847EE62D9}" type="sibTrans" cxnId="{1B2E9AA9-4A05-46C9-87DB-D9BCB60BF213}">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6">
        <dgm:presLayoutVars>
          <dgm:bulletEnabled val="1"/>
        </dgm:presLayoutVars>
      </dgm:prSet>
      <dgm:spPr/>
    </dgm:pt>
    <dgm:pt modelId="{5B5A7232-D652-4E54-88FB-A534F63DC8D4}" type="pres">
      <dgm:prSet presAssocID="{49BAEED9-8BBC-4E3D-AB4B-5F47AC0C70CD}" presName="childShp" presStyleLbl="bgAccFollowNode1" presStyleIdx="0" presStyleCnt="6"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6">
        <dgm:presLayoutVars>
          <dgm:bulletEnabled val="1"/>
        </dgm:presLayoutVars>
      </dgm:prSet>
      <dgm:spPr/>
    </dgm:pt>
    <dgm:pt modelId="{8D61D8EC-7F29-4998-8E4F-F8CC9FCC0D82}" type="pres">
      <dgm:prSet presAssocID="{325BA99D-F581-46C4-8B79-62535319D106}" presName="childShp" presStyleLbl="bgAccFollowNode1" presStyleIdx="1" presStyleCnt="6">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6">
        <dgm:presLayoutVars>
          <dgm:bulletEnabled val="1"/>
        </dgm:presLayoutVars>
      </dgm:prSet>
      <dgm:spPr/>
    </dgm:pt>
    <dgm:pt modelId="{8D67F6E5-F3D6-449E-A530-52CBAC7AE0FF}" type="pres">
      <dgm:prSet presAssocID="{27B78D4F-A36C-403D-BBB3-87E4289BD55A}" presName="childShp" presStyleLbl="bgAccFollowNode1" presStyleIdx="2" presStyleCnt="6">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6">
        <dgm:presLayoutVars>
          <dgm:bulletEnabled val="1"/>
        </dgm:presLayoutVars>
      </dgm:prSet>
      <dgm:spPr/>
    </dgm:pt>
    <dgm:pt modelId="{4A834849-132F-41B5-AF52-287C4B392988}" type="pres">
      <dgm:prSet presAssocID="{BFD44A66-2A38-4D20-B5BD-83E93B31737D}" presName="childShp" presStyleLbl="bgAccFollowNode1" presStyleIdx="3" presStyleCnt="6">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6">
        <dgm:presLayoutVars>
          <dgm:bulletEnabled val="1"/>
        </dgm:presLayoutVars>
      </dgm:prSet>
      <dgm:spPr/>
    </dgm:pt>
    <dgm:pt modelId="{1BCA66AE-A343-43C0-921B-C03222B114FF}" type="pres">
      <dgm:prSet presAssocID="{40864E7E-6AA2-4443-B233-46E4284BF778}" presName="childShp" presStyleLbl="bgAccFollowNode1" presStyleIdx="4" presStyleCnt="6">
        <dgm:presLayoutVars>
          <dgm:bulletEnabled val="1"/>
        </dgm:presLayoutVars>
      </dgm:prSet>
      <dgm:spPr/>
    </dgm:pt>
    <dgm:pt modelId="{607755F8-552B-4E8E-BED9-BB91FE671D04}" type="pres">
      <dgm:prSet presAssocID="{71A3EDFB-4AC8-4F27-8E04-78806CA00C70}" presName="spacing" presStyleCnt="0"/>
      <dgm:spPr/>
    </dgm:pt>
    <dgm:pt modelId="{7B6DFD99-F817-4A09-B355-5AC5CCA5228B}" type="pres">
      <dgm:prSet presAssocID="{675A10FE-8BB6-4658-96AA-AEFEEF7930F5}" presName="linNode" presStyleCnt="0"/>
      <dgm:spPr/>
    </dgm:pt>
    <dgm:pt modelId="{274D7E2C-F138-4505-8F3B-679B017D181F}" type="pres">
      <dgm:prSet presAssocID="{675A10FE-8BB6-4658-96AA-AEFEEF7930F5}" presName="parentShp" presStyleLbl="node1" presStyleIdx="5" presStyleCnt="6" custScaleY="140083">
        <dgm:presLayoutVars>
          <dgm:bulletEnabled val="1"/>
        </dgm:presLayoutVars>
      </dgm:prSet>
      <dgm:spPr/>
    </dgm:pt>
    <dgm:pt modelId="{90792AAE-8A6E-48C0-9D65-60B1A578DC5F}" type="pres">
      <dgm:prSet presAssocID="{675A10FE-8BB6-4658-96AA-AEFEEF7930F5}" presName="childShp" presStyleLbl="bgAccFollowNode1" presStyleIdx="5" presStyleCnt="6">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F2300C55-3625-4597-A656-80BFCF8C5D4C}" type="presOf" srcId="{BAF2348C-BECE-4637-B456-F2BD47FE9CF1}" destId="{90792AAE-8A6E-48C0-9D65-60B1A578DC5F}" srcOrd="0" destOrd="0" presId="urn:microsoft.com/office/officeart/2005/8/layout/vList6"/>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1B2E9AA9-4A05-46C9-87DB-D9BCB60BF213}" srcId="{141573B7-6C9C-4A55-9F84-572E55A46C31}" destId="{675A10FE-8BB6-4658-96AA-AEFEEF7930F5}" srcOrd="5" destOrd="0" parTransId="{12DCAE3A-CC55-48D5-AC1A-F9589D1F46F0}" sibTransId="{023793E5-E6C5-4EA8-A41C-B24847EE62D9}"/>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13A016B2-4D7E-422B-90CD-5DFD4CB8E839}" type="presOf" srcId="{675A10FE-8BB6-4658-96AA-AEFEEF7930F5}" destId="{274D7E2C-F138-4505-8F3B-679B017D181F}" srcOrd="0" destOrd="0" presId="urn:microsoft.com/office/officeart/2005/8/layout/vList6"/>
    <dgm:cxn modelId="{534634CC-E8AB-4B5F-B01A-00FE20985627}" srcId="{675A10FE-8BB6-4658-96AA-AEFEEF7930F5}" destId="{BAF2348C-BECE-4637-B456-F2BD47FE9CF1}" srcOrd="0" destOrd="0" parTransId="{4F7581A6-C528-4631-9BDA-5537CC926476}" sibTransId="{BDDA908B-3759-4928-B1BB-6BFCF5A64F25}"/>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 modelId="{2BA595E7-023B-4796-AFF4-CE27384B95FF}" type="presParOf" srcId="{E73CF44B-2985-4456-8663-1BF2357AD836}" destId="{607755F8-552B-4E8E-BED9-BB91FE671D04}" srcOrd="9" destOrd="0" presId="urn:microsoft.com/office/officeart/2005/8/layout/vList6"/>
    <dgm:cxn modelId="{D59BAA73-F74C-49C9-841A-2E5B2568C0C3}" type="presParOf" srcId="{E73CF44B-2985-4456-8663-1BF2357AD836}" destId="{7B6DFD99-F817-4A09-B355-5AC5CCA5228B}" srcOrd="10" destOrd="0" presId="urn:microsoft.com/office/officeart/2005/8/layout/vList6"/>
    <dgm:cxn modelId="{8334407A-3178-45B7-B242-DD8D340CEA4F}" type="presParOf" srcId="{7B6DFD99-F817-4A09-B355-5AC5CCA5228B}" destId="{274D7E2C-F138-4505-8F3B-679B017D181F}" srcOrd="0" destOrd="0" presId="urn:microsoft.com/office/officeart/2005/8/layout/vList6"/>
    <dgm:cxn modelId="{DB8601D4-0644-4F53-8D26-4C744B5C50BC}" type="presParOf" srcId="{7B6DFD99-F817-4A09-B355-5AC5CCA5228B}" destId="{90792AAE-8A6E-48C0-9D65-60B1A578DC5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dirty="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dirty="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dirty="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dirty="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dirty="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dirty="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dirty="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dirty="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dirty="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dirty="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BAF2348C-BECE-4637-B456-F2BD47FE9CF1}">
      <dgm:prSet custT="1"/>
      <dgm:spPr>
        <a:solidFill>
          <a:srgbClr val="004260">
            <a:alpha val="34902"/>
          </a:srgbClr>
        </a:solidFill>
      </dgm:spPr>
      <dgm:t>
        <a:bodyPr/>
        <a:lstStyle/>
        <a:p>
          <a:r>
            <a:rPr lang="en-US" sz="2400" dirty="0">
              <a:solidFill>
                <a:schemeClr val="tx1"/>
              </a:solidFill>
            </a:rPr>
            <a:t>Deploy as needed</a:t>
          </a:r>
        </a:p>
      </dgm:t>
    </dgm:pt>
    <dgm:pt modelId="{4F7581A6-C528-4631-9BDA-5537CC926476}" type="parTrans" cxnId="{534634CC-E8AB-4B5F-B01A-00FE20985627}">
      <dgm:prSet/>
      <dgm:spPr/>
      <dgm:t>
        <a:bodyPr/>
        <a:lstStyle/>
        <a:p>
          <a:endParaRPr lang="en-US"/>
        </a:p>
      </dgm:t>
    </dgm:pt>
    <dgm:pt modelId="{BDDA908B-3759-4928-B1BB-6BFCF5A64F25}" type="sibTrans" cxnId="{534634CC-E8AB-4B5F-B01A-00FE20985627}">
      <dgm:prSet/>
      <dgm:spPr/>
      <dgm:t>
        <a:bodyPr/>
        <a:lstStyle/>
        <a:p>
          <a:endParaRPr lang="en-US"/>
        </a:p>
      </dgm:t>
    </dgm:pt>
    <dgm:pt modelId="{675A10FE-8BB6-4658-96AA-AEFEEF7930F5}">
      <dgm:prSet custT="1"/>
      <dgm:spPr>
        <a:solidFill>
          <a:srgbClr val="004260"/>
        </a:solidFill>
      </dgm:spPr>
      <dgm:t>
        <a:bodyPr/>
        <a:lstStyle/>
        <a:p>
          <a:pPr>
            <a:lnSpc>
              <a:spcPct val="100000"/>
            </a:lnSpc>
            <a:spcAft>
              <a:spcPts val="0"/>
            </a:spcAft>
          </a:pPr>
          <a:r>
            <a:rPr lang="en-US" sz="2400" dirty="0"/>
            <a:t>Self-Compassion</a:t>
          </a:r>
        </a:p>
        <a:p>
          <a:pPr>
            <a:lnSpc>
              <a:spcPct val="100000"/>
            </a:lnSpc>
            <a:spcAft>
              <a:spcPts val="0"/>
            </a:spcAft>
          </a:pPr>
          <a:r>
            <a:rPr lang="en-US" sz="2400" dirty="0"/>
            <a:t>Safety Net</a:t>
          </a:r>
        </a:p>
      </dgm:t>
    </dgm:pt>
    <dgm:pt modelId="{12DCAE3A-CC55-48D5-AC1A-F9589D1F46F0}" type="parTrans" cxnId="{1B2E9AA9-4A05-46C9-87DB-D9BCB60BF213}">
      <dgm:prSet/>
      <dgm:spPr/>
      <dgm:t>
        <a:bodyPr/>
        <a:lstStyle/>
        <a:p>
          <a:endParaRPr lang="en-US"/>
        </a:p>
      </dgm:t>
    </dgm:pt>
    <dgm:pt modelId="{023793E5-E6C5-4EA8-A41C-B24847EE62D9}" type="sibTrans" cxnId="{1B2E9AA9-4A05-46C9-87DB-D9BCB60BF213}">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6">
        <dgm:presLayoutVars>
          <dgm:bulletEnabled val="1"/>
        </dgm:presLayoutVars>
      </dgm:prSet>
      <dgm:spPr/>
    </dgm:pt>
    <dgm:pt modelId="{5B5A7232-D652-4E54-88FB-A534F63DC8D4}" type="pres">
      <dgm:prSet presAssocID="{49BAEED9-8BBC-4E3D-AB4B-5F47AC0C70CD}" presName="childShp" presStyleLbl="bgAccFollowNode1" presStyleIdx="0" presStyleCnt="6"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6">
        <dgm:presLayoutVars>
          <dgm:bulletEnabled val="1"/>
        </dgm:presLayoutVars>
      </dgm:prSet>
      <dgm:spPr/>
    </dgm:pt>
    <dgm:pt modelId="{8D61D8EC-7F29-4998-8E4F-F8CC9FCC0D82}" type="pres">
      <dgm:prSet presAssocID="{325BA99D-F581-46C4-8B79-62535319D106}" presName="childShp" presStyleLbl="bgAccFollowNode1" presStyleIdx="1" presStyleCnt="6">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6">
        <dgm:presLayoutVars>
          <dgm:bulletEnabled val="1"/>
        </dgm:presLayoutVars>
      </dgm:prSet>
      <dgm:spPr/>
    </dgm:pt>
    <dgm:pt modelId="{8D67F6E5-F3D6-449E-A530-52CBAC7AE0FF}" type="pres">
      <dgm:prSet presAssocID="{27B78D4F-A36C-403D-BBB3-87E4289BD55A}" presName="childShp" presStyleLbl="bgAccFollowNode1" presStyleIdx="2" presStyleCnt="6">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6">
        <dgm:presLayoutVars>
          <dgm:bulletEnabled val="1"/>
        </dgm:presLayoutVars>
      </dgm:prSet>
      <dgm:spPr/>
    </dgm:pt>
    <dgm:pt modelId="{4A834849-132F-41B5-AF52-287C4B392988}" type="pres">
      <dgm:prSet presAssocID="{BFD44A66-2A38-4D20-B5BD-83E93B31737D}" presName="childShp" presStyleLbl="bgAccFollowNode1" presStyleIdx="3" presStyleCnt="6">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6">
        <dgm:presLayoutVars>
          <dgm:bulletEnabled val="1"/>
        </dgm:presLayoutVars>
      </dgm:prSet>
      <dgm:spPr/>
    </dgm:pt>
    <dgm:pt modelId="{1BCA66AE-A343-43C0-921B-C03222B114FF}" type="pres">
      <dgm:prSet presAssocID="{40864E7E-6AA2-4443-B233-46E4284BF778}" presName="childShp" presStyleLbl="bgAccFollowNode1" presStyleIdx="4" presStyleCnt="6">
        <dgm:presLayoutVars>
          <dgm:bulletEnabled val="1"/>
        </dgm:presLayoutVars>
      </dgm:prSet>
      <dgm:spPr/>
    </dgm:pt>
    <dgm:pt modelId="{607755F8-552B-4E8E-BED9-BB91FE671D04}" type="pres">
      <dgm:prSet presAssocID="{71A3EDFB-4AC8-4F27-8E04-78806CA00C70}" presName="spacing" presStyleCnt="0"/>
      <dgm:spPr/>
    </dgm:pt>
    <dgm:pt modelId="{7B6DFD99-F817-4A09-B355-5AC5CCA5228B}" type="pres">
      <dgm:prSet presAssocID="{675A10FE-8BB6-4658-96AA-AEFEEF7930F5}" presName="linNode" presStyleCnt="0"/>
      <dgm:spPr/>
    </dgm:pt>
    <dgm:pt modelId="{274D7E2C-F138-4505-8F3B-679B017D181F}" type="pres">
      <dgm:prSet presAssocID="{675A10FE-8BB6-4658-96AA-AEFEEF7930F5}" presName="parentShp" presStyleLbl="node1" presStyleIdx="5" presStyleCnt="6" custScaleY="140083">
        <dgm:presLayoutVars>
          <dgm:bulletEnabled val="1"/>
        </dgm:presLayoutVars>
      </dgm:prSet>
      <dgm:spPr/>
    </dgm:pt>
    <dgm:pt modelId="{90792AAE-8A6E-48C0-9D65-60B1A578DC5F}" type="pres">
      <dgm:prSet presAssocID="{675A10FE-8BB6-4658-96AA-AEFEEF7930F5}" presName="childShp" presStyleLbl="bgAccFollowNode1" presStyleIdx="5" presStyleCnt="6">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F2300C55-3625-4597-A656-80BFCF8C5D4C}" type="presOf" srcId="{BAF2348C-BECE-4637-B456-F2BD47FE9CF1}" destId="{90792AAE-8A6E-48C0-9D65-60B1A578DC5F}" srcOrd="0" destOrd="0" presId="urn:microsoft.com/office/officeart/2005/8/layout/vList6"/>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1B2E9AA9-4A05-46C9-87DB-D9BCB60BF213}" srcId="{141573B7-6C9C-4A55-9F84-572E55A46C31}" destId="{675A10FE-8BB6-4658-96AA-AEFEEF7930F5}" srcOrd="5" destOrd="0" parTransId="{12DCAE3A-CC55-48D5-AC1A-F9589D1F46F0}" sibTransId="{023793E5-E6C5-4EA8-A41C-B24847EE62D9}"/>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13A016B2-4D7E-422B-90CD-5DFD4CB8E839}" type="presOf" srcId="{675A10FE-8BB6-4658-96AA-AEFEEF7930F5}" destId="{274D7E2C-F138-4505-8F3B-679B017D181F}" srcOrd="0" destOrd="0" presId="urn:microsoft.com/office/officeart/2005/8/layout/vList6"/>
    <dgm:cxn modelId="{534634CC-E8AB-4B5F-B01A-00FE20985627}" srcId="{675A10FE-8BB6-4658-96AA-AEFEEF7930F5}" destId="{BAF2348C-BECE-4637-B456-F2BD47FE9CF1}" srcOrd="0" destOrd="0" parTransId="{4F7581A6-C528-4631-9BDA-5537CC926476}" sibTransId="{BDDA908B-3759-4928-B1BB-6BFCF5A64F25}"/>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 modelId="{2BA595E7-023B-4796-AFF4-CE27384B95FF}" type="presParOf" srcId="{E73CF44B-2985-4456-8663-1BF2357AD836}" destId="{607755F8-552B-4E8E-BED9-BB91FE671D04}" srcOrd="9" destOrd="0" presId="urn:microsoft.com/office/officeart/2005/8/layout/vList6"/>
    <dgm:cxn modelId="{D59BAA73-F74C-49C9-841A-2E5B2568C0C3}" type="presParOf" srcId="{E73CF44B-2985-4456-8663-1BF2357AD836}" destId="{7B6DFD99-F817-4A09-B355-5AC5CCA5228B}" srcOrd="10" destOrd="0" presId="urn:microsoft.com/office/officeart/2005/8/layout/vList6"/>
    <dgm:cxn modelId="{8334407A-3178-45B7-B242-DD8D340CEA4F}" type="presParOf" srcId="{7B6DFD99-F817-4A09-B355-5AC5CCA5228B}" destId="{274D7E2C-F138-4505-8F3B-679B017D181F}" srcOrd="0" destOrd="0" presId="urn:microsoft.com/office/officeart/2005/8/layout/vList6"/>
    <dgm:cxn modelId="{DB8601D4-0644-4F53-8D26-4C744B5C50BC}" type="presParOf" srcId="{7B6DFD99-F817-4A09-B355-5AC5CCA5228B}" destId="{90792AAE-8A6E-48C0-9D65-60B1A578DC5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059C7C34-17FD-470C-9138-9232B33A19F6}"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4A823B34-7A1B-414F-8F75-96DAFE42A7AA}">
      <dgm:prSet phldrT="[Text]" custT="1"/>
      <dgm:spPr/>
      <dgm:t>
        <a:bodyPr/>
        <a:lstStyle/>
        <a:p>
          <a:pPr>
            <a:buNone/>
          </a:pPr>
          <a:r>
            <a:rPr lang="en-US" sz="2000" dirty="0"/>
            <a:t>Session 1 (3/26/26) Amplifying Yourself and Others</a:t>
          </a:r>
        </a:p>
      </dgm:t>
    </dgm:pt>
    <dgm:pt modelId="{1E384DF6-98F1-4541-ACA8-3A5E5154654A}" type="parTrans" cxnId="{34DB916F-FBC2-4F73-9BC9-FD3F87F1DE58}">
      <dgm:prSet/>
      <dgm:spPr/>
      <dgm:t>
        <a:bodyPr/>
        <a:lstStyle/>
        <a:p>
          <a:endParaRPr lang="en-US" sz="1600"/>
        </a:p>
      </dgm:t>
    </dgm:pt>
    <dgm:pt modelId="{1292C01C-FBC7-45AA-A3ED-973AC63178DC}" type="sibTrans" cxnId="{34DB916F-FBC2-4F73-9BC9-FD3F87F1DE58}">
      <dgm:prSet/>
      <dgm:spPr/>
      <dgm:t>
        <a:bodyPr/>
        <a:lstStyle/>
        <a:p>
          <a:endParaRPr lang="en-US" sz="1600"/>
        </a:p>
      </dgm:t>
    </dgm:pt>
    <dgm:pt modelId="{E19D4D95-3CBB-43E7-90EE-052AFE2BFB32}">
      <dgm:prSet phldrT="[Text]" custT="1"/>
      <dgm:spPr/>
      <dgm:t>
        <a:bodyPr/>
        <a:lstStyle/>
        <a:p>
          <a:pPr>
            <a:buNone/>
          </a:pPr>
          <a:r>
            <a:rPr lang="en-US" sz="2000"/>
            <a:t>Session 2 (4/2/26) Deconstructing Gender</a:t>
          </a:r>
        </a:p>
      </dgm:t>
    </dgm:pt>
    <dgm:pt modelId="{EF546F80-441F-44F6-AB8E-930A7A41CB09}" type="parTrans" cxnId="{B49404F2-F456-4F15-A014-1CF19C809958}">
      <dgm:prSet/>
      <dgm:spPr/>
      <dgm:t>
        <a:bodyPr/>
        <a:lstStyle/>
        <a:p>
          <a:endParaRPr lang="en-US" sz="1600"/>
        </a:p>
      </dgm:t>
    </dgm:pt>
    <dgm:pt modelId="{DBBAC31F-7B15-4688-B32F-D75C68EA5794}" type="sibTrans" cxnId="{B49404F2-F456-4F15-A014-1CF19C809958}">
      <dgm:prSet/>
      <dgm:spPr/>
      <dgm:t>
        <a:bodyPr/>
        <a:lstStyle/>
        <a:p>
          <a:endParaRPr lang="en-US" sz="1600"/>
        </a:p>
      </dgm:t>
    </dgm:pt>
    <dgm:pt modelId="{5111BF3D-3F0C-4D90-BFD5-6356EF92B34B}">
      <dgm:prSet phldrT="[Text]" custT="1"/>
      <dgm:spPr/>
      <dgm:t>
        <a:bodyPr/>
        <a:lstStyle/>
        <a:p>
          <a:pPr>
            <a:buNone/>
          </a:pPr>
          <a:r>
            <a:rPr lang="en-US" sz="2000" dirty="0"/>
            <a:t>Session 5 (4/23/26) Expanding Identity to Values &amp; Strengths</a:t>
          </a:r>
        </a:p>
      </dgm:t>
    </dgm:pt>
    <dgm:pt modelId="{85CBC278-126F-4A02-A828-FDE9E61F478A}" type="parTrans" cxnId="{4DEDA937-BF69-48E8-98A1-9DE67F94628F}">
      <dgm:prSet/>
      <dgm:spPr/>
      <dgm:t>
        <a:bodyPr/>
        <a:lstStyle/>
        <a:p>
          <a:endParaRPr lang="en-US" sz="1600"/>
        </a:p>
      </dgm:t>
    </dgm:pt>
    <dgm:pt modelId="{738CA362-95CE-48B5-84C6-20388E998AF5}" type="sibTrans" cxnId="{4DEDA937-BF69-48E8-98A1-9DE67F94628F}">
      <dgm:prSet/>
      <dgm:spPr/>
      <dgm:t>
        <a:bodyPr/>
        <a:lstStyle/>
        <a:p>
          <a:endParaRPr lang="en-US" sz="1600"/>
        </a:p>
      </dgm:t>
    </dgm:pt>
    <dgm:pt modelId="{C8F7C3E6-167E-4730-A92B-50BDE1081B8C}">
      <dgm:prSet custT="1"/>
      <dgm:spPr/>
      <dgm:t>
        <a:bodyPr/>
        <a:lstStyle/>
        <a:p>
          <a:pPr>
            <a:buNone/>
          </a:pPr>
          <a:r>
            <a:rPr lang="en-US" sz="2000"/>
            <a:t>Session 4 (4/16/26) Identifying as a Leader</a:t>
          </a:r>
        </a:p>
      </dgm:t>
    </dgm:pt>
    <dgm:pt modelId="{BB4FEF0D-37D7-48BD-BC2D-86D60AB59202}" type="parTrans" cxnId="{3A52B679-C572-4335-9428-5C7B1F6C6DB9}">
      <dgm:prSet/>
      <dgm:spPr/>
      <dgm:t>
        <a:bodyPr/>
        <a:lstStyle/>
        <a:p>
          <a:endParaRPr lang="en-US" sz="1600"/>
        </a:p>
      </dgm:t>
    </dgm:pt>
    <dgm:pt modelId="{E93F00B0-F247-4AEB-884C-7F0C1FE97B06}" type="sibTrans" cxnId="{3A52B679-C572-4335-9428-5C7B1F6C6DB9}">
      <dgm:prSet/>
      <dgm:spPr/>
      <dgm:t>
        <a:bodyPr/>
        <a:lstStyle/>
        <a:p>
          <a:endParaRPr lang="en-US" sz="1600"/>
        </a:p>
      </dgm:t>
    </dgm:pt>
    <dgm:pt modelId="{AC6BC3F5-381B-45DB-AEBB-151BDBB27D35}">
      <dgm:prSet phldrT="[Text]" custT="1"/>
      <dgm:spPr/>
      <dgm:t>
        <a:bodyPr/>
        <a:lstStyle/>
        <a:p>
          <a:pPr>
            <a:buNone/>
          </a:pPr>
          <a:r>
            <a:rPr lang="en-US" sz="2000"/>
            <a:t>Session 6 (4/30/26) Cracking the Confidence Code</a:t>
          </a:r>
        </a:p>
      </dgm:t>
    </dgm:pt>
    <dgm:pt modelId="{BE0927FE-40CB-4F67-97CB-3B24B62F2AF9}" type="parTrans" cxnId="{30C3B2D0-13ED-4B34-8A1A-F5726B937494}">
      <dgm:prSet/>
      <dgm:spPr/>
      <dgm:t>
        <a:bodyPr/>
        <a:lstStyle/>
        <a:p>
          <a:endParaRPr lang="en-US" sz="1600"/>
        </a:p>
      </dgm:t>
    </dgm:pt>
    <dgm:pt modelId="{075E3FE0-A72C-4DB8-BD51-FF3A4CE3BD73}" type="sibTrans" cxnId="{30C3B2D0-13ED-4B34-8A1A-F5726B937494}">
      <dgm:prSet/>
      <dgm:spPr/>
      <dgm:t>
        <a:bodyPr/>
        <a:lstStyle/>
        <a:p>
          <a:endParaRPr lang="en-US" sz="1600"/>
        </a:p>
      </dgm:t>
    </dgm:pt>
    <dgm:pt modelId="{5CE722E3-3160-498B-8D3F-4084B29F50A0}">
      <dgm:prSet phldrT="[Text]" custT="1"/>
      <dgm:spPr/>
      <dgm:t>
        <a:bodyPr/>
        <a:lstStyle/>
        <a:p>
          <a:pPr>
            <a:buNone/>
          </a:pPr>
          <a:r>
            <a:rPr lang="en-US" sz="2000"/>
            <a:t>Session 7 (5/7/26) Cultivating Resilience</a:t>
          </a:r>
        </a:p>
      </dgm:t>
    </dgm:pt>
    <dgm:pt modelId="{BB4222A2-4F8C-460A-93AC-A218E1D605F4}" type="parTrans" cxnId="{47C6EC46-AABB-4FA4-B74A-1BE0C8F32AC0}">
      <dgm:prSet/>
      <dgm:spPr/>
      <dgm:t>
        <a:bodyPr/>
        <a:lstStyle/>
        <a:p>
          <a:endParaRPr lang="en-US" sz="1600"/>
        </a:p>
      </dgm:t>
    </dgm:pt>
    <dgm:pt modelId="{26616653-D8B9-41C3-8573-064ACF15486C}" type="sibTrans" cxnId="{47C6EC46-AABB-4FA4-B74A-1BE0C8F32AC0}">
      <dgm:prSet/>
      <dgm:spPr/>
      <dgm:t>
        <a:bodyPr/>
        <a:lstStyle/>
        <a:p>
          <a:endParaRPr lang="en-US" sz="1600"/>
        </a:p>
      </dgm:t>
    </dgm:pt>
    <dgm:pt modelId="{601E95B4-F7EF-484F-ABC0-22344AE3FF25}">
      <dgm:prSet phldrT="[Text]" custT="1"/>
      <dgm:spPr/>
      <dgm:t>
        <a:bodyPr/>
        <a:lstStyle/>
        <a:p>
          <a:pPr>
            <a:buNone/>
          </a:pPr>
          <a:r>
            <a:rPr lang="en-US" sz="2000"/>
            <a:t>Session 8 (5/14/26) Transforming Organizations</a:t>
          </a:r>
        </a:p>
      </dgm:t>
    </dgm:pt>
    <dgm:pt modelId="{C914E322-54E2-481F-9E82-01263A0024AA}" type="parTrans" cxnId="{C5B93401-4DBD-4DD3-BD52-AAC8AFFF6A90}">
      <dgm:prSet/>
      <dgm:spPr/>
      <dgm:t>
        <a:bodyPr/>
        <a:lstStyle/>
        <a:p>
          <a:endParaRPr lang="en-US" sz="1600"/>
        </a:p>
      </dgm:t>
    </dgm:pt>
    <dgm:pt modelId="{5B9095A5-CA7C-4857-827D-72FE20849EBC}" type="sibTrans" cxnId="{C5B93401-4DBD-4DD3-BD52-AAC8AFFF6A90}">
      <dgm:prSet/>
      <dgm:spPr/>
      <dgm:t>
        <a:bodyPr/>
        <a:lstStyle/>
        <a:p>
          <a:endParaRPr lang="en-US" sz="1600"/>
        </a:p>
      </dgm:t>
    </dgm:pt>
    <dgm:pt modelId="{B242AAF7-1253-4B12-9E80-1A26E131AD45}">
      <dgm:prSet phldrT="[Text]" custT="1"/>
      <dgm:spPr/>
      <dgm:t>
        <a:bodyPr/>
        <a:lstStyle/>
        <a:p>
          <a:pPr>
            <a:buNone/>
          </a:pPr>
          <a:r>
            <a:rPr lang="en-US" sz="2000"/>
            <a:t>Session 3 (4/9/26) Getting Comfortable with Power </a:t>
          </a:r>
        </a:p>
      </dgm:t>
    </dgm:pt>
    <dgm:pt modelId="{DCDDA6CF-C0E6-4D52-9A89-D15A5A3900E5}" type="parTrans" cxnId="{E01EC8EE-367F-46BF-9C9E-9DB3C4363C67}">
      <dgm:prSet/>
      <dgm:spPr/>
      <dgm:t>
        <a:bodyPr/>
        <a:lstStyle/>
        <a:p>
          <a:endParaRPr lang="en-US" sz="1600"/>
        </a:p>
      </dgm:t>
    </dgm:pt>
    <dgm:pt modelId="{A1BAC40B-8BF7-41BE-964A-A308D1D452DE}" type="sibTrans" cxnId="{E01EC8EE-367F-46BF-9C9E-9DB3C4363C67}">
      <dgm:prSet/>
      <dgm:spPr/>
      <dgm:t>
        <a:bodyPr/>
        <a:lstStyle/>
        <a:p>
          <a:endParaRPr lang="en-US" sz="1600"/>
        </a:p>
      </dgm:t>
    </dgm:pt>
    <dgm:pt modelId="{8E2E79DF-F3D7-49DA-97F4-B6AB723CC20B}">
      <dgm:prSet phldrT="[Text]" custT="1"/>
      <dgm:spPr/>
      <dgm:t>
        <a:bodyPr/>
        <a:lstStyle/>
        <a:p>
          <a:pPr>
            <a:buNone/>
          </a:pPr>
          <a:r>
            <a:rPr lang="en-US" sz="2000"/>
            <a:t>Session 9 (5/21/26) Creating Change through Community</a:t>
          </a:r>
        </a:p>
      </dgm:t>
    </dgm:pt>
    <dgm:pt modelId="{515B41D1-0865-4C79-8D60-2702A67449F6}" type="parTrans" cxnId="{537098D0-2FD4-48AE-81E3-6B637F21E7B0}">
      <dgm:prSet/>
      <dgm:spPr/>
      <dgm:t>
        <a:bodyPr/>
        <a:lstStyle/>
        <a:p>
          <a:endParaRPr lang="en-US" sz="1600"/>
        </a:p>
      </dgm:t>
    </dgm:pt>
    <dgm:pt modelId="{562E6F40-7930-46A4-A0F7-412971C6B68E}" type="sibTrans" cxnId="{537098D0-2FD4-48AE-81E3-6B637F21E7B0}">
      <dgm:prSet/>
      <dgm:spPr/>
      <dgm:t>
        <a:bodyPr/>
        <a:lstStyle/>
        <a:p>
          <a:endParaRPr lang="en-US" sz="1600"/>
        </a:p>
      </dgm:t>
    </dgm:pt>
    <dgm:pt modelId="{7CD17D1A-B65A-40F8-B5DE-6C87DA2A137D}" type="pres">
      <dgm:prSet presAssocID="{059C7C34-17FD-470C-9138-9232B33A19F6}" presName="Name0" presStyleCnt="0">
        <dgm:presLayoutVars>
          <dgm:resizeHandles/>
        </dgm:presLayoutVars>
      </dgm:prSet>
      <dgm:spPr/>
    </dgm:pt>
    <dgm:pt modelId="{D97034DA-1C3F-4068-A19A-D571F0F371B4}" type="pres">
      <dgm:prSet presAssocID="{4A823B34-7A1B-414F-8F75-96DAFE42A7AA}" presName="text" presStyleLbl="node1" presStyleIdx="0" presStyleCnt="9">
        <dgm:presLayoutVars>
          <dgm:bulletEnabled val="1"/>
        </dgm:presLayoutVars>
      </dgm:prSet>
      <dgm:spPr/>
    </dgm:pt>
    <dgm:pt modelId="{ED8DFD24-2602-40AC-8A14-ED1ABD884669}" type="pres">
      <dgm:prSet presAssocID="{1292C01C-FBC7-45AA-A3ED-973AC63178DC}" presName="space" presStyleCnt="0"/>
      <dgm:spPr/>
    </dgm:pt>
    <dgm:pt modelId="{A987478D-A24D-4E5A-B09E-8A3E4E06A679}" type="pres">
      <dgm:prSet presAssocID="{E19D4D95-3CBB-43E7-90EE-052AFE2BFB32}" presName="text" presStyleLbl="node1" presStyleIdx="1" presStyleCnt="9">
        <dgm:presLayoutVars>
          <dgm:bulletEnabled val="1"/>
        </dgm:presLayoutVars>
      </dgm:prSet>
      <dgm:spPr/>
    </dgm:pt>
    <dgm:pt modelId="{31F41356-6AEE-4C4C-BD1B-0FAFC1C49FB5}" type="pres">
      <dgm:prSet presAssocID="{DBBAC31F-7B15-4688-B32F-D75C68EA5794}" presName="space" presStyleCnt="0"/>
      <dgm:spPr/>
    </dgm:pt>
    <dgm:pt modelId="{9CED224D-ACED-4050-95C7-16AE4F29534B}" type="pres">
      <dgm:prSet presAssocID="{B242AAF7-1253-4B12-9E80-1A26E131AD45}" presName="text" presStyleLbl="node1" presStyleIdx="2" presStyleCnt="9">
        <dgm:presLayoutVars>
          <dgm:bulletEnabled val="1"/>
        </dgm:presLayoutVars>
      </dgm:prSet>
      <dgm:spPr/>
    </dgm:pt>
    <dgm:pt modelId="{67100862-520F-4BA3-AB9D-C23C2B642C3C}" type="pres">
      <dgm:prSet presAssocID="{A1BAC40B-8BF7-41BE-964A-A308D1D452DE}" presName="space" presStyleCnt="0"/>
      <dgm:spPr/>
    </dgm:pt>
    <dgm:pt modelId="{368D85A7-5C68-43CE-8E7C-8CFB3E6F000B}" type="pres">
      <dgm:prSet presAssocID="{C8F7C3E6-167E-4730-A92B-50BDE1081B8C}" presName="text" presStyleLbl="node1" presStyleIdx="3" presStyleCnt="9">
        <dgm:presLayoutVars>
          <dgm:bulletEnabled val="1"/>
        </dgm:presLayoutVars>
      </dgm:prSet>
      <dgm:spPr/>
    </dgm:pt>
    <dgm:pt modelId="{A80CFC83-C81D-433D-B012-B6DCD3386375}" type="pres">
      <dgm:prSet presAssocID="{E93F00B0-F247-4AEB-884C-7F0C1FE97B06}" presName="space" presStyleCnt="0"/>
      <dgm:spPr/>
    </dgm:pt>
    <dgm:pt modelId="{828032A5-1A4D-4A32-B2DB-B4BFD704758E}" type="pres">
      <dgm:prSet presAssocID="{5111BF3D-3F0C-4D90-BFD5-6356EF92B34B}" presName="text" presStyleLbl="node1" presStyleIdx="4" presStyleCnt="9">
        <dgm:presLayoutVars>
          <dgm:bulletEnabled val="1"/>
        </dgm:presLayoutVars>
      </dgm:prSet>
      <dgm:spPr/>
    </dgm:pt>
    <dgm:pt modelId="{4913A35F-3D63-4161-8B30-052F35E32E09}" type="pres">
      <dgm:prSet presAssocID="{738CA362-95CE-48B5-84C6-20388E998AF5}" presName="space" presStyleCnt="0"/>
      <dgm:spPr/>
    </dgm:pt>
    <dgm:pt modelId="{C0369FE7-053D-42FF-A92A-650537660310}" type="pres">
      <dgm:prSet presAssocID="{AC6BC3F5-381B-45DB-AEBB-151BDBB27D35}" presName="text" presStyleLbl="node1" presStyleIdx="5" presStyleCnt="9">
        <dgm:presLayoutVars>
          <dgm:bulletEnabled val="1"/>
        </dgm:presLayoutVars>
      </dgm:prSet>
      <dgm:spPr/>
    </dgm:pt>
    <dgm:pt modelId="{AAE3FE5C-74DA-4E67-AFAD-8A3CBF122039}" type="pres">
      <dgm:prSet presAssocID="{075E3FE0-A72C-4DB8-BD51-FF3A4CE3BD73}" presName="space" presStyleCnt="0"/>
      <dgm:spPr/>
    </dgm:pt>
    <dgm:pt modelId="{54E16099-496D-4DE3-A6E5-F5EB8549F6CB}" type="pres">
      <dgm:prSet presAssocID="{5CE722E3-3160-498B-8D3F-4084B29F50A0}" presName="text" presStyleLbl="node1" presStyleIdx="6" presStyleCnt="9">
        <dgm:presLayoutVars>
          <dgm:bulletEnabled val="1"/>
        </dgm:presLayoutVars>
      </dgm:prSet>
      <dgm:spPr/>
    </dgm:pt>
    <dgm:pt modelId="{480A85E0-03CF-49D6-91F0-85957AA71248}" type="pres">
      <dgm:prSet presAssocID="{26616653-D8B9-41C3-8573-064ACF15486C}" presName="space" presStyleCnt="0"/>
      <dgm:spPr/>
    </dgm:pt>
    <dgm:pt modelId="{0790567E-ACA5-4035-A339-1CE4D2F63114}" type="pres">
      <dgm:prSet presAssocID="{601E95B4-F7EF-484F-ABC0-22344AE3FF25}" presName="text" presStyleLbl="node1" presStyleIdx="7" presStyleCnt="9">
        <dgm:presLayoutVars>
          <dgm:bulletEnabled val="1"/>
        </dgm:presLayoutVars>
      </dgm:prSet>
      <dgm:spPr/>
    </dgm:pt>
    <dgm:pt modelId="{31BB12BE-A279-47CE-9EC8-445C686CA426}" type="pres">
      <dgm:prSet presAssocID="{5B9095A5-CA7C-4857-827D-72FE20849EBC}" presName="space" presStyleCnt="0"/>
      <dgm:spPr/>
    </dgm:pt>
    <dgm:pt modelId="{EE30E4F7-D3E6-4DC1-B6FA-837EB80CF0BC}" type="pres">
      <dgm:prSet presAssocID="{8E2E79DF-F3D7-49DA-97F4-B6AB723CC20B}" presName="text" presStyleLbl="node1" presStyleIdx="8" presStyleCnt="9">
        <dgm:presLayoutVars>
          <dgm:bulletEnabled val="1"/>
        </dgm:presLayoutVars>
      </dgm:prSet>
      <dgm:spPr/>
    </dgm:pt>
  </dgm:ptLst>
  <dgm:cxnLst>
    <dgm:cxn modelId="{C5B93401-4DBD-4DD3-BD52-AAC8AFFF6A90}" srcId="{059C7C34-17FD-470C-9138-9232B33A19F6}" destId="{601E95B4-F7EF-484F-ABC0-22344AE3FF25}" srcOrd="7" destOrd="0" parTransId="{C914E322-54E2-481F-9E82-01263A0024AA}" sibTransId="{5B9095A5-CA7C-4857-827D-72FE20849EBC}"/>
    <dgm:cxn modelId="{8C07F126-6C18-4FA8-BCBD-96A007570947}" type="presOf" srcId="{AC6BC3F5-381B-45DB-AEBB-151BDBB27D35}" destId="{C0369FE7-053D-42FF-A92A-650537660310}" srcOrd="0" destOrd="0" presId="urn:diagrams.loki3.com/VaryingWidthList"/>
    <dgm:cxn modelId="{1A9BD529-CBC9-4902-9ABC-3A13842944AE}" type="presOf" srcId="{E19D4D95-3CBB-43E7-90EE-052AFE2BFB32}" destId="{A987478D-A24D-4E5A-B09E-8A3E4E06A679}" srcOrd="0" destOrd="0" presId="urn:diagrams.loki3.com/VaryingWidthList"/>
    <dgm:cxn modelId="{87583533-9B36-4073-9677-DAE554397944}" type="presOf" srcId="{C8F7C3E6-167E-4730-A92B-50BDE1081B8C}" destId="{368D85A7-5C68-43CE-8E7C-8CFB3E6F000B}" srcOrd="0" destOrd="0" presId="urn:diagrams.loki3.com/VaryingWidthList"/>
    <dgm:cxn modelId="{4DEDA937-BF69-48E8-98A1-9DE67F94628F}" srcId="{059C7C34-17FD-470C-9138-9232B33A19F6}" destId="{5111BF3D-3F0C-4D90-BFD5-6356EF92B34B}" srcOrd="4" destOrd="0" parTransId="{85CBC278-126F-4A02-A828-FDE9E61F478A}" sibTransId="{738CA362-95CE-48B5-84C6-20388E998AF5}"/>
    <dgm:cxn modelId="{C41B9360-AA6F-4F81-B044-1D22487DEBFB}" type="presOf" srcId="{8E2E79DF-F3D7-49DA-97F4-B6AB723CC20B}" destId="{EE30E4F7-D3E6-4DC1-B6FA-837EB80CF0BC}" srcOrd="0" destOrd="0" presId="urn:diagrams.loki3.com/VaryingWidthList"/>
    <dgm:cxn modelId="{47C6EC46-AABB-4FA4-B74A-1BE0C8F32AC0}" srcId="{059C7C34-17FD-470C-9138-9232B33A19F6}" destId="{5CE722E3-3160-498B-8D3F-4084B29F50A0}" srcOrd="6" destOrd="0" parTransId="{BB4222A2-4F8C-460A-93AC-A218E1D605F4}" sibTransId="{26616653-D8B9-41C3-8573-064ACF15486C}"/>
    <dgm:cxn modelId="{7BAA1E6E-E13E-4506-B6D2-32BFF1FE3156}" type="presOf" srcId="{601E95B4-F7EF-484F-ABC0-22344AE3FF25}" destId="{0790567E-ACA5-4035-A339-1CE4D2F63114}" srcOrd="0" destOrd="0" presId="urn:diagrams.loki3.com/VaryingWidthList"/>
    <dgm:cxn modelId="{34DB916F-FBC2-4F73-9BC9-FD3F87F1DE58}" srcId="{059C7C34-17FD-470C-9138-9232B33A19F6}" destId="{4A823B34-7A1B-414F-8F75-96DAFE42A7AA}" srcOrd="0" destOrd="0" parTransId="{1E384DF6-98F1-4541-ACA8-3A5E5154654A}" sibTransId="{1292C01C-FBC7-45AA-A3ED-973AC63178DC}"/>
    <dgm:cxn modelId="{3A52B679-C572-4335-9428-5C7B1F6C6DB9}" srcId="{059C7C34-17FD-470C-9138-9232B33A19F6}" destId="{C8F7C3E6-167E-4730-A92B-50BDE1081B8C}" srcOrd="3" destOrd="0" parTransId="{BB4FEF0D-37D7-48BD-BC2D-86D60AB59202}" sibTransId="{E93F00B0-F247-4AEB-884C-7F0C1FE97B06}"/>
    <dgm:cxn modelId="{C2F73A8D-969E-48F2-85C9-8D5016E6B503}" type="presOf" srcId="{B242AAF7-1253-4B12-9E80-1A26E131AD45}" destId="{9CED224D-ACED-4050-95C7-16AE4F29534B}" srcOrd="0" destOrd="0" presId="urn:diagrams.loki3.com/VaryingWidthList"/>
    <dgm:cxn modelId="{459D16A6-DB61-4B2F-B3EF-C33C26DDCC75}" type="presOf" srcId="{5CE722E3-3160-498B-8D3F-4084B29F50A0}" destId="{54E16099-496D-4DE3-A6E5-F5EB8549F6CB}" srcOrd="0" destOrd="0" presId="urn:diagrams.loki3.com/VaryingWidthList"/>
    <dgm:cxn modelId="{74EFC2B8-286C-471D-B3C0-7D78F9CA7309}" type="presOf" srcId="{5111BF3D-3F0C-4D90-BFD5-6356EF92B34B}" destId="{828032A5-1A4D-4A32-B2DB-B4BFD704758E}" srcOrd="0" destOrd="0" presId="urn:diagrams.loki3.com/VaryingWidthList"/>
    <dgm:cxn modelId="{0814DBCA-5F72-4BE1-ABDC-6551C19B26BA}" type="presOf" srcId="{4A823B34-7A1B-414F-8F75-96DAFE42A7AA}" destId="{D97034DA-1C3F-4068-A19A-D571F0F371B4}" srcOrd="0" destOrd="0" presId="urn:diagrams.loki3.com/VaryingWidthList"/>
    <dgm:cxn modelId="{537098D0-2FD4-48AE-81E3-6B637F21E7B0}" srcId="{059C7C34-17FD-470C-9138-9232B33A19F6}" destId="{8E2E79DF-F3D7-49DA-97F4-B6AB723CC20B}" srcOrd="8" destOrd="0" parTransId="{515B41D1-0865-4C79-8D60-2702A67449F6}" sibTransId="{562E6F40-7930-46A4-A0F7-412971C6B68E}"/>
    <dgm:cxn modelId="{30C3B2D0-13ED-4B34-8A1A-F5726B937494}" srcId="{059C7C34-17FD-470C-9138-9232B33A19F6}" destId="{AC6BC3F5-381B-45DB-AEBB-151BDBB27D35}" srcOrd="5" destOrd="0" parTransId="{BE0927FE-40CB-4F67-97CB-3B24B62F2AF9}" sibTransId="{075E3FE0-A72C-4DB8-BD51-FF3A4CE3BD73}"/>
    <dgm:cxn modelId="{E01EC8EE-367F-46BF-9C9E-9DB3C4363C67}" srcId="{059C7C34-17FD-470C-9138-9232B33A19F6}" destId="{B242AAF7-1253-4B12-9E80-1A26E131AD45}" srcOrd="2" destOrd="0" parTransId="{DCDDA6CF-C0E6-4D52-9A89-D15A5A3900E5}" sibTransId="{A1BAC40B-8BF7-41BE-964A-A308D1D452DE}"/>
    <dgm:cxn modelId="{B49404F2-F456-4F15-A014-1CF19C809958}" srcId="{059C7C34-17FD-470C-9138-9232B33A19F6}" destId="{E19D4D95-3CBB-43E7-90EE-052AFE2BFB32}" srcOrd="1" destOrd="0" parTransId="{EF546F80-441F-44F6-AB8E-930A7A41CB09}" sibTransId="{DBBAC31F-7B15-4688-B32F-D75C68EA5794}"/>
    <dgm:cxn modelId="{E070DEFF-D1C3-46FA-B7F5-E3C46931CBB9}" type="presOf" srcId="{059C7C34-17FD-470C-9138-9232B33A19F6}" destId="{7CD17D1A-B65A-40F8-B5DE-6C87DA2A137D}" srcOrd="0" destOrd="0" presId="urn:diagrams.loki3.com/VaryingWidthList"/>
    <dgm:cxn modelId="{02D490C7-D3B8-4C24-87D1-628B20D8C9DE}" type="presParOf" srcId="{7CD17D1A-B65A-40F8-B5DE-6C87DA2A137D}" destId="{D97034DA-1C3F-4068-A19A-D571F0F371B4}" srcOrd="0" destOrd="0" presId="urn:diagrams.loki3.com/VaryingWidthList"/>
    <dgm:cxn modelId="{5216C834-3937-4389-9B15-90C2C286EE2D}" type="presParOf" srcId="{7CD17D1A-B65A-40F8-B5DE-6C87DA2A137D}" destId="{ED8DFD24-2602-40AC-8A14-ED1ABD884669}" srcOrd="1" destOrd="0" presId="urn:diagrams.loki3.com/VaryingWidthList"/>
    <dgm:cxn modelId="{D3ED5F4E-440D-45AB-8380-CEFC5E5410FF}" type="presParOf" srcId="{7CD17D1A-B65A-40F8-B5DE-6C87DA2A137D}" destId="{A987478D-A24D-4E5A-B09E-8A3E4E06A679}" srcOrd="2" destOrd="0" presId="urn:diagrams.loki3.com/VaryingWidthList"/>
    <dgm:cxn modelId="{4B319379-5EDD-4104-B744-5991E705202E}" type="presParOf" srcId="{7CD17D1A-B65A-40F8-B5DE-6C87DA2A137D}" destId="{31F41356-6AEE-4C4C-BD1B-0FAFC1C49FB5}" srcOrd="3" destOrd="0" presId="urn:diagrams.loki3.com/VaryingWidthList"/>
    <dgm:cxn modelId="{51BD283A-884F-41DA-A5EB-1DE4D6941EC7}" type="presParOf" srcId="{7CD17D1A-B65A-40F8-B5DE-6C87DA2A137D}" destId="{9CED224D-ACED-4050-95C7-16AE4F29534B}" srcOrd="4" destOrd="0" presId="urn:diagrams.loki3.com/VaryingWidthList"/>
    <dgm:cxn modelId="{E9CFA5C4-2A8F-4C64-869C-A31015470509}" type="presParOf" srcId="{7CD17D1A-B65A-40F8-B5DE-6C87DA2A137D}" destId="{67100862-520F-4BA3-AB9D-C23C2B642C3C}" srcOrd="5" destOrd="0" presId="urn:diagrams.loki3.com/VaryingWidthList"/>
    <dgm:cxn modelId="{505B36BE-B70D-4472-BAC7-8DB17FA43C1E}" type="presParOf" srcId="{7CD17D1A-B65A-40F8-B5DE-6C87DA2A137D}" destId="{368D85A7-5C68-43CE-8E7C-8CFB3E6F000B}" srcOrd="6" destOrd="0" presId="urn:diagrams.loki3.com/VaryingWidthList"/>
    <dgm:cxn modelId="{5A2D8CB3-B22C-4177-8B70-C959CBF59907}" type="presParOf" srcId="{7CD17D1A-B65A-40F8-B5DE-6C87DA2A137D}" destId="{A80CFC83-C81D-433D-B012-B6DCD3386375}" srcOrd="7" destOrd="0" presId="urn:diagrams.loki3.com/VaryingWidthList"/>
    <dgm:cxn modelId="{A18CF44E-9793-49CF-A781-719967CD10A7}" type="presParOf" srcId="{7CD17D1A-B65A-40F8-B5DE-6C87DA2A137D}" destId="{828032A5-1A4D-4A32-B2DB-B4BFD704758E}" srcOrd="8" destOrd="0" presId="urn:diagrams.loki3.com/VaryingWidthList"/>
    <dgm:cxn modelId="{B8DCD9DC-8D54-40D3-8445-837124FEA81E}" type="presParOf" srcId="{7CD17D1A-B65A-40F8-B5DE-6C87DA2A137D}" destId="{4913A35F-3D63-4161-8B30-052F35E32E09}" srcOrd="9" destOrd="0" presId="urn:diagrams.loki3.com/VaryingWidthList"/>
    <dgm:cxn modelId="{C5327472-B957-4EEF-A1B4-C681F7A79314}" type="presParOf" srcId="{7CD17D1A-B65A-40F8-B5DE-6C87DA2A137D}" destId="{C0369FE7-053D-42FF-A92A-650537660310}" srcOrd="10" destOrd="0" presId="urn:diagrams.loki3.com/VaryingWidthList"/>
    <dgm:cxn modelId="{1DD870AF-E61E-4875-996C-649E555FA36B}" type="presParOf" srcId="{7CD17D1A-B65A-40F8-B5DE-6C87DA2A137D}" destId="{AAE3FE5C-74DA-4E67-AFAD-8A3CBF122039}" srcOrd="11" destOrd="0" presId="urn:diagrams.loki3.com/VaryingWidthList"/>
    <dgm:cxn modelId="{268F893E-0555-4BA3-AC03-687DFCCD15C1}" type="presParOf" srcId="{7CD17D1A-B65A-40F8-B5DE-6C87DA2A137D}" destId="{54E16099-496D-4DE3-A6E5-F5EB8549F6CB}" srcOrd="12" destOrd="0" presId="urn:diagrams.loki3.com/VaryingWidthList"/>
    <dgm:cxn modelId="{37D85466-BC01-418D-8E29-1AACD17B8711}" type="presParOf" srcId="{7CD17D1A-B65A-40F8-B5DE-6C87DA2A137D}" destId="{480A85E0-03CF-49D6-91F0-85957AA71248}" srcOrd="13" destOrd="0" presId="urn:diagrams.loki3.com/VaryingWidthList"/>
    <dgm:cxn modelId="{40563F09-D396-4F88-9FAF-1BE49CF9630E}" type="presParOf" srcId="{7CD17D1A-B65A-40F8-B5DE-6C87DA2A137D}" destId="{0790567E-ACA5-4035-A339-1CE4D2F63114}" srcOrd="14" destOrd="0" presId="urn:diagrams.loki3.com/VaryingWidthList"/>
    <dgm:cxn modelId="{D0002D9C-E6D6-42FB-A74D-C8FDA8E21577}" type="presParOf" srcId="{7CD17D1A-B65A-40F8-B5DE-6C87DA2A137D}" destId="{31BB12BE-A279-47CE-9EC8-445C686CA426}" srcOrd="15" destOrd="0" presId="urn:diagrams.loki3.com/VaryingWidthList"/>
    <dgm:cxn modelId="{6847D4F0-A0BB-4E2E-8B7D-B3F897ED5A46}" type="presParOf" srcId="{7CD17D1A-B65A-40F8-B5DE-6C87DA2A137D}" destId="{EE30E4F7-D3E6-4DC1-B6FA-837EB80CF0BC}" srcOrd="16"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42F34EBE-8B41-45A1-B40C-4121A568498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E5A3D0D6-0F9D-41AD-A20F-27E7AE8402A0}">
      <dgm:prSet phldrT="[Text]" custT="1"/>
      <dgm:spPr/>
      <dgm:t>
        <a:bodyPr/>
        <a:lstStyle/>
        <a:p>
          <a:pPr>
            <a:buFontTx/>
            <a:buChar char="–"/>
          </a:pPr>
          <a:r>
            <a:rPr lang="en-US" sz="2400" dirty="0"/>
            <a:t>Which of the self-compassion practices could help you </a:t>
          </a:r>
          <a:r>
            <a:rPr lang="en-US" sz="2400" b="1" dirty="0"/>
            <a:t>reframe</a:t>
          </a:r>
          <a:r>
            <a:rPr lang="en-US" sz="2400" b="0" dirty="0"/>
            <a:t> a current or future challenge?</a:t>
          </a:r>
          <a:endParaRPr lang="en-US" sz="2400" dirty="0"/>
        </a:p>
      </dgm:t>
    </dgm:pt>
    <dgm:pt modelId="{2CA97F5A-6EFB-4E84-8548-00A72AB8EA17}" type="parTrans" cxnId="{166B327E-4CD0-4F37-B158-33A6F109E0C8}">
      <dgm:prSet/>
      <dgm:spPr/>
      <dgm:t>
        <a:bodyPr/>
        <a:lstStyle/>
        <a:p>
          <a:endParaRPr lang="en-US" sz="2000"/>
        </a:p>
      </dgm:t>
    </dgm:pt>
    <dgm:pt modelId="{D92720A6-8F16-483C-9F05-FEA7F065E7AB}" type="sibTrans" cxnId="{166B327E-4CD0-4F37-B158-33A6F109E0C8}">
      <dgm:prSet/>
      <dgm:spPr/>
      <dgm:t>
        <a:bodyPr/>
        <a:lstStyle/>
        <a:p>
          <a:endParaRPr lang="en-US" sz="2000"/>
        </a:p>
      </dgm:t>
    </dgm:pt>
    <dgm:pt modelId="{32833D40-5C7E-4543-962D-892A730C9D40}">
      <dgm:prSet phldrT="[Text]" custT="1"/>
      <dgm:spPr>
        <a:noFill/>
      </dgm:spPr>
      <dgm:t>
        <a:bodyPr/>
        <a:lstStyle/>
        <a:p>
          <a:r>
            <a:rPr lang="en-US" sz="2800" b="1" dirty="0">
              <a:solidFill>
                <a:schemeClr val="tx1"/>
              </a:solidFill>
            </a:rPr>
            <a:t>Reframing: To look at something in a new way</a:t>
          </a:r>
        </a:p>
      </dgm:t>
    </dgm:pt>
    <dgm:pt modelId="{C4518955-0688-4FE7-A4E2-9E9809A3E669}" type="sibTrans" cxnId="{FF568D0A-F4CE-40FD-A12B-6194EE6A83F7}">
      <dgm:prSet/>
      <dgm:spPr/>
      <dgm:t>
        <a:bodyPr/>
        <a:lstStyle/>
        <a:p>
          <a:endParaRPr lang="en-US" sz="2000"/>
        </a:p>
      </dgm:t>
    </dgm:pt>
    <dgm:pt modelId="{252A7536-48BA-4499-84C2-B56EE4CBA64B}" type="parTrans" cxnId="{FF568D0A-F4CE-40FD-A12B-6194EE6A83F7}">
      <dgm:prSet/>
      <dgm:spPr/>
      <dgm:t>
        <a:bodyPr/>
        <a:lstStyle/>
        <a:p>
          <a:endParaRPr lang="en-US" sz="2000"/>
        </a:p>
      </dgm:t>
    </dgm:pt>
    <dgm:pt modelId="{91BE5429-A693-442C-9930-C2BDE3194002}" type="pres">
      <dgm:prSet presAssocID="{42F34EBE-8B41-45A1-B40C-4121A568498E}" presName="linear" presStyleCnt="0">
        <dgm:presLayoutVars>
          <dgm:animLvl val="lvl"/>
          <dgm:resizeHandles val="exact"/>
        </dgm:presLayoutVars>
      </dgm:prSet>
      <dgm:spPr/>
    </dgm:pt>
    <dgm:pt modelId="{2E84C2E2-AC2E-4A15-9C88-7D279C78F4CA}" type="pres">
      <dgm:prSet presAssocID="{32833D40-5C7E-4543-962D-892A730C9D40}" presName="parentText" presStyleLbl="node1" presStyleIdx="0" presStyleCnt="1" custScaleY="52393">
        <dgm:presLayoutVars>
          <dgm:chMax val="0"/>
          <dgm:bulletEnabled val="1"/>
        </dgm:presLayoutVars>
      </dgm:prSet>
      <dgm:spPr/>
    </dgm:pt>
    <dgm:pt modelId="{2C1A1323-7230-44B4-8141-B9D64689828D}" type="pres">
      <dgm:prSet presAssocID="{32833D40-5C7E-4543-962D-892A730C9D40}" presName="childText" presStyleLbl="revTx" presStyleIdx="0" presStyleCnt="1">
        <dgm:presLayoutVars>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166B327E-4CD0-4F37-B158-33A6F109E0C8}" srcId="{32833D40-5C7E-4543-962D-892A730C9D40}" destId="{E5A3D0D6-0F9D-41AD-A20F-27E7AE8402A0}" srcOrd="0" destOrd="0" parTransId="{2CA97F5A-6EFB-4E84-8548-00A72AB8EA17}" sibTransId="{D92720A6-8F16-483C-9F05-FEA7F065E7AB}"/>
    <dgm:cxn modelId="{F6FC36A7-CC4D-42A7-96D3-92E43076EAAE}" type="presOf" srcId="{42F34EBE-8B41-45A1-B40C-4121A568498E}" destId="{91BE5429-A693-442C-9930-C2BDE3194002}" srcOrd="0" destOrd="0" presId="urn:microsoft.com/office/officeart/2005/8/layout/vList2"/>
    <dgm:cxn modelId="{A408ECB3-662A-432D-94F5-E9C69FDC37F9}" type="presOf" srcId="{E5A3D0D6-0F9D-41AD-A20F-27E7AE8402A0}" destId="{2C1A1323-7230-44B4-8141-B9D64689828D}" srcOrd="0" destOrd="0" presId="urn:microsoft.com/office/officeart/2005/8/layout/vList2"/>
    <dgm:cxn modelId="{BE6878E0-B6BF-443B-9162-F47FA3E4C830}" type="presOf" srcId="{32833D40-5C7E-4543-962D-892A730C9D40}" destId="{2E84C2E2-AC2E-4A15-9C88-7D279C78F4CA}" srcOrd="0" destOrd="0" presId="urn:microsoft.com/office/officeart/2005/8/layout/vList2"/>
    <dgm:cxn modelId="{30E91DEB-37FA-41DB-B097-915AE00D1A89}" type="presParOf" srcId="{91BE5429-A693-442C-9930-C2BDE3194002}" destId="{2E84C2E2-AC2E-4A15-9C88-7D279C78F4CA}" srcOrd="0" destOrd="0" presId="urn:microsoft.com/office/officeart/2005/8/layout/vList2"/>
    <dgm:cxn modelId="{35BC38C9-5E12-49AC-996B-DF9CDFABBA70}" type="presParOf" srcId="{91BE5429-A693-442C-9930-C2BDE3194002}" destId="{2C1A1323-7230-44B4-8141-B9D64689828D}" srcOrd="1"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a:ln>
          <a:solidFill>
            <a:srgbClr val="7D7D7D"/>
          </a:solidFill>
        </a:ln>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pPr algn="ctr">
            <a:buClr>
              <a:schemeClr val="bg1"/>
            </a:buClr>
            <a:buFontTx/>
            <a:buNone/>
          </a:pPr>
          <a:r>
            <a:rPr lang="en-US" sz="2000" b="0" dirty="0"/>
            <a:t>Community Circles</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rgbClr val="005A8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pPr algn="l">
            <a:buClr>
              <a:schemeClr val="tx1"/>
            </a:buClr>
            <a:buFont typeface="Arial" panose="020B0604020202020204" pitchFamily="34" charset="0"/>
            <a:buChar char="•"/>
          </a:pPr>
          <a:r>
            <a:rPr lang="en-US" sz="2000" b="0" dirty="0"/>
            <a:t>Box Breathing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a:ln>
          <a:solidFill>
            <a:schemeClr val="accent2"/>
          </a:solidFill>
        </a:ln>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pPr algn="ctr">
            <a:buNone/>
          </a:pPr>
          <a:r>
            <a:rPr lang="en-US" sz="2000" b="0" dirty="0"/>
            <a:t>Letter from your Future Self</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1D6DBF6F-1355-46FF-8520-21C6017BAEF5}">
      <dgm:prSet phldrT="[Text]" custT="1"/>
      <dgm:spPr>
        <a:solidFill>
          <a:srgbClr val="FFFFFF">
            <a:alpha val="90000"/>
          </a:srgbClr>
        </a:solidFill>
        <a:ln w="6350">
          <a:solidFill>
            <a:srgbClr val="005A84"/>
          </a:solidFill>
        </a:ln>
      </dgm:spPr>
      <dgm:t>
        <a:bodyPr/>
        <a:lstStyle/>
        <a:p>
          <a:pPr algn="l">
            <a:buFont typeface="Arial" panose="020B0604020202020204" pitchFamily="34" charset="0"/>
            <a:buChar char="•"/>
          </a:pPr>
          <a:r>
            <a:rPr lang="en-US" sz="2000" b="0" dirty="0"/>
            <a:t>Name 5 Things</a:t>
          </a:r>
          <a:endParaRPr lang="en-US" sz="1800" b="0" dirty="0"/>
        </a:p>
      </dgm:t>
    </dgm:pt>
    <dgm:pt modelId="{FAE8AD37-FDF2-48F4-A05C-6122C9E85819}" type="parTrans" cxnId="{C7703013-DF5B-4FBE-9CF4-6E9ABC26C0D3}">
      <dgm:prSet/>
      <dgm:spPr/>
      <dgm:t>
        <a:bodyPr/>
        <a:lstStyle/>
        <a:p>
          <a:endParaRPr lang="en-US"/>
        </a:p>
      </dgm:t>
    </dgm:pt>
    <dgm:pt modelId="{4B3820E8-9B77-47BA-8D98-AA6885EDFB01}" type="sibTrans" cxnId="{C7703013-DF5B-4FBE-9CF4-6E9ABC26C0D3}">
      <dgm:prSet/>
      <dgm:spPr/>
      <dgm:t>
        <a:bodyPr/>
        <a:lstStyle/>
        <a:p>
          <a:endParaRPr lang="en-US"/>
        </a:p>
      </dgm:t>
    </dgm:pt>
    <dgm:pt modelId="{43EF0E52-816E-4068-B200-0951A4CF0427}">
      <dgm:prSet phldrT="[Text]" custT="1"/>
      <dgm:spPr>
        <a:solidFill>
          <a:srgbClr val="FFFFFF">
            <a:alpha val="90000"/>
          </a:srgbClr>
        </a:solidFill>
        <a:ln w="6350">
          <a:solidFill>
            <a:srgbClr val="005A84"/>
          </a:solidFill>
        </a:ln>
      </dgm:spPr>
      <dgm:t>
        <a:bodyPr/>
        <a:lstStyle/>
        <a:p>
          <a:pPr algn="l">
            <a:buNone/>
          </a:pPr>
          <a:endParaRPr lang="en-US" sz="1800" b="1" dirty="0"/>
        </a:p>
      </dgm:t>
    </dgm:pt>
    <dgm:pt modelId="{3376F35E-8AC5-41F5-82E8-583EF975C1B6}" type="parTrans" cxnId="{0E93CFBE-DBE7-4D15-8439-40CA3B354FAF}">
      <dgm:prSet/>
      <dgm:spPr/>
      <dgm:t>
        <a:bodyPr/>
        <a:lstStyle/>
        <a:p>
          <a:endParaRPr lang="en-US"/>
        </a:p>
      </dgm:t>
    </dgm:pt>
    <dgm:pt modelId="{0FD1D4EF-FE96-4786-B329-4B918AB7A415}" type="sibTrans" cxnId="{0E93CFBE-DBE7-4D15-8439-40CA3B354FAF}">
      <dgm:prSet/>
      <dgm:spPr/>
      <dgm:t>
        <a:bodyPr/>
        <a:lstStyle/>
        <a:p>
          <a:endParaRPr lang="en-US"/>
        </a:p>
      </dgm:t>
    </dgm:pt>
    <dgm:pt modelId="{D5064454-EA2E-4938-86BD-B40F8BF3579F}">
      <dgm:prSet phldrT="[Text]" custT="1"/>
      <dgm:spPr>
        <a:solidFill>
          <a:srgbClr val="FFFFFF">
            <a:alpha val="90000"/>
          </a:srgbClr>
        </a:solidFill>
        <a:ln w="6350">
          <a:solidFill>
            <a:srgbClr val="005A84"/>
          </a:solidFill>
        </a:ln>
      </dgm:spPr>
      <dgm:t>
        <a:bodyPr/>
        <a:lstStyle/>
        <a:p>
          <a:pPr algn="l">
            <a:buFont typeface="Arial" panose="020B0604020202020204" pitchFamily="34" charset="0"/>
            <a:buChar char="•"/>
          </a:pPr>
          <a:r>
            <a:rPr lang="en-US" sz="1800" b="0" dirty="0"/>
            <a:t>5-4-3-2-1 Technique</a:t>
          </a:r>
        </a:p>
      </dgm:t>
    </dgm:pt>
    <dgm:pt modelId="{FC0F7577-AC61-4494-A0BF-181543A68073}" type="parTrans" cxnId="{5D7F1F42-02BE-486A-9B91-4E2CC380CC6F}">
      <dgm:prSet/>
      <dgm:spPr/>
      <dgm:t>
        <a:bodyPr/>
        <a:lstStyle/>
        <a:p>
          <a:endParaRPr lang="en-US"/>
        </a:p>
      </dgm:t>
    </dgm:pt>
    <dgm:pt modelId="{7A6DEE78-5DC8-46C2-8AAA-F051DD2AA0D8}" type="sibTrans" cxnId="{5D7F1F42-02BE-486A-9B91-4E2CC380CC6F}">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custLinFactNeighborX="-8453" custLinFactNeighborY="-36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C7703013-DF5B-4FBE-9CF4-6E9ABC26C0D3}" srcId="{B42F9210-2A5F-4F92-B6E4-A86D4A70F1A8}" destId="{1D6DBF6F-1355-46FF-8520-21C6017BAEF5}" srcOrd="1" destOrd="0" parTransId="{FAE8AD37-FDF2-48F4-A05C-6122C9E85819}" sibTransId="{4B3820E8-9B77-47BA-8D98-AA6885EDFB01}"/>
    <dgm:cxn modelId="{B7999E13-65A5-4DCF-AF95-3E67DC2158DB}" type="presOf" srcId="{D5064454-EA2E-4938-86BD-B40F8BF3579F}" destId="{A0C126F6-7726-450D-B8D4-8B41DC4493B3}" srcOrd="0" destOrd="2" presId="urn:microsoft.com/office/officeart/2005/8/layout/hList1"/>
    <dgm:cxn modelId="{3D6FAE21-BC9C-475A-B001-97C86D5A8B37}" type="presOf" srcId="{B42F9210-2A5F-4F92-B6E4-A86D4A70F1A8}" destId="{8FB2853B-4929-455C-8584-A0F2DEB3225F}" srcOrd="0" destOrd="0" presId="urn:microsoft.com/office/officeart/2005/8/layout/hList1"/>
    <dgm:cxn modelId="{6016C43E-C21F-48EF-81F3-E966A1A48E10}" srcId="{7DF5A9D6-BD96-4128-9813-9A5207DAB2D1}" destId="{3CA8FF95-E4C6-402E-8610-066C49DE59C9}" srcOrd="0" destOrd="0" parTransId="{681CAD99-1109-4398-B9F2-C1A63EBF0E35}" sibTransId="{25C9A388-6DA0-4031-8B94-128A93521D1C}"/>
    <dgm:cxn modelId="{5D7F1F42-02BE-486A-9B91-4E2CC380CC6F}" srcId="{B42F9210-2A5F-4F92-B6E4-A86D4A70F1A8}" destId="{D5064454-EA2E-4938-86BD-B40F8BF3579F}" srcOrd="2" destOrd="0" parTransId="{FC0F7577-AC61-4494-A0BF-181543A68073}" sibTransId="{7A6DEE78-5DC8-46C2-8AAA-F051DD2AA0D8}"/>
    <dgm:cxn modelId="{2A16E842-5B4B-496F-8869-77C98ECC5B24}" srcId="{0DC59D95-BA93-4805-9E7F-EBE6126AD4E2}" destId="{6EE859AC-ECCA-4121-A20C-94E7614D8ECD}" srcOrd="1" destOrd="0" parTransId="{2F5CDEBC-8517-4936-B58C-B786FC4D4B64}" sibTransId="{A9AF0E40-915D-4A5B-838E-43236325E4B6}"/>
    <dgm:cxn modelId="{F2D1F77F-96F2-4405-8529-114CB99E8871}" srcId="{0DC59D95-BA93-4805-9E7F-EBE6126AD4E2}" destId="{B42F9210-2A5F-4F92-B6E4-A86D4A70F1A8}" srcOrd="0" destOrd="0" parTransId="{3A2EEAD4-798E-44BB-BECF-1681CFBABA8F}" sibTransId="{8C342A3C-76C6-4E56-89B1-6EB65EF491ED}"/>
    <dgm:cxn modelId="{50CCD184-C9CB-4FC1-A6C0-9DECD5A33ED4}" type="presOf" srcId="{43EF0E52-816E-4068-B200-0951A4CF0427}" destId="{A0C126F6-7726-450D-B8D4-8B41DC4493B3}" srcOrd="0" destOrd="3" presId="urn:microsoft.com/office/officeart/2005/8/layout/hList1"/>
    <dgm:cxn modelId="{B9458F8B-E85B-4BA9-A358-512F5AE5484E}" type="presOf" srcId="{5CD682CF-C650-4D85-B92C-F228CD5EF97B}" destId="{A0C126F6-7726-450D-B8D4-8B41DC4493B3}" srcOrd="0" destOrd="0" presId="urn:microsoft.com/office/officeart/2005/8/layout/hList1"/>
    <dgm:cxn modelId="{3553418D-6D34-46E2-94AB-52FBC1B850FC}" type="presOf" srcId="{6EE859AC-ECCA-4121-A20C-94E7614D8ECD}" destId="{21D9A4BA-1B68-4454-8E4A-07582C9E665E}"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D7303199-7779-49DE-8B16-BB56AFDCD81B}" type="presOf" srcId="{3CA8FF95-E4C6-402E-8610-066C49DE59C9}" destId="{3F2888D7-915E-4014-87CD-C56D802FC8ED}"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0E93CFBE-DBE7-4D15-8439-40CA3B354FAF}" srcId="{B42F9210-2A5F-4F92-B6E4-A86D4A70F1A8}" destId="{43EF0E52-816E-4068-B200-0951A4CF0427}" srcOrd="3" destOrd="0" parTransId="{3376F35E-8AC5-41F5-82E8-583EF975C1B6}" sibTransId="{0FD1D4EF-FE96-4786-B329-4B918AB7A415}"/>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F40A74EB-DA86-4AA0-85FE-52654AFF7050}" type="presOf" srcId="{1D6DBF6F-1355-46FF-8520-21C6017BAEF5}" destId="{A0C126F6-7726-450D-B8D4-8B41DC4493B3}" srcOrd="0" destOrd="1" presId="urn:microsoft.com/office/officeart/2005/8/layout/hList1"/>
    <dgm:cxn modelId="{CAA95CF9-11C4-446D-8815-B184C5D95D1A}" type="presOf" srcId="{176BD7E5-BE8B-472B-8935-CB1122DE619E}" destId="{E766195C-639B-4924-BAFB-6AD4011B0977}" srcOrd="0" destOrd="0" presId="urn:microsoft.com/office/officeart/2005/8/layout/hList1"/>
    <dgm:cxn modelId="{E767BAFD-54F2-44E5-B2BD-9AA761E8CDAC}" type="presOf" srcId="{7DF5A9D6-BD96-4128-9813-9A5207DAB2D1}" destId="{FC836656-2748-422D-9628-9B1832B63FF8}" srcOrd="0" destOrd="0" presId="urn:microsoft.com/office/officeart/2005/8/layout/hList1"/>
    <dgm:cxn modelId="{AC93137A-A2C0-4C66-BC8E-B0257E9CA1BF}" type="presParOf" srcId="{56787F48-A6F4-45AA-A5BF-7BA740333850}" destId="{CC915B05-7FF8-4509-94E5-DC3EDB6E5316}" srcOrd="0" destOrd="0" presId="urn:microsoft.com/office/officeart/2005/8/layout/hList1"/>
    <dgm:cxn modelId="{D9CFCD93-8AB1-4E80-9C0C-2CD8C10C07D2}" type="presParOf" srcId="{CC915B05-7FF8-4509-94E5-DC3EDB6E5316}" destId="{8FB2853B-4929-455C-8584-A0F2DEB3225F}" srcOrd="0" destOrd="0" presId="urn:microsoft.com/office/officeart/2005/8/layout/hList1"/>
    <dgm:cxn modelId="{96547309-5A0C-4EFC-91E7-DDF216A6EC3B}" type="presParOf" srcId="{CC915B05-7FF8-4509-94E5-DC3EDB6E5316}" destId="{A0C126F6-7726-450D-B8D4-8B41DC4493B3}" srcOrd="1" destOrd="0" presId="urn:microsoft.com/office/officeart/2005/8/layout/hList1"/>
    <dgm:cxn modelId="{68E8253B-03A5-41F4-9B3F-0BF7E6778E8B}" type="presParOf" srcId="{56787F48-A6F4-45AA-A5BF-7BA740333850}" destId="{9695493E-D44F-486E-ABF9-2F334F545144}" srcOrd="1" destOrd="0" presId="urn:microsoft.com/office/officeart/2005/8/layout/hList1"/>
    <dgm:cxn modelId="{9CBB41D1-0553-4721-B534-3DCF8FFC1ADF}" type="presParOf" srcId="{56787F48-A6F4-45AA-A5BF-7BA740333850}" destId="{DF76E86C-B2C9-4652-8AC9-F68BC108E3E2}" srcOrd="2" destOrd="0" presId="urn:microsoft.com/office/officeart/2005/8/layout/hList1"/>
    <dgm:cxn modelId="{A53B26E2-6F0B-41F6-BD68-01E31556E5F9}" type="presParOf" srcId="{DF76E86C-B2C9-4652-8AC9-F68BC108E3E2}" destId="{21D9A4BA-1B68-4454-8E4A-07582C9E665E}" srcOrd="0" destOrd="0" presId="urn:microsoft.com/office/officeart/2005/8/layout/hList1"/>
    <dgm:cxn modelId="{272F1FA8-68CF-4265-9CCD-6746897D0DD9}" type="presParOf" srcId="{DF76E86C-B2C9-4652-8AC9-F68BC108E3E2}" destId="{E766195C-639B-4924-BAFB-6AD4011B0977}" srcOrd="1" destOrd="0" presId="urn:microsoft.com/office/officeart/2005/8/layout/hList1"/>
    <dgm:cxn modelId="{A548DF3C-68FB-4263-8001-F2A7387A855D}" type="presParOf" srcId="{56787F48-A6F4-45AA-A5BF-7BA740333850}" destId="{A22962E7-C1DB-4DA4-ADE3-4210E70EFCF7}" srcOrd="3" destOrd="0" presId="urn:microsoft.com/office/officeart/2005/8/layout/hList1"/>
    <dgm:cxn modelId="{69F6AAFF-DE7D-44D9-A481-B92BE8551195}" type="presParOf" srcId="{56787F48-A6F4-45AA-A5BF-7BA740333850}" destId="{7932068E-8ADC-4913-8890-332714B28E93}" srcOrd="4" destOrd="0" presId="urn:microsoft.com/office/officeart/2005/8/layout/hList1"/>
    <dgm:cxn modelId="{1B701BB0-2046-43E4-B44A-8552311F5796}" type="presParOf" srcId="{7932068E-8ADC-4913-8890-332714B28E93}" destId="{FC836656-2748-422D-9628-9B1832B63FF8}" srcOrd="0" destOrd="0" presId="urn:microsoft.com/office/officeart/2005/8/layout/hList1"/>
    <dgm:cxn modelId="{6A0431AB-833D-490F-9C3E-5503226D0DA4}"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2F34EBE-8B41-45A1-B40C-4121A568498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E5A3D0D6-0F9D-41AD-A20F-27E7AE8402A0}">
      <dgm:prSet phldrT="[Text]" custT="1"/>
      <dgm:spPr/>
      <dgm:t>
        <a:bodyPr/>
        <a:lstStyle/>
        <a:p>
          <a:pPr>
            <a:buFontTx/>
            <a:buChar char="–"/>
          </a:pPr>
          <a:r>
            <a:rPr lang="en-US" sz="2400" dirty="0"/>
            <a:t>Which of the self-compassion practices could help you </a:t>
          </a:r>
          <a:r>
            <a:rPr lang="en-US" sz="2400" b="1" dirty="0"/>
            <a:t>navigate</a:t>
          </a:r>
          <a:r>
            <a:rPr lang="en-US" sz="2400" b="0" dirty="0"/>
            <a:t> a current obstacle?</a:t>
          </a:r>
          <a:endParaRPr lang="en-US" sz="2400" dirty="0"/>
        </a:p>
      </dgm:t>
    </dgm:pt>
    <dgm:pt modelId="{2CA97F5A-6EFB-4E84-8548-00A72AB8EA17}" type="parTrans" cxnId="{166B327E-4CD0-4F37-B158-33A6F109E0C8}">
      <dgm:prSet/>
      <dgm:spPr/>
      <dgm:t>
        <a:bodyPr/>
        <a:lstStyle/>
        <a:p>
          <a:endParaRPr lang="en-US" sz="2000"/>
        </a:p>
      </dgm:t>
    </dgm:pt>
    <dgm:pt modelId="{D92720A6-8F16-483C-9F05-FEA7F065E7AB}" type="sibTrans" cxnId="{166B327E-4CD0-4F37-B158-33A6F109E0C8}">
      <dgm:prSet/>
      <dgm:spPr/>
      <dgm:t>
        <a:bodyPr/>
        <a:lstStyle/>
        <a:p>
          <a:endParaRPr lang="en-US" sz="2000"/>
        </a:p>
      </dgm:t>
    </dgm:pt>
    <dgm:pt modelId="{32833D40-5C7E-4543-962D-892A730C9D40}">
      <dgm:prSet phldrT="[Text]" custT="1"/>
      <dgm:spPr>
        <a:noFill/>
      </dgm:spPr>
      <dgm:t>
        <a:bodyPr/>
        <a:lstStyle/>
        <a:p>
          <a:r>
            <a:rPr lang="en-US" sz="2800" b="1" dirty="0">
              <a:solidFill>
                <a:schemeClr val="tx1"/>
              </a:solidFill>
            </a:rPr>
            <a:t>Navigating: To avoid or go around obstacles</a:t>
          </a:r>
        </a:p>
      </dgm:t>
    </dgm:pt>
    <dgm:pt modelId="{C4518955-0688-4FE7-A4E2-9E9809A3E669}" type="sibTrans" cxnId="{FF568D0A-F4CE-40FD-A12B-6194EE6A83F7}">
      <dgm:prSet/>
      <dgm:spPr/>
      <dgm:t>
        <a:bodyPr/>
        <a:lstStyle/>
        <a:p>
          <a:endParaRPr lang="en-US" sz="2000"/>
        </a:p>
      </dgm:t>
    </dgm:pt>
    <dgm:pt modelId="{252A7536-48BA-4499-84C2-B56EE4CBA64B}" type="parTrans" cxnId="{FF568D0A-F4CE-40FD-A12B-6194EE6A83F7}">
      <dgm:prSet/>
      <dgm:spPr/>
      <dgm:t>
        <a:bodyPr/>
        <a:lstStyle/>
        <a:p>
          <a:endParaRPr lang="en-US" sz="2000"/>
        </a:p>
      </dgm:t>
    </dgm:pt>
    <dgm:pt modelId="{91BE5429-A693-442C-9930-C2BDE3194002}" type="pres">
      <dgm:prSet presAssocID="{42F34EBE-8B41-45A1-B40C-4121A568498E}" presName="linear" presStyleCnt="0">
        <dgm:presLayoutVars>
          <dgm:animLvl val="lvl"/>
          <dgm:resizeHandles val="exact"/>
        </dgm:presLayoutVars>
      </dgm:prSet>
      <dgm:spPr/>
    </dgm:pt>
    <dgm:pt modelId="{2E84C2E2-AC2E-4A15-9C88-7D279C78F4CA}" type="pres">
      <dgm:prSet presAssocID="{32833D40-5C7E-4543-962D-892A730C9D40}" presName="parentText" presStyleLbl="node1" presStyleIdx="0" presStyleCnt="1" custScaleY="52393">
        <dgm:presLayoutVars>
          <dgm:chMax val="0"/>
          <dgm:bulletEnabled val="1"/>
        </dgm:presLayoutVars>
      </dgm:prSet>
      <dgm:spPr/>
    </dgm:pt>
    <dgm:pt modelId="{2C1A1323-7230-44B4-8141-B9D64689828D}" type="pres">
      <dgm:prSet presAssocID="{32833D40-5C7E-4543-962D-892A730C9D40}" presName="childText" presStyleLbl="revTx" presStyleIdx="0" presStyleCnt="1">
        <dgm:presLayoutVars>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166B327E-4CD0-4F37-B158-33A6F109E0C8}" srcId="{32833D40-5C7E-4543-962D-892A730C9D40}" destId="{E5A3D0D6-0F9D-41AD-A20F-27E7AE8402A0}" srcOrd="0" destOrd="0" parTransId="{2CA97F5A-6EFB-4E84-8548-00A72AB8EA17}" sibTransId="{D92720A6-8F16-483C-9F05-FEA7F065E7AB}"/>
    <dgm:cxn modelId="{F6FC36A7-CC4D-42A7-96D3-92E43076EAAE}" type="presOf" srcId="{42F34EBE-8B41-45A1-B40C-4121A568498E}" destId="{91BE5429-A693-442C-9930-C2BDE3194002}" srcOrd="0" destOrd="0" presId="urn:microsoft.com/office/officeart/2005/8/layout/vList2"/>
    <dgm:cxn modelId="{A408ECB3-662A-432D-94F5-E9C69FDC37F9}" type="presOf" srcId="{E5A3D0D6-0F9D-41AD-A20F-27E7AE8402A0}" destId="{2C1A1323-7230-44B4-8141-B9D64689828D}" srcOrd="0" destOrd="0" presId="urn:microsoft.com/office/officeart/2005/8/layout/vList2"/>
    <dgm:cxn modelId="{BE6878E0-B6BF-443B-9162-F47FA3E4C830}" type="presOf" srcId="{32833D40-5C7E-4543-962D-892A730C9D40}" destId="{2E84C2E2-AC2E-4A15-9C88-7D279C78F4CA}" srcOrd="0" destOrd="0" presId="urn:microsoft.com/office/officeart/2005/8/layout/vList2"/>
    <dgm:cxn modelId="{30E91DEB-37FA-41DB-B097-915AE00D1A89}" type="presParOf" srcId="{91BE5429-A693-442C-9930-C2BDE3194002}" destId="{2E84C2E2-AC2E-4A15-9C88-7D279C78F4CA}" srcOrd="0" destOrd="0" presId="urn:microsoft.com/office/officeart/2005/8/layout/vList2"/>
    <dgm:cxn modelId="{35BC38C9-5E12-49AC-996B-DF9CDFABBA70}" type="presParOf" srcId="{91BE5429-A693-442C-9930-C2BDE3194002}" destId="{2C1A1323-7230-44B4-8141-B9D64689828D}" srcOrd="1"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a:ln>
          <a:solidFill>
            <a:srgbClr val="7D7D7D"/>
          </a:solidFill>
        </a:ln>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pPr algn="ctr">
            <a:buClr>
              <a:schemeClr val="bg1"/>
            </a:buClr>
            <a:buFontTx/>
            <a:buNone/>
          </a:pPr>
          <a:r>
            <a:rPr lang="en-US" sz="2000" b="0" dirty="0"/>
            <a:t>Community Circles</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rgbClr val="005A8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pPr algn="l">
            <a:buClr>
              <a:schemeClr val="tx1"/>
            </a:buClr>
            <a:buFont typeface="Arial" panose="020B0604020202020204" pitchFamily="34" charset="0"/>
            <a:buChar char="•"/>
          </a:pPr>
          <a:r>
            <a:rPr lang="en-US" sz="2000" b="0" dirty="0"/>
            <a:t>Box Breathing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a:ln>
          <a:solidFill>
            <a:schemeClr val="accent2"/>
          </a:solidFill>
        </a:ln>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pPr algn="ctr">
            <a:buNone/>
          </a:pPr>
          <a:r>
            <a:rPr lang="en-US" sz="2000" b="0" dirty="0"/>
            <a:t>Letter from your Future Self</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1D6DBF6F-1355-46FF-8520-21C6017BAEF5}">
      <dgm:prSet phldrT="[Text]" custT="1"/>
      <dgm:spPr>
        <a:solidFill>
          <a:srgbClr val="FFFFFF">
            <a:alpha val="90000"/>
          </a:srgbClr>
        </a:solidFill>
        <a:ln w="6350">
          <a:solidFill>
            <a:srgbClr val="005A84"/>
          </a:solidFill>
        </a:ln>
      </dgm:spPr>
      <dgm:t>
        <a:bodyPr/>
        <a:lstStyle/>
        <a:p>
          <a:pPr algn="l">
            <a:buFont typeface="Arial" panose="020B0604020202020204" pitchFamily="34" charset="0"/>
            <a:buChar char="•"/>
          </a:pPr>
          <a:r>
            <a:rPr lang="en-US" sz="2000" b="0" dirty="0"/>
            <a:t>Name 5 Things</a:t>
          </a:r>
          <a:endParaRPr lang="en-US" sz="1800" b="0" dirty="0"/>
        </a:p>
      </dgm:t>
    </dgm:pt>
    <dgm:pt modelId="{FAE8AD37-FDF2-48F4-A05C-6122C9E85819}" type="parTrans" cxnId="{C7703013-DF5B-4FBE-9CF4-6E9ABC26C0D3}">
      <dgm:prSet/>
      <dgm:spPr/>
      <dgm:t>
        <a:bodyPr/>
        <a:lstStyle/>
        <a:p>
          <a:endParaRPr lang="en-US"/>
        </a:p>
      </dgm:t>
    </dgm:pt>
    <dgm:pt modelId="{4B3820E8-9B77-47BA-8D98-AA6885EDFB01}" type="sibTrans" cxnId="{C7703013-DF5B-4FBE-9CF4-6E9ABC26C0D3}">
      <dgm:prSet/>
      <dgm:spPr/>
      <dgm:t>
        <a:bodyPr/>
        <a:lstStyle/>
        <a:p>
          <a:endParaRPr lang="en-US"/>
        </a:p>
      </dgm:t>
    </dgm:pt>
    <dgm:pt modelId="{43EF0E52-816E-4068-B200-0951A4CF0427}">
      <dgm:prSet phldrT="[Text]" custT="1"/>
      <dgm:spPr>
        <a:solidFill>
          <a:srgbClr val="FFFFFF">
            <a:alpha val="90000"/>
          </a:srgbClr>
        </a:solidFill>
        <a:ln w="6350">
          <a:solidFill>
            <a:srgbClr val="005A84"/>
          </a:solidFill>
        </a:ln>
      </dgm:spPr>
      <dgm:t>
        <a:bodyPr/>
        <a:lstStyle/>
        <a:p>
          <a:pPr algn="l">
            <a:buNone/>
          </a:pPr>
          <a:endParaRPr lang="en-US" sz="1800" b="1" dirty="0"/>
        </a:p>
      </dgm:t>
    </dgm:pt>
    <dgm:pt modelId="{3376F35E-8AC5-41F5-82E8-583EF975C1B6}" type="parTrans" cxnId="{0E93CFBE-DBE7-4D15-8439-40CA3B354FAF}">
      <dgm:prSet/>
      <dgm:spPr/>
      <dgm:t>
        <a:bodyPr/>
        <a:lstStyle/>
        <a:p>
          <a:endParaRPr lang="en-US"/>
        </a:p>
      </dgm:t>
    </dgm:pt>
    <dgm:pt modelId="{0FD1D4EF-FE96-4786-B329-4B918AB7A415}" type="sibTrans" cxnId="{0E93CFBE-DBE7-4D15-8439-40CA3B354FAF}">
      <dgm:prSet/>
      <dgm:spPr/>
      <dgm:t>
        <a:bodyPr/>
        <a:lstStyle/>
        <a:p>
          <a:endParaRPr lang="en-US"/>
        </a:p>
      </dgm:t>
    </dgm:pt>
    <dgm:pt modelId="{D5064454-EA2E-4938-86BD-B40F8BF3579F}">
      <dgm:prSet phldrT="[Text]" custT="1"/>
      <dgm:spPr>
        <a:solidFill>
          <a:srgbClr val="FFFFFF">
            <a:alpha val="90000"/>
          </a:srgbClr>
        </a:solidFill>
        <a:ln w="6350">
          <a:solidFill>
            <a:srgbClr val="005A84"/>
          </a:solidFill>
        </a:ln>
      </dgm:spPr>
      <dgm:t>
        <a:bodyPr/>
        <a:lstStyle/>
        <a:p>
          <a:pPr algn="l">
            <a:buFont typeface="Arial" panose="020B0604020202020204" pitchFamily="34" charset="0"/>
            <a:buChar char="•"/>
          </a:pPr>
          <a:r>
            <a:rPr lang="en-US" sz="1800" b="0" dirty="0"/>
            <a:t>5-4-3-2-1 Technique</a:t>
          </a:r>
        </a:p>
      </dgm:t>
    </dgm:pt>
    <dgm:pt modelId="{FC0F7577-AC61-4494-A0BF-181543A68073}" type="parTrans" cxnId="{5D7F1F42-02BE-486A-9B91-4E2CC380CC6F}">
      <dgm:prSet/>
      <dgm:spPr/>
      <dgm:t>
        <a:bodyPr/>
        <a:lstStyle/>
        <a:p>
          <a:endParaRPr lang="en-US"/>
        </a:p>
      </dgm:t>
    </dgm:pt>
    <dgm:pt modelId="{7A6DEE78-5DC8-46C2-8AAA-F051DD2AA0D8}" type="sibTrans" cxnId="{5D7F1F42-02BE-486A-9B91-4E2CC380CC6F}">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custLinFactNeighborX="-8453" custLinFactNeighborY="-36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C7703013-DF5B-4FBE-9CF4-6E9ABC26C0D3}" srcId="{B42F9210-2A5F-4F92-B6E4-A86D4A70F1A8}" destId="{1D6DBF6F-1355-46FF-8520-21C6017BAEF5}" srcOrd="1" destOrd="0" parTransId="{FAE8AD37-FDF2-48F4-A05C-6122C9E85819}" sibTransId="{4B3820E8-9B77-47BA-8D98-AA6885EDFB01}"/>
    <dgm:cxn modelId="{B7999E13-65A5-4DCF-AF95-3E67DC2158DB}" type="presOf" srcId="{D5064454-EA2E-4938-86BD-B40F8BF3579F}" destId="{A0C126F6-7726-450D-B8D4-8B41DC4493B3}" srcOrd="0" destOrd="2" presId="urn:microsoft.com/office/officeart/2005/8/layout/hList1"/>
    <dgm:cxn modelId="{3D6FAE21-BC9C-475A-B001-97C86D5A8B37}" type="presOf" srcId="{B42F9210-2A5F-4F92-B6E4-A86D4A70F1A8}" destId="{8FB2853B-4929-455C-8584-A0F2DEB3225F}" srcOrd="0" destOrd="0" presId="urn:microsoft.com/office/officeart/2005/8/layout/hList1"/>
    <dgm:cxn modelId="{6016C43E-C21F-48EF-81F3-E966A1A48E10}" srcId="{7DF5A9D6-BD96-4128-9813-9A5207DAB2D1}" destId="{3CA8FF95-E4C6-402E-8610-066C49DE59C9}" srcOrd="0" destOrd="0" parTransId="{681CAD99-1109-4398-B9F2-C1A63EBF0E35}" sibTransId="{25C9A388-6DA0-4031-8B94-128A93521D1C}"/>
    <dgm:cxn modelId="{5D7F1F42-02BE-486A-9B91-4E2CC380CC6F}" srcId="{B42F9210-2A5F-4F92-B6E4-A86D4A70F1A8}" destId="{D5064454-EA2E-4938-86BD-B40F8BF3579F}" srcOrd="2" destOrd="0" parTransId="{FC0F7577-AC61-4494-A0BF-181543A68073}" sibTransId="{7A6DEE78-5DC8-46C2-8AAA-F051DD2AA0D8}"/>
    <dgm:cxn modelId="{2A16E842-5B4B-496F-8869-77C98ECC5B24}" srcId="{0DC59D95-BA93-4805-9E7F-EBE6126AD4E2}" destId="{6EE859AC-ECCA-4121-A20C-94E7614D8ECD}" srcOrd="1" destOrd="0" parTransId="{2F5CDEBC-8517-4936-B58C-B786FC4D4B64}" sibTransId="{A9AF0E40-915D-4A5B-838E-43236325E4B6}"/>
    <dgm:cxn modelId="{F2D1F77F-96F2-4405-8529-114CB99E8871}" srcId="{0DC59D95-BA93-4805-9E7F-EBE6126AD4E2}" destId="{B42F9210-2A5F-4F92-B6E4-A86D4A70F1A8}" srcOrd="0" destOrd="0" parTransId="{3A2EEAD4-798E-44BB-BECF-1681CFBABA8F}" sibTransId="{8C342A3C-76C6-4E56-89B1-6EB65EF491ED}"/>
    <dgm:cxn modelId="{50CCD184-C9CB-4FC1-A6C0-9DECD5A33ED4}" type="presOf" srcId="{43EF0E52-816E-4068-B200-0951A4CF0427}" destId="{A0C126F6-7726-450D-B8D4-8B41DC4493B3}" srcOrd="0" destOrd="3" presId="urn:microsoft.com/office/officeart/2005/8/layout/hList1"/>
    <dgm:cxn modelId="{B9458F8B-E85B-4BA9-A358-512F5AE5484E}" type="presOf" srcId="{5CD682CF-C650-4D85-B92C-F228CD5EF97B}" destId="{A0C126F6-7726-450D-B8D4-8B41DC4493B3}" srcOrd="0" destOrd="0" presId="urn:microsoft.com/office/officeart/2005/8/layout/hList1"/>
    <dgm:cxn modelId="{3553418D-6D34-46E2-94AB-52FBC1B850FC}" type="presOf" srcId="{6EE859AC-ECCA-4121-A20C-94E7614D8ECD}" destId="{21D9A4BA-1B68-4454-8E4A-07582C9E665E}"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D7303199-7779-49DE-8B16-BB56AFDCD81B}" type="presOf" srcId="{3CA8FF95-E4C6-402E-8610-066C49DE59C9}" destId="{3F2888D7-915E-4014-87CD-C56D802FC8ED}"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0E93CFBE-DBE7-4D15-8439-40CA3B354FAF}" srcId="{B42F9210-2A5F-4F92-B6E4-A86D4A70F1A8}" destId="{43EF0E52-816E-4068-B200-0951A4CF0427}" srcOrd="3" destOrd="0" parTransId="{3376F35E-8AC5-41F5-82E8-583EF975C1B6}" sibTransId="{0FD1D4EF-FE96-4786-B329-4B918AB7A415}"/>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F40A74EB-DA86-4AA0-85FE-52654AFF7050}" type="presOf" srcId="{1D6DBF6F-1355-46FF-8520-21C6017BAEF5}" destId="{A0C126F6-7726-450D-B8D4-8B41DC4493B3}" srcOrd="0" destOrd="1" presId="urn:microsoft.com/office/officeart/2005/8/layout/hList1"/>
    <dgm:cxn modelId="{CAA95CF9-11C4-446D-8815-B184C5D95D1A}" type="presOf" srcId="{176BD7E5-BE8B-472B-8935-CB1122DE619E}" destId="{E766195C-639B-4924-BAFB-6AD4011B0977}" srcOrd="0" destOrd="0" presId="urn:microsoft.com/office/officeart/2005/8/layout/hList1"/>
    <dgm:cxn modelId="{E767BAFD-54F2-44E5-B2BD-9AA761E8CDAC}" type="presOf" srcId="{7DF5A9D6-BD96-4128-9813-9A5207DAB2D1}" destId="{FC836656-2748-422D-9628-9B1832B63FF8}" srcOrd="0" destOrd="0" presId="urn:microsoft.com/office/officeart/2005/8/layout/hList1"/>
    <dgm:cxn modelId="{AC93137A-A2C0-4C66-BC8E-B0257E9CA1BF}" type="presParOf" srcId="{56787F48-A6F4-45AA-A5BF-7BA740333850}" destId="{CC915B05-7FF8-4509-94E5-DC3EDB6E5316}" srcOrd="0" destOrd="0" presId="urn:microsoft.com/office/officeart/2005/8/layout/hList1"/>
    <dgm:cxn modelId="{D9CFCD93-8AB1-4E80-9C0C-2CD8C10C07D2}" type="presParOf" srcId="{CC915B05-7FF8-4509-94E5-DC3EDB6E5316}" destId="{8FB2853B-4929-455C-8584-A0F2DEB3225F}" srcOrd="0" destOrd="0" presId="urn:microsoft.com/office/officeart/2005/8/layout/hList1"/>
    <dgm:cxn modelId="{96547309-5A0C-4EFC-91E7-DDF216A6EC3B}" type="presParOf" srcId="{CC915B05-7FF8-4509-94E5-DC3EDB6E5316}" destId="{A0C126F6-7726-450D-B8D4-8B41DC4493B3}" srcOrd="1" destOrd="0" presId="urn:microsoft.com/office/officeart/2005/8/layout/hList1"/>
    <dgm:cxn modelId="{68E8253B-03A5-41F4-9B3F-0BF7E6778E8B}" type="presParOf" srcId="{56787F48-A6F4-45AA-A5BF-7BA740333850}" destId="{9695493E-D44F-486E-ABF9-2F334F545144}" srcOrd="1" destOrd="0" presId="urn:microsoft.com/office/officeart/2005/8/layout/hList1"/>
    <dgm:cxn modelId="{9CBB41D1-0553-4721-B534-3DCF8FFC1ADF}" type="presParOf" srcId="{56787F48-A6F4-45AA-A5BF-7BA740333850}" destId="{DF76E86C-B2C9-4652-8AC9-F68BC108E3E2}" srcOrd="2" destOrd="0" presId="urn:microsoft.com/office/officeart/2005/8/layout/hList1"/>
    <dgm:cxn modelId="{A53B26E2-6F0B-41F6-BD68-01E31556E5F9}" type="presParOf" srcId="{DF76E86C-B2C9-4652-8AC9-F68BC108E3E2}" destId="{21D9A4BA-1B68-4454-8E4A-07582C9E665E}" srcOrd="0" destOrd="0" presId="urn:microsoft.com/office/officeart/2005/8/layout/hList1"/>
    <dgm:cxn modelId="{272F1FA8-68CF-4265-9CCD-6746897D0DD9}" type="presParOf" srcId="{DF76E86C-B2C9-4652-8AC9-F68BC108E3E2}" destId="{E766195C-639B-4924-BAFB-6AD4011B0977}" srcOrd="1" destOrd="0" presId="urn:microsoft.com/office/officeart/2005/8/layout/hList1"/>
    <dgm:cxn modelId="{A548DF3C-68FB-4263-8001-F2A7387A855D}" type="presParOf" srcId="{56787F48-A6F4-45AA-A5BF-7BA740333850}" destId="{A22962E7-C1DB-4DA4-ADE3-4210E70EFCF7}" srcOrd="3" destOrd="0" presId="urn:microsoft.com/office/officeart/2005/8/layout/hList1"/>
    <dgm:cxn modelId="{69F6AAFF-DE7D-44D9-A481-B92BE8551195}" type="presParOf" srcId="{56787F48-A6F4-45AA-A5BF-7BA740333850}" destId="{7932068E-8ADC-4913-8890-332714B28E93}" srcOrd="4" destOrd="0" presId="urn:microsoft.com/office/officeart/2005/8/layout/hList1"/>
    <dgm:cxn modelId="{1B701BB0-2046-43E4-B44A-8552311F5796}" type="presParOf" srcId="{7932068E-8ADC-4913-8890-332714B28E93}" destId="{FC836656-2748-422D-9628-9B1832B63FF8}" srcOrd="0" destOrd="0" presId="urn:microsoft.com/office/officeart/2005/8/layout/hList1"/>
    <dgm:cxn modelId="{6A0431AB-833D-490F-9C3E-5503226D0DA4}"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42F34EBE-8B41-45A1-B40C-4121A568498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E5A3D0D6-0F9D-41AD-A20F-27E7AE8402A0}">
      <dgm:prSet phldrT="[Text]" custT="1"/>
      <dgm:spPr/>
      <dgm:t>
        <a:bodyPr/>
        <a:lstStyle/>
        <a:p>
          <a:pPr>
            <a:buFontTx/>
            <a:buChar char="–"/>
          </a:pPr>
          <a:r>
            <a:rPr lang="en-US" sz="2400" dirty="0"/>
            <a:t>Which of the self-compassion practices could help you </a:t>
          </a:r>
          <a:r>
            <a:rPr lang="en-US" sz="2400" b="1" dirty="0"/>
            <a:t>advocate</a:t>
          </a:r>
          <a:r>
            <a:rPr lang="en-US" sz="2400" dirty="0"/>
            <a:t> for something you need?</a:t>
          </a:r>
        </a:p>
      </dgm:t>
    </dgm:pt>
    <dgm:pt modelId="{2CA97F5A-6EFB-4E84-8548-00A72AB8EA17}" type="parTrans" cxnId="{166B327E-4CD0-4F37-B158-33A6F109E0C8}">
      <dgm:prSet/>
      <dgm:spPr/>
      <dgm:t>
        <a:bodyPr/>
        <a:lstStyle/>
        <a:p>
          <a:endParaRPr lang="en-US" sz="2000"/>
        </a:p>
      </dgm:t>
    </dgm:pt>
    <dgm:pt modelId="{D92720A6-8F16-483C-9F05-FEA7F065E7AB}" type="sibTrans" cxnId="{166B327E-4CD0-4F37-B158-33A6F109E0C8}">
      <dgm:prSet/>
      <dgm:spPr/>
      <dgm:t>
        <a:bodyPr/>
        <a:lstStyle/>
        <a:p>
          <a:endParaRPr lang="en-US" sz="2000"/>
        </a:p>
      </dgm:t>
    </dgm:pt>
    <dgm:pt modelId="{32833D40-5C7E-4543-962D-892A730C9D40}">
      <dgm:prSet phldrT="[Text]" custT="1"/>
      <dgm:spPr>
        <a:noFill/>
      </dgm:spPr>
      <dgm:t>
        <a:bodyPr/>
        <a:lstStyle/>
        <a:p>
          <a:r>
            <a:rPr lang="en-US" sz="2800" b="1" dirty="0">
              <a:solidFill>
                <a:schemeClr val="tx1"/>
              </a:solidFill>
            </a:rPr>
            <a:t>Advocating: To create change for self and others</a:t>
          </a:r>
        </a:p>
      </dgm:t>
    </dgm:pt>
    <dgm:pt modelId="{C4518955-0688-4FE7-A4E2-9E9809A3E669}" type="sibTrans" cxnId="{FF568D0A-F4CE-40FD-A12B-6194EE6A83F7}">
      <dgm:prSet/>
      <dgm:spPr/>
      <dgm:t>
        <a:bodyPr/>
        <a:lstStyle/>
        <a:p>
          <a:endParaRPr lang="en-US" sz="2000"/>
        </a:p>
      </dgm:t>
    </dgm:pt>
    <dgm:pt modelId="{252A7536-48BA-4499-84C2-B56EE4CBA64B}" type="parTrans" cxnId="{FF568D0A-F4CE-40FD-A12B-6194EE6A83F7}">
      <dgm:prSet/>
      <dgm:spPr/>
      <dgm:t>
        <a:bodyPr/>
        <a:lstStyle/>
        <a:p>
          <a:endParaRPr lang="en-US" sz="2000"/>
        </a:p>
      </dgm:t>
    </dgm:pt>
    <dgm:pt modelId="{91BE5429-A693-442C-9930-C2BDE3194002}" type="pres">
      <dgm:prSet presAssocID="{42F34EBE-8B41-45A1-B40C-4121A568498E}" presName="linear" presStyleCnt="0">
        <dgm:presLayoutVars>
          <dgm:animLvl val="lvl"/>
          <dgm:resizeHandles val="exact"/>
        </dgm:presLayoutVars>
      </dgm:prSet>
      <dgm:spPr/>
    </dgm:pt>
    <dgm:pt modelId="{2E84C2E2-AC2E-4A15-9C88-7D279C78F4CA}" type="pres">
      <dgm:prSet presAssocID="{32833D40-5C7E-4543-962D-892A730C9D40}" presName="parentText" presStyleLbl="node1" presStyleIdx="0" presStyleCnt="1" custScaleY="52393">
        <dgm:presLayoutVars>
          <dgm:chMax val="0"/>
          <dgm:bulletEnabled val="1"/>
        </dgm:presLayoutVars>
      </dgm:prSet>
      <dgm:spPr/>
    </dgm:pt>
    <dgm:pt modelId="{2C1A1323-7230-44B4-8141-B9D64689828D}" type="pres">
      <dgm:prSet presAssocID="{32833D40-5C7E-4543-962D-892A730C9D40}" presName="childText" presStyleLbl="revTx" presStyleIdx="0" presStyleCnt="1">
        <dgm:presLayoutVars>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166B327E-4CD0-4F37-B158-33A6F109E0C8}" srcId="{32833D40-5C7E-4543-962D-892A730C9D40}" destId="{E5A3D0D6-0F9D-41AD-A20F-27E7AE8402A0}" srcOrd="0" destOrd="0" parTransId="{2CA97F5A-6EFB-4E84-8548-00A72AB8EA17}" sibTransId="{D92720A6-8F16-483C-9F05-FEA7F065E7AB}"/>
    <dgm:cxn modelId="{F6FC36A7-CC4D-42A7-96D3-92E43076EAAE}" type="presOf" srcId="{42F34EBE-8B41-45A1-B40C-4121A568498E}" destId="{91BE5429-A693-442C-9930-C2BDE3194002}" srcOrd="0" destOrd="0" presId="urn:microsoft.com/office/officeart/2005/8/layout/vList2"/>
    <dgm:cxn modelId="{A408ECB3-662A-432D-94F5-E9C69FDC37F9}" type="presOf" srcId="{E5A3D0D6-0F9D-41AD-A20F-27E7AE8402A0}" destId="{2C1A1323-7230-44B4-8141-B9D64689828D}" srcOrd="0" destOrd="0" presId="urn:microsoft.com/office/officeart/2005/8/layout/vList2"/>
    <dgm:cxn modelId="{BE6878E0-B6BF-443B-9162-F47FA3E4C830}" type="presOf" srcId="{32833D40-5C7E-4543-962D-892A730C9D40}" destId="{2E84C2E2-AC2E-4A15-9C88-7D279C78F4CA}" srcOrd="0" destOrd="0" presId="urn:microsoft.com/office/officeart/2005/8/layout/vList2"/>
    <dgm:cxn modelId="{30E91DEB-37FA-41DB-B097-915AE00D1A89}" type="presParOf" srcId="{91BE5429-A693-442C-9930-C2BDE3194002}" destId="{2E84C2E2-AC2E-4A15-9C88-7D279C78F4CA}" srcOrd="0" destOrd="0" presId="urn:microsoft.com/office/officeart/2005/8/layout/vList2"/>
    <dgm:cxn modelId="{35BC38C9-5E12-49AC-996B-DF9CDFABBA70}" type="presParOf" srcId="{91BE5429-A693-442C-9930-C2BDE3194002}" destId="{2C1A1323-7230-44B4-8141-B9D64689828D}" srcOrd="1"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a:ln>
          <a:solidFill>
            <a:srgbClr val="7D7D7D"/>
          </a:solidFill>
        </a:ln>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pPr algn="ctr">
            <a:buClr>
              <a:schemeClr val="bg1"/>
            </a:buClr>
            <a:buFontTx/>
            <a:buNone/>
          </a:pPr>
          <a:r>
            <a:rPr lang="en-US" sz="2000" b="0" dirty="0"/>
            <a:t>Community Circles</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rgbClr val="005A8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pPr algn="l">
            <a:buClr>
              <a:schemeClr val="tx1"/>
            </a:buClr>
            <a:buFont typeface="Arial" panose="020B0604020202020204" pitchFamily="34" charset="0"/>
            <a:buChar char="•"/>
          </a:pPr>
          <a:r>
            <a:rPr lang="en-US" sz="2000" b="0" dirty="0"/>
            <a:t>Box Breathing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a:ln>
          <a:solidFill>
            <a:schemeClr val="accent2"/>
          </a:solidFill>
        </a:ln>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pPr algn="ctr">
            <a:buNone/>
          </a:pPr>
          <a:r>
            <a:rPr lang="en-US" sz="2000" b="0" dirty="0"/>
            <a:t>Letter from your Future Self</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1D6DBF6F-1355-46FF-8520-21C6017BAEF5}">
      <dgm:prSet phldrT="[Text]" custT="1"/>
      <dgm:spPr>
        <a:solidFill>
          <a:srgbClr val="FFFFFF">
            <a:alpha val="90000"/>
          </a:srgbClr>
        </a:solidFill>
        <a:ln w="6350">
          <a:solidFill>
            <a:srgbClr val="005A84"/>
          </a:solidFill>
        </a:ln>
      </dgm:spPr>
      <dgm:t>
        <a:bodyPr/>
        <a:lstStyle/>
        <a:p>
          <a:pPr algn="l">
            <a:buFont typeface="Arial" panose="020B0604020202020204" pitchFamily="34" charset="0"/>
            <a:buChar char="•"/>
          </a:pPr>
          <a:r>
            <a:rPr lang="en-US" sz="2000" b="0" dirty="0"/>
            <a:t>Name 5 Things</a:t>
          </a:r>
          <a:endParaRPr lang="en-US" sz="1800" b="0" dirty="0"/>
        </a:p>
      </dgm:t>
    </dgm:pt>
    <dgm:pt modelId="{FAE8AD37-FDF2-48F4-A05C-6122C9E85819}" type="parTrans" cxnId="{C7703013-DF5B-4FBE-9CF4-6E9ABC26C0D3}">
      <dgm:prSet/>
      <dgm:spPr/>
      <dgm:t>
        <a:bodyPr/>
        <a:lstStyle/>
        <a:p>
          <a:endParaRPr lang="en-US"/>
        </a:p>
      </dgm:t>
    </dgm:pt>
    <dgm:pt modelId="{4B3820E8-9B77-47BA-8D98-AA6885EDFB01}" type="sibTrans" cxnId="{C7703013-DF5B-4FBE-9CF4-6E9ABC26C0D3}">
      <dgm:prSet/>
      <dgm:spPr/>
      <dgm:t>
        <a:bodyPr/>
        <a:lstStyle/>
        <a:p>
          <a:endParaRPr lang="en-US"/>
        </a:p>
      </dgm:t>
    </dgm:pt>
    <dgm:pt modelId="{43EF0E52-816E-4068-B200-0951A4CF0427}">
      <dgm:prSet phldrT="[Text]" custT="1"/>
      <dgm:spPr>
        <a:solidFill>
          <a:srgbClr val="FFFFFF">
            <a:alpha val="90000"/>
          </a:srgbClr>
        </a:solidFill>
        <a:ln w="6350">
          <a:solidFill>
            <a:srgbClr val="005A84"/>
          </a:solidFill>
        </a:ln>
      </dgm:spPr>
      <dgm:t>
        <a:bodyPr/>
        <a:lstStyle/>
        <a:p>
          <a:pPr algn="l">
            <a:buNone/>
          </a:pPr>
          <a:endParaRPr lang="en-US" sz="1800" b="1" dirty="0"/>
        </a:p>
      </dgm:t>
    </dgm:pt>
    <dgm:pt modelId="{3376F35E-8AC5-41F5-82E8-583EF975C1B6}" type="parTrans" cxnId="{0E93CFBE-DBE7-4D15-8439-40CA3B354FAF}">
      <dgm:prSet/>
      <dgm:spPr/>
      <dgm:t>
        <a:bodyPr/>
        <a:lstStyle/>
        <a:p>
          <a:endParaRPr lang="en-US"/>
        </a:p>
      </dgm:t>
    </dgm:pt>
    <dgm:pt modelId="{0FD1D4EF-FE96-4786-B329-4B918AB7A415}" type="sibTrans" cxnId="{0E93CFBE-DBE7-4D15-8439-40CA3B354FAF}">
      <dgm:prSet/>
      <dgm:spPr/>
      <dgm:t>
        <a:bodyPr/>
        <a:lstStyle/>
        <a:p>
          <a:endParaRPr lang="en-US"/>
        </a:p>
      </dgm:t>
    </dgm:pt>
    <dgm:pt modelId="{D5064454-EA2E-4938-86BD-B40F8BF3579F}">
      <dgm:prSet phldrT="[Text]" custT="1"/>
      <dgm:spPr>
        <a:solidFill>
          <a:srgbClr val="FFFFFF">
            <a:alpha val="90000"/>
          </a:srgbClr>
        </a:solidFill>
        <a:ln w="6350">
          <a:solidFill>
            <a:srgbClr val="005A84"/>
          </a:solidFill>
        </a:ln>
      </dgm:spPr>
      <dgm:t>
        <a:bodyPr/>
        <a:lstStyle/>
        <a:p>
          <a:pPr algn="l">
            <a:buFont typeface="Arial" panose="020B0604020202020204" pitchFamily="34" charset="0"/>
            <a:buChar char="•"/>
          </a:pPr>
          <a:r>
            <a:rPr lang="en-US" sz="1800" b="0" dirty="0"/>
            <a:t>5-4-3-2-1 Technique</a:t>
          </a:r>
        </a:p>
      </dgm:t>
    </dgm:pt>
    <dgm:pt modelId="{FC0F7577-AC61-4494-A0BF-181543A68073}" type="parTrans" cxnId="{5D7F1F42-02BE-486A-9B91-4E2CC380CC6F}">
      <dgm:prSet/>
      <dgm:spPr/>
      <dgm:t>
        <a:bodyPr/>
        <a:lstStyle/>
        <a:p>
          <a:endParaRPr lang="en-US"/>
        </a:p>
      </dgm:t>
    </dgm:pt>
    <dgm:pt modelId="{7A6DEE78-5DC8-46C2-8AAA-F051DD2AA0D8}" type="sibTrans" cxnId="{5D7F1F42-02BE-486A-9B91-4E2CC380CC6F}">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custLinFactNeighborX="-8453" custLinFactNeighborY="-36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C7703013-DF5B-4FBE-9CF4-6E9ABC26C0D3}" srcId="{B42F9210-2A5F-4F92-B6E4-A86D4A70F1A8}" destId="{1D6DBF6F-1355-46FF-8520-21C6017BAEF5}" srcOrd="1" destOrd="0" parTransId="{FAE8AD37-FDF2-48F4-A05C-6122C9E85819}" sibTransId="{4B3820E8-9B77-47BA-8D98-AA6885EDFB01}"/>
    <dgm:cxn modelId="{B7999E13-65A5-4DCF-AF95-3E67DC2158DB}" type="presOf" srcId="{D5064454-EA2E-4938-86BD-B40F8BF3579F}" destId="{A0C126F6-7726-450D-B8D4-8B41DC4493B3}" srcOrd="0" destOrd="2" presId="urn:microsoft.com/office/officeart/2005/8/layout/hList1"/>
    <dgm:cxn modelId="{3D6FAE21-BC9C-475A-B001-97C86D5A8B37}" type="presOf" srcId="{B42F9210-2A5F-4F92-B6E4-A86D4A70F1A8}" destId="{8FB2853B-4929-455C-8584-A0F2DEB3225F}" srcOrd="0" destOrd="0" presId="urn:microsoft.com/office/officeart/2005/8/layout/hList1"/>
    <dgm:cxn modelId="{6016C43E-C21F-48EF-81F3-E966A1A48E10}" srcId="{7DF5A9D6-BD96-4128-9813-9A5207DAB2D1}" destId="{3CA8FF95-E4C6-402E-8610-066C49DE59C9}" srcOrd="0" destOrd="0" parTransId="{681CAD99-1109-4398-B9F2-C1A63EBF0E35}" sibTransId="{25C9A388-6DA0-4031-8B94-128A93521D1C}"/>
    <dgm:cxn modelId="{5D7F1F42-02BE-486A-9B91-4E2CC380CC6F}" srcId="{B42F9210-2A5F-4F92-B6E4-A86D4A70F1A8}" destId="{D5064454-EA2E-4938-86BD-B40F8BF3579F}" srcOrd="2" destOrd="0" parTransId="{FC0F7577-AC61-4494-A0BF-181543A68073}" sibTransId="{7A6DEE78-5DC8-46C2-8AAA-F051DD2AA0D8}"/>
    <dgm:cxn modelId="{2A16E842-5B4B-496F-8869-77C98ECC5B24}" srcId="{0DC59D95-BA93-4805-9E7F-EBE6126AD4E2}" destId="{6EE859AC-ECCA-4121-A20C-94E7614D8ECD}" srcOrd="1" destOrd="0" parTransId="{2F5CDEBC-8517-4936-B58C-B786FC4D4B64}" sibTransId="{A9AF0E40-915D-4A5B-838E-43236325E4B6}"/>
    <dgm:cxn modelId="{F2D1F77F-96F2-4405-8529-114CB99E8871}" srcId="{0DC59D95-BA93-4805-9E7F-EBE6126AD4E2}" destId="{B42F9210-2A5F-4F92-B6E4-A86D4A70F1A8}" srcOrd="0" destOrd="0" parTransId="{3A2EEAD4-798E-44BB-BECF-1681CFBABA8F}" sibTransId="{8C342A3C-76C6-4E56-89B1-6EB65EF491ED}"/>
    <dgm:cxn modelId="{50CCD184-C9CB-4FC1-A6C0-9DECD5A33ED4}" type="presOf" srcId="{43EF0E52-816E-4068-B200-0951A4CF0427}" destId="{A0C126F6-7726-450D-B8D4-8B41DC4493B3}" srcOrd="0" destOrd="3" presId="urn:microsoft.com/office/officeart/2005/8/layout/hList1"/>
    <dgm:cxn modelId="{B9458F8B-E85B-4BA9-A358-512F5AE5484E}" type="presOf" srcId="{5CD682CF-C650-4D85-B92C-F228CD5EF97B}" destId="{A0C126F6-7726-450D-B8D4-8B41DC4493B3}" srcOrd="0" destOrd="0" presId="urn:microsoft.com/office/officeart/2005/8/layout/hList1"/>
    <dgm:cxn modelId="{3553418D-6D34-46E2-94AB-52FBC1B850FC}" type="presOf" srcId="{6EE859AC-ECCA-4121-A20C-94E7614D8ECD}" destId="{21D9A4BA-1B68-4454-8E4A-07582C9E665E}"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D7303199-7779-49DE-8B16-BB56AFDCD81B}" type="presOf" srcId="{3CA8FF95-E4C6-402E-8610-066C49DE59C9}" destId="{3F2888D7-915E-4014-87CD-C56D802FC8ED}"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0E93CFBE-DBE7-4D15-8439-40CA3B354FAF}" srcId="{B42F9210-2A5F-4F92-B6E4-A86D4A70F1A8}" destId="{43EF0E52-816E-4068-B200-0951A4CF0427}" srcOrd="3" destOrd="0" parTransId="{3376F35E-8AC5-41F5-82E8-583EF975C1B6}" sibTransId="{0FD1D4EF-FE96-4786-B329-4B918AB7A415}"/>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F40A74EB-DA86-4AA0-85FE-52654AFF7050}" type="presOf" srcId="{1D6DBF6F-1355-46FF-8520-21C6017BAEF5}" destId="{A0C126F6-7726-450D-B8D4-8B41DC4493B3}" srcOrd="0" destOrd="1" presId="urn:microsoft.com/office/officeart/2005/8/layout/hList1"/>
    <dgm:cxn modelId="{CAA95CF9-11C4-446D-8815-B184C5D95D1A}" type="presOf" srcId="{176BD7E5-BE8B-472B-8935-CB1122DE619E}" destId="{E766195C-639B-4924-BAFB-6AD4011B0977}" srcOrd="0" destOrd="0" presId="urn:microsoft.com/office/officeart/2005/8/layout/hList1"/>
    <dgm:cxn modelId="{E767BAFD-54F2-44E5-B2BD-9AA761E8CDAC}" type="presOf" srcId="{7DF5A9D6-BD96-4128-9813-9A5207DAB2D1}" destId="{FC836656-2748-422D-9628-9B1832B63FF8}" srcOrd="0" destOrd="0" presId="urn:microsoft.com/office/officeart/2005/8/layout/hList1"/>
    <dgm:cxn modelId="{AC93137A-A2C0-4C66-BC8E-B0257E9CA1BF}" type="presParOf" srcId="{56787F48-A6F4-45AA-A5BF-7BA740333850}" destId="{CC915B05-7FF8-4509-94E5-DC3EDB6E5316}" srcOrd="0" destOrd="0" presId="urn:microsoft.com/office/officeart/2005/8/layout/hList1"/>
    <dgm:cxn modelId="{D9CFCD93-8AB1-4E80-9C0C-2CD8C10C07D2}" type="presParOf" srcId="{CC915B05-7FF8-4509-94E5-DC3EDB6E5316}" destId="{8FB2853B-4929-455C-8584-A0F2DEB3225F}" srcOrd="0" destOrd="0" presId="urn:microsoft.com/office/officeart/2005/8/layout/hList1"/>
    <dgm:cxn modelId="{96547309-5A0C-4EFC-91E7-DDF216A6EC3B}" type="presParOf" srcId="{CC915B05-7FF8-4509-94E5-DC3EDB6E5316}" destId="{A0C126F6-7726-450D-B8D4-8B41DC4493B3}" srcOrd="1" destOrd="0" presId="urn:microsoft.com/office/officeart/2005/8/layout/hList1"/>
    <dgm:cxn modelId="{68E8253B-03A5-41F4-9B3F-0BF7E6778E8B}" type="presParOf" srcId="{56787F48-A6F4-45AA-A5BF-7BA740333850}" destId="{9695493E-D44F-486E-ABF9-2F334F545144}" srcOrd="1" destOrd="0" presId="urn:microsoft.com/office/officeart/2005/8/layout/hList1"/>
    <dgm:cxn modelId="{9CBB41D1-0553-4721-B534-3DCF8FFC1ADF}" type="presParOf" srcId="{56787F48-A6F4-45AA-A5BF-7BA740333850}" destId="{DF76E86C-B2C9-4652-8AC9-F68BC108E3E2}" srcOrd="2" destOrd="0" presId="urn:microsoft.com/office/officeart/2005/8/layout/hList1"/>
    <dgm:cxn modelId="{A53B26E2-6F0B-41F6-BD68-01E31556E5F9}" type="presParOf" srcId="{DF76E86C-B2C9-4652-8AC9-F68BC108E3E2}" destId="{21D9A4BA-1B68-4454-8E4A-07582C9E665E}" srcOrd="0" destOrd="0" presId="urn:microsoft.com/office/officeart/2005/8/layout/hList1"/>
    <dgm:cxn modelId="{272F1FA8-68CF-4265-9CCD-6746897D0DD9}" type="presParOf" srcId="{DF76E86C-B2C9-4652-8AC9-F68BC108E3E2}" destId="{E766195C-639B-4924-BAFB-6AD4011B0977}" srcOrd="1" destOrd="0" presId="urn:microsoft.com/office/officeart/2005/8/layout/hList1"/>
    <dgm:cxn modelId="{A548DF3C-68FB-4263-8001-F2A7387A855D}" type="presParOf" srcId="{56787F48-A6F4-45AA-A5BF-7BA740333850}" destId="{A22962E7-C1DB-4DA4-ADE3-4210E70EFCF7}" srcOrd="3" destOrd="0" presId="urn:microsoft.com/office/officeart/2005/8/layout/hList1"/>
    <dgm:cxn modelId="{69F6AAFF-DE7D-44D9-A481-B92BE8551195}" type="presParOf" srcId="{56787F48-A6F4-45AA-A5BF-7BA740333850}" destId="{7932068E-8ADC-4913-8890-332714B28E93}" srcOrd="4" destOrd="0" presId="urn:microsoft.com/office/officeart/2005/8/layout/hList1"/>
    <dgm:cxn modelId="{1B701BB0-2046-43E4-B44A-8552311F5796}" type="presParOf" srcId="{7932068E-8ADC-4913-8890-332714B28E93}" destId="{FC836656-2748-422D-9628-9B1832B63FF8}" srcOrd="0" destOrd="0" presId="urn:microsoft.com/office/officeart/2005/8/layout/hList1"/>
    <dgm:cxn modelId="{6A0431AB-833D-490F-9C3E-5503226D0DA4}"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034DA-1C3F-4068-A19A-D571F0F371B4}">
      <dsp:nvSpPr>
        <dsp:cNvPr id="0" name=""/>
        <dsp:cNvSpPr/>
      </dsp:nvSpPr>
      <dsp:spPr>
        <a:xfrm>
          <a:off x="1036774" y="1256"/>
          <a:ext cx="540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1 (3/26/26) Amplifying Yourself and Others</a:t>
          </a:r>
        </a:p>
      </dsp:txBody>
      <dsp:txXfrm>
        <a:off x="1036774" y="1256"/>
        <a:ext cx="5400000" cy="475892"/>
      </dsp:txXfrm>
    </dsp:sp>
    <dsp:sp modelId="{A987478D-A24D-4E5A-B09E-8A3E4E06A679}">
      <dsp:nvSpPr>
        <dsp:cNvPr id="0" name=""/>
        <dsp:cNvSpPr/>
      </dsp:nvSpPr>
      <dsp:spPr>
        <a:xfrm>
          <a:off x="1486774" y="500943"/>
          <a:ext cx="450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2 (4/2/26) Deconstructing Gender</a:t>
          </a:r>
        </a:p>
      </dsp:txBody>
      <dsp:txXfrm>
        <a:off x="1486774" y="500943"/>
        <a:ext cx="4500000" cy="475892"/>
      </dsp:txXfrm>
    </dsp:sp>
    <dsp:sp modelId="{9CED224D-ACED-4050-95C7-16AE4F29534B}">
      <dsp:nvSpPr>
        <dsp:cNvPr id="0" name=""/>
        <dsp:cNvSpPr/>
      </dsp:nvSpPr>
      <dsp:spPr>
        <a:xfrm>
          <a:off x="1044750" y="1000630"/>
          <a:ext cx="5384047"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3 (4/9/26) Getting Comfortable with Power </a:t>
          </a:r>
        </a:p>
      </dsp:txBody>
      <dsp:txXfrm>
        <a:off x="1044750" y="1000630"/>
        <a:ext cx="5384047" cy="475892"/>
      </dsp:txXfrm>
    </dsp:sp>
    <dsp:sp modelId="{368D85A7-5C68-43CE-8E7C-8CFB3E6F000B}">
      <dsp:nvSpPr>
        <dsp:cNvPr id="0" name=""/>
        <dsp:cNvSpPr/>
      </dsp:nvSpPr>
      <dsp:spPr>
        <a:xfrm>
          <a:off x="1486774" y="1500317"/>
          <a:ext cx="450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4 (4/16/26) Identifying as a Leader</a:t>
          </a:r>
        </a:p>
      </dsp:txBody>
      <dsp:txXfrm>
        <a:off x="1486774" y="1500317"/>
        <a:ext cx="4500000" cy="475892"/>
      </dsp:txXfrm>
    </dsp:sp>
    <dsp:sp modelId="{828032A5-1A4D-4A32-B2DB-B4BFD704758E}">
      <dsp:nvSpPr>
        <dsp:cNvPr id="0" name=""/>
        <dsp:cNvSpPr/>
      </dsp:nvSpPr>
      <dsp:spPr>
        <a:xfrm>
          <a:off x="496774" y="2000004"/>
          <a:ext cx="6480000" cy="47589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5 (4/23/26) Expanding Identity to Values &amp; Strengths</a:t>
          </a:r>
        </a:p>
      </dsp:txBody>
      <dsp:txXfrm>
        <a:off x="496774" y="2000004"/>
        <a:ext cx="6480000" cy="475892"/>
      </dsp:txXfrm>
    </dsp:sp>
    <dsp:sp modelId="{C0369FE7-053D-42FF-A92A-650537660310}">
      <dsp:nvSpPr>
        <dsp:cNvPr id="0" name=""/>
        <dsp:cNvSpPr/>
      </dsp:nvSpPr>
      <dsp:spPr>
        <a:xfrm>
          <a:off x="1081774" y="2499691"/>
          <a:ext cx="531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6 (4/30/26) Cracking the Confidence Code</a:t>
          </a:r>
        </a:p>
      </dsp:txBody>
      <dsp:txXfrm>
        <a:off x="1081774" y="2499691"/>
        <a:ext cx="5310000" cy="475892"/>
      </dsp:txXfrm>
    </dsp:sp>
    <dsp:sp modelId="{54E16099-496D-4DE3-A6E5-F5EB8549F6CB}">
      <dsp:nvSpPr>
        <dsp:cNvPr id="0" name=""/>
        <dsp:cNvSpPr/>
      </dsp:nvSpPr>
      <dsp:spPr>
        <a:xfrm>
          <a:off x="1621774" y="2999378"/>
          <a:ext cx="423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7 (5/7/26) Cultivating Resilience</a:t>
          </a:r>
        </a:p>
      </dsp:txBody>
      <dsp:txXfrm>
        <a:off x="1621774" y="2999378"/>
        <a:ext cx="4230000" cy="475892"/>
      </dsp:txXfrm>
    </dsp:sp>
    <dsp:sp modelId="{0790567E-ACA5-4035-A339-1CE4D2F63114}">
      <dsp:nvSpPr>
        <dsp:cNvPr id="0" name=""/>
        <dsp:cNvSpPr/>
      </dsp:nvSpPr>
      <dsp:spPr>
        <a:xfrm>
          <a:off x="1216774" y="3499065"/>
          <a:ext cx="5040000"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8 (5/14/26) Transforming Organizations</a:t>
          </a:r>
        </a:p>
      </dsp:txBody>
      <dsp:txXfrm>
        <a:off x="1216774" y="3499065"/>
        <a:ext cx="5040000" cy="475892"/>
      </dsp:txXfrm>
    </dsp:sp>
    <dsp:sp modelId="{EE30E4F7-D3E6-4DC1-B6FA-837EB80CF0BC}">
      <dsp:nvSpPr>
        <dsp:cNvPr id="0" name=""/>
        <dsp:cNvSpPr/>
      </dsp:nvSpPr>
      <dsp:spPr>
        <a:xfrm>
          <a:off x="676774" y="3998752"/>
          <a:ext cx="612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9 (5/21/26) Creating Change through Community</a:t>
          </a:r>
        </a:p>
      </dsp:txBody>
      <dsp:txXfrm>
        <a:off x="676774" y="3998752"/>
        <a:ext cx="6120000" cy="4758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1EC701-6465-4C83-B6DD-E4E0531300C8}">
      <dsp:nvSpPr>
        <dsp:cNvPr id="0" name=""/>
        <dsp:cNvSpPr/>
      </dsp:nvSpPr>
      <dsp:spPr>
        <a:xfrm>
          <a:off x="1653871" y="1925"/>
          <a:ext cx="6615484" cy="844639"/>
        </a:xfrm>
        <a:prstGeom prst="rect">
          <a:avLst/>
        </a:prstGeom>
        <a:solidFill>
          <a:srgbClr val="BC303B">
            <a:hueOff val="0"/>
            <a:satOff val="0"/>
            <a:lumOff val="0"/>
            <a:alphaOff val="0"/>
          </a:srgbClr>
        </a:solidFill>
        <a:ln w="22225" cap="rnd" cmpd="sng" algn="ctr">
          <a:solidFill>
            <a:srgbClr val="BC303B">
              <a:hueOff val="0"/>
              <a:satOff val="0"/>
              <a:lumOff val="0"/>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359" tIns="214538" rIns="128359" bIns="214538"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latin typeface="Calibri" panose="020F0502020204030204" pitchFamily="34" charset="0"/>
              <a:ea typeface="+mn-ea"/>
              <a:cs typeface="Calibri" panose="020F0502020204030204" pitchFamily="34" charset="0"/>
            </a:rPr>
            <a:t>Pipeline gender-diverse employees from early career to executive level</a:t>
          </a:r>
        </a:p>
      </dsp:txBody>
      <dsp:txXfrm>
        <a:off x="1653871" y="1925"/>
        <a:ext cx="6615484" cy="844639"/>
      </dsp:txXfrm>
    </dsp:sp>
    <dsp:sp modelId="{15A16CE9-4610-4FA5-844B-A92BC370AD2A}">
      <dsp:nvSpPr>
        <dsp:cNvPr id="0" name=""/>
        <dsp:cNvSpPr/>
      </dsp:nvSpPr>
      <dsp:spPr>
        <a:xfrm>
          <a:off x="0" y="1925"/>
          <a:ext cx="1653871" cy="844639"/>
        </a:xfrm>
        <a:prstGeom prst="rect">
          <a:avLst/>
        </a:prstGeom>
        <a:solidFill>
          <a:srgbClr val="FFFFFF">
            <a:hueOff val="0"/>
            <a:satOff val="0"/>
            <a:lumOff val="0"/>
            <a:alphaOff val="0"/>
          </a:srgbClr>
        </a:solidFill>
        <a:ln w="22225" cap="rnd" cmpd="sng" algn="ctr">
          <a:solidFill>
            <a:srgbClr val="BC303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517" tIns="83432" rIns="87517" bIns="83432" numCol="1" spcCol="1270" anchor="ctr" anchorCtr="0">
          <a:noAutofit/>
        </a:bodyPr>
        <a:lstStyle/>
        <a:p>
          <a:pPr marL="0" lvl="0" indent="0" algn="ctr" defTabSz="1155700">
            <a:lnSpc>
              <a:spcPct val="90000"/>
            </a:lnSpc>
            <a:spcBef>
              <a:spcPct val="0"/>
            </a:spcBef>
            <a:spcAft>
              <a:spcPct val="35000"/>
            </a:spcAft>
            <a:buNone/>
          </a:pPr>
          <a:r>
            <a:rPr lang="en-US" sz="2600"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Pipeline</a:t>
          </a:r>
        </a:p>
      </dsp:txBody>
      <dsp:txXfrm>
        <a:off x="0" y="1925"/>
        <a:ext cx="1653871" cy="844639"/>
      </dsp:txXfrm>
    </dsp:sp>
    <dsp:sp modelId="{797FAD3D-266D-4636-A626-351FC7362BF6}">
      <dsp:nvSpPr>
        <dsp:cNvPr id="0" name=""/>
        <dsp:cNvSpPr/>
      </dsp:nvSpPr>
      <dsp:spPr>
        <a:xfrm>
          <a:off x="1653871" y="897242"/>
          <a:ext cx="6615484" cy="844639"/>
        </a:xfrm>
        <a:prstGeom prst="rect">
          <a:avLst/>
        </a:prstGeom>
        <a:solidFill>
          <a:srgbClr val="CE4287">
            <a:hueOff val="0"/>
            <a:satOff val="0"/>
            <a:lumOff val="0"/>
            <a:alphaOff val="0"/>
          </a:srgbClr>
        </a:solidFill>
        <a:ln w="22225" cap="rnd" cmpd="sng" algn="ctr">
          <a:solidFill>
            <a:srgbClr val="CE4287">
              <a:hueOff val="0"/>
              <a:satOff val="0"/>
              <a:lumOff val="0"/>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359" tIns="214538" rIns="128359" bIns="214538"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latin typeface="Calibri" panose="020F0502020204030204" pitchFamily="34" charset="0"/>
              <a:ea typeface="+mn-ea"/>
              <a:cs typeface="Calibri" panose="020F0502020204030204" pitchFamily="34" charset="0"/>
            </a:rPr>
            <a:t>Provide external support for gender-diverse employee advancement</a:t>
          </a:r>
        </a:p>
      </dsp:txBody>
      <dsp:txXfrm>
        <a:off x="1653871" y="897242"/>
        <a:ext cx="6615484" cy="844639"/>
      </dsp:txXfrm>
    </dsp:sp>
    <dsp:sp modelId="{BBAC93B9-7530-4032-8AD6-5DB08F396364}">
      <dsp:nvSpPr>
        <dsp:cNvPr id="0" name=""/>
        <dsp:cNvSpPr/>
      </dsp:nvSpPr>
      <dsp:spPr>
        <a:xfrm>
          <a:off x="0" y="897242"/>
          <a:ext cx="1653871" cy="844639"/>
        </a:xfrm>
        <a:prstGeom prst="rect">
          <a:avLst/>
        </a:prstGeom>
        <a:solidFill>
          <a:srgbClr val="FFFFFF">
            <a:hueOff val="0"/>
            <a:satOff val="0"/>
            <a:lumOff val="0"/>
            <a:alphaOff val="0"/>
          </a:srgbClr>
        </a:solidFill>
        <a:ln w="22225" cap="rnd" cmpd="sng" algn="ctr">
          <a:solidFill>
            <a:srgbClr val="CE428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517" tIns="83432" rIns="87517" bIns="83432" numCol="1" spcCol="1270" anchor="ctr" anchorCtr="0">
          <a:noAutofit/>
        </a:bodyPr>
        <a:lstStyle/>
        <a:p>
          <a:pPr marL="0" lvl="0" indent="0" algn="ctr" defTabSz="1155700">
            <a:lnSpc>
              <a:spcPct val="90000"/>
            </a:lnSpc>
            <a:spcBef>
              <a:spcPct val="0"/>
            </a:spcBef>
            <a:spcAft>
              <a:spcPct val="35000"/>
            </a:spcAft>
            <a:buNone/>
          </a:pPr>
          <a:r>
            <a:rPr lang="en-US" sz="2600"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Provide</a:t>
          </a:r>
        </a:p>
      </dsp:txBody>
      <dsp:txXfrm>
        <a:off x="0" y="897242"/>
        <a:ext cx="1653871" cy="844639"/>
      </dsp:txXfrm>
    </dsp:sp>
    <dsp:sp modelId="{C32E4CBD-D080-4729-A3D4-AA72FA271D9E}">
      <dsp:nvSpPr>
        <dsp:cNvPr id="0" name=""/>
        <dsp:cNvSpPr/>
      </dsp:nvSpPr>
      <dsp:spPr>
        <a:xfrm>
          <a:off x="1653871" y="1792560"/>
          <a:ext cx="6615484" cy="844639"/>
        </a:xfrm>
        <a:prstGeom prst="rect">
          <a:avLst/>
        </a:prstGeom>
        <a:solidFill>
          <a:srgbClr val="BC30AF">
            <a:hueOff val="0"/>
            <a:satOff val="0"/>
            <a:lumOff val="0"/>
            <a:alphaOff val="0"/>
          </a:srgbClr>
        </a:solidFill>
        <a:ln w="22225" cap="rnd" cmpd="sng" algn="ctr">
          <a:solidFill>
            <a:srgbClr val="BC30AF">
              <a:hueOff val="0"/>
              <a:satOff val="0"/>
              <a:lumOff val="0"/>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359" tIns="214538" rIns="128359" bIns="214538"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latin typeface="Calibri" panose="020F0502020204030204" pitchFamily="34" charset="0"/>
              <a:ea typeface="+mn-ea"/>
              <a:cs typeface="Calibri" panose="020F0502020204030204" pitchFamily="34" charset="0"/>
            </a:rPr>
            <a:t>Ensure gender inclusion at all levels of decision making</a:t>
          </a:r>
        </a:p>
      </dsp:txBody>
      <dsp:txXfrm>
        <a:off x="1653871" y="1792560"/>
        <a:ext cx="6615484" cy="844639"/>
      </dsp:txXfrm>
    </dsp:sp>
    <dsp:sp modelId="{1281CA17-EC4B-4C66-AD6C-E7CECA54FFE7}">
      <dsp:nvSpPr>
        <dsp:cNvPr id="0" name=""/>
        <dsp:cNvSpPr/>
      </dsp:nvSpPr>
      <dsp:spPr>
        <a:xfrm>
          <a:off x="0" y="1792560"/>
          <a:ext cx="1653871" cy="844639"/>
        </a:xfrm>
        <a:prstGeom prst="rect">
          <a:avLst/>
        </a:prstGeom>
        <a:solidFill>
          <a:srgbClr val="FFFFFF">
            <a:hueOff val="0"/>
            <a:satOff val="0"/>
            <a:lumOff val="0"/>
            <a:alphaOff val="0"/>
          </a:srgbClr>
        </a:solidFill>
        <a:ln w="22225" cap="rnd" cmpd="sng" algn="ctr">
          <a:solidFill>
            <a:srgbClr val="BC30A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517" tIns="83432" rIns="87517" bIns="83432" numCol="1" spcCol="1270" anchor="ctr" anchorCtr="0">
          <a:noAutofit/>
        </a:bodyPr>
        <a:lstStyle/>
        <a:p>
          <a:pPr marL="0" lvl="0" indent="0" algn="ctr" defTabSz="1155700">
            <a:lnSpc>
              <a:spcPct val="90000"/>
            </a:lnSpc>
            <a:spcBef>
              <a:spcPct val="0"/>
            </a:spcBef>
            <a:spcAft>
              <a:spcPct val="35000"/>
            </a:spcAft>
            <a:buNone/>
          </a:pPr>
          <a:r>
            <a:rPr lang="en-US" sz="2600"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Ensure</a:t>
          </a:r>
        </a:p>
      </dsp:txBody>
      <dsp:txXfrm>
        <a:off x="0" y="1792560"/>
        <a:ext cx="1653871" cy="844639"/>
      </dsp:txXfrm>
    </dsp:sp>
    <dsp:sp modelId="{46D40D0F-B05F-47FB-B453-B408DD0FE148}">
      <dsp:nvSpPr>
        <dsp:cNvPr id="0" name=""/>
        <dsp:cNvSpPr/>
      </dsp:nvSpPr>
      <dsp:spPr>
        <a:xfrm>
          <a:off x="1653871" y="2687878"/>
          <a:ext cx="6615484" cy="844639"/>
        </a:xfrm>
        <a:prstGeom prst="rect">
          <a:avLst/>
        </a:prstGeom>
        <a:solidFill>
          <a:srgbClr val="A042CE">
            <a:hueOff val="0"/>
            <a:satOff val="0"/>
            <a:lumOff val="0"/>
            <a:alphaOff val="0"/>
          </a:srgbClr>
        </a:solidFill>
        <a:ln w="22225" cap="rnd" cmpd="sng" algn="ctr">
          <a:solidFill>
            <a:srgbClr val="A042CE">
              <a:hueOff val="0"/>
              <a:satOff val="0"/>
              <a:lumOff val="0"/>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359" tIns="214538" rIns="128359" bIns="214538"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latin typeface="Calibri" panose="020F0502020204030204" pitchFamily="34" charset="0"/>
              <a:ea typeface="+mn-ea"/>
              <a:cs typeface="Calibri" panose="020F0502020204030204" pitchFamily="34" charset="0"/>
            </a:rPr>
            <a:t>Build gender equity outcomes into performance measures</a:t>
          </a:r>
        </a:p>
      </dsp:txBody>
      <dsp:txXfrm>
        <a:off x="1653871" y="2687878"/>
        <a:ext cx="6615484" cy="844639"/>
      </dsp:txXfrm>
    </dsp:sp>
    <dsp:sp modelId="{6A0A4067-2552-4525-ABC6-0DB0656C8F43}">
      <dsp:nvSpPr>
        <dsp:cNvPr id="0" name=""/>
        <dsp:cNvSpPr/>
      </dsp:nvSpPr>
      <dsp:spPr>
        <a:xfrm>
          <a:off x="0" y="2687878"/>
          <a:ext cx="1653871" cy="844639"/>
        </a:xfrm>
        <a:prstGeom prst="rect">
          <a:avLst/>
        </a:prstGeom>
        <a:solidFill>
          <a:srgbClr val="FFFFFF">
            <a:hueOff val="0"/>
            <a:satOff val="0"/>
            <a:lumOff val="0"/>
            <a:alphaOff val="0"/>
          </a:srgbClr>
        </a:solidFill>
        <a:ln w="22225" cap="rnd" cmpd="sng" algn="ctr">
          <a:solidFill>
            <a:srgbClr val="A042CE">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517" tIns="83432" rIns="87517" bIns="83432" numCol="1" spcCol="1270" anchor="ctr" anchorCtr="0">
          <a:noAutofit/>
        </a:bodyPr>
        <a:lstStyle/>
        <a:p>
          <a:pPr marL="0" lvl="0" indent="0" algn="ctr" defTabSz="1155700">
            <a:lnSpc>
              <a:spcPct val="90000"/>
            </a:lnSpc>
            <a:spcBef>
              <a:spcPct val="0"/>
            </a:spcBef>
            <a:spcAft>
              <a:spcPct val="35000"/>
            </a:spcAft>
            <a:buNone/>
          </a:pPr>
          <a:r>
            <a:rPr lang="en-US" sz="2600"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Build</a:t>
          </a:r>
        </a:p>
      </dsp:txBody>
      <dsp:txXfrm>
        <a:off x="0" y="2687878"/>
        <a:ext cx="1653871" cy="844639"/>
      </dsp:txXfrm>
    </dsp:sp>
    <dsp:sp modelId="{C5755189-132E-470B-9FEC-A893EAEF00D4}">
      <dsp:nvSpPr>
        <dsp:cNvPr id="0" name=""/>
        <dsp:cNvSpPr/>
      </dsp:nvSpPr>
      <dsp:spPr>
        <a:xfrm>
          <a:off x="1653871" y="3585332"/>
          <a:ext cx="6615484" cy="840365"/>
        </a:xfrm>
        <a:prstGeom prst="rect">
          <a:avLst/>
        </a:prstGeom>
        <a:solidFill>
          <a:srgbClr val="005A84"/>
        </a:solidFill>
        <a:ln w="12700" cap="flat" cmpd="sng" algn="ctr">
          <a:solidFill>
            <a:srgbClr val="005A84"/>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359" tIns="214538" rIns="128359" bIns="214538" numCol="1" spcCol="1270" anchor="ctr" anchorCtr="0">
          <a:noAutofit/>
        </a:bodyPr>
        <a:lstStyle/>
        <a:p>
          <a:pPr marL="0" lvl="0" indent="0" algn="l" defTabSz="977900">
            <a:lnSpc>
              <a:spcPct val="90000"/>
            </a:lnSpc>
            <a:spcBef>
              <a:spcPct val="0"/>
            </a:spcBef>
            <a:spcAft>
              <a:spcPct val="35000"/>
            </a:spcAft>
            <a:buNone/>
          </a:pPr>
          <a:r>
            <a:rPr lang="en-US" sz="2200" kern="1200"/>
            <a:t>Monitor organizational progress and outcomes from gender equity initiatives</a:t>
          </a:r>
        </a:p>
      </dsp:txBody>
      <dsp:txXfrm>
        <a:off x="1653871" y="3585332"/>
        <a:ext cx="6615484" cy="840365"/>
      </dsp:txXfrm>
    </dsp:sp>
    <dsp:sp modelId="{701B4AEC-8B26-46E7-8D42-F68C23F970D0}">
      <dsp:nvSpPr>
        <dsp:cNvPr id="0" name=""/>
        <dsp:cNvSpPr/>
      </dsp:nvSpPr>
      <dsp:spPr>
        <a:xfrm>
          <a:off x="0" y="3583195"/>
          <a:ext cx="1653871" cy="844639"/>
        </a:xfrm>
        <a:prstGeom prst="rect">
          <a:avLst/>
        </a:prstGeom>
        <a:solidFill>
          <a:srgbClr val="FFFFFF">
            <a:hueOff val="0"/>
            <a:satOff val="0"/>
            <a:lumOff val="0"/>
            <a:alphaOff val="0"/>
          </a:srgbClr>
        </a:solidFill>
        <a:ln w="22225" cap="rnd" cmpd="sng" algn="ctr">
          <a:solidFill>
            <a:srgbClr val="005A8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517" tIns="83432" rIns="87517" bIns="83432" numCol="1" spcCol="1270" anchor="ctr" anchorCtr="0">
          <a:noAutofit/>
        </a:bodyPr>
        <a:lstStyle/>
        <a:p>
          <a:pPr marL="0" lvl="0" indent="0" algn="ctr" defTabSz="1155700">
            <a:lnSpc>
              <a:spcPct val="90000"/>
            </a:lnSpc>
            <a:spcBef>
              <a:spcPct val="0"/>
            </a:spcBef>
            <a:spcAft>
              <a:spcPct val="35000"/>
            </a:spcAft>
            <a:buNone/>
          </a:pPr>
          <a:r>
            <a:rPr lang="en-US" sz="2600"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Monitor</a:t>
          </a:r>
        </a:p>
      </dsp:txBody>
      <dsp:txXfrm>
        <a:off x="0" y="3583195"/>
        <a:ext cx="1653871" cy="8446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B85A6-1682-436A-BFA7-333334A76BD8}">
      <dsp:nvSpPr>
        <dsp:cNvPr id="0" name=""/>
        <dsp:cNvSpPr/>
      </dsp:nvSpPr>
      <dsp:spPr>
        <a:xfrm>
          <a:off x="0" y="3155654"/>
          <a:ext cx="8249226"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F82F56-8930-4FC1-BED9-C49AF743BD59}">
      <dsp:nvSpPr>
        <dsp:cNvPr id="0" name=""/>
        <dsp:cNvSpPr/>
      </dsp:nvSpPr>
      <dsp:spPr>
        <a:xfrm>
          <a:off x="0" y="1679099"/>
          <a:ext cx="8249226"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E957F6-FB4C-46DE-B74D-D3042FC2A653}">
      <dsp:nvSpPr>
        <dsp:cNvPr id="0" name=""/>
        <dsp:cNvSpPr/>
      </dsp:nvSpPr>
      <dsp:spPr>
        <a:xfrm>
          <a:off x="0" y="485534"/>
          <a:ext cx="8249226"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D1F2FE-B071-48A0-A2F0-687999591817}">
      <dsp:nvSpPr>
        <dsp:cNvPr id="0" name=""/>
        <dsp:cNvSpPr/>
      </dsp:nvSpPr>
      <dsp:spPr>
        <a:xfrm>
          <a:off x="2144798" y="1466"/>
          <a:ext cx="6104427" cy="484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1244600">
            <a:lnSpc>
              <a:spcPct val="90000"/>
            </a:lnSpc>
            <a:spcBef>
              <a:spcPct val="0"/>
            </a:spcBef>
            <a:spcAft>
              <a:spcPct val="35000"/>
            </a:spcAft>
            <a:buNone/>
          </a:pPr>
          <a:r>
            <a:rPr lang="en-US" sz="2800" kern="1200">
              <a:solidFill>
                <a:schemeClr val="accent1"/>
              </a:solidFill>
            </a:rPr>
            <a:t>To look at something in a new way</a:t>
          </a:r>
        </a:p>
      </dsp:txBody>
      <dsp:txXfrm>
        <a:off x="2144798" y="1466"/>
        <a:ext cx="6104427" cy="484068"/>
      </dsp:txXfrm>
    </dsp:sp>
    <dsp:sp modelId="{EFE60E34-FAC8-4DDF-888A-D162F27BC1AB}">
      <dsp:nvSpPr>
        <dsp:cNvPr id="0" name=""/>
        <dsp:cNvSpPr/>
      </dsp:nvSpPr>
      <dsp:spPr>
        <a:xfrm>
          <a:off x="0" y="1466"/>
          <a:ext cx="2144798" cy="484068"/>
        </a:xfrm>
        <a:prstGeom prst="round2SameRect">
          <a:avLst>
            <a:gd name="adj1" fmla="val 16670"/>
            <a:gd name="adj2" fmla="val 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a:t>Reframing</a:t>
          </a:r>
        </a:p>
      </dsp:txBody>
      <dsp:txXfrm>
        <a:off x="23635" y="25101"/>
        <a:ext cx="2097528" cy="460433"/>
      </dsp:txXfrm>
    </dsp:sp>
    <dsp:sp modelId="{9506B18E-7117-493E-A764-5F6A4D0C8CD0}">
      <dsp:nvSpPr>
        <dsp:cNvPr id="0" name=""/>
        <dsp:cNvSpPr/>
      </dsp:nvSpPr>
      <dsp:spPr>
        <a:xfrm>
          <a:off x="0" y="485534"/>
          <a:ext cx="8249226" cy="685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FontTx/>
            <a:buChar char="–"/>
          </a:pPr>
          <a:r>
            <a:rPr lang="en-US" sz="2000" kern="1200"/>
            <a:t>How do your marginalized and minoritized identities </a:t>
          </a:r>
          <a:r>
            <a:rPr lang="en-US" sz="2000" b="1" kern="1200"/>
            <a:t>empower</a:t>
          </a:r>
          <a:r>
            <a:rPr lang="en-US" sz="2000" kern="1200"/>
            <a:t> you?</a:t>
          </a:r>
        </a:p>
      </dsp:txBody>
      <dsp:txXfrm>
        <a:off x="0" y="485534"/>
        <a:ext cx="8249226" cy="685292"/>
      </dsp:txXfrm>
    </dsp:sp>
    <dsp:sp modelId="{8DDEFE02-E4C7-43B8-9FDA-1251E9726FD8}">
      <dsp:nvSpPr>
        <dsp:cNvPr id="0" name=""/>
        <dsp:cNvSpPr/>
      </dsp:nvSpPr>
      <dsp:spPr>
        <a:xfrm>
          <a:off x="2144798" y="1195030"/>
          <a:ext cx="6104427" cy="484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1244600">
            <a:lnSpc>
              <a:spcPct val="90000"/>
            </a:lnSpc>
            <a:spcBef>
              <a:spcPct val="0"/>
            </a:spcBef>
            <a:spcAft>
              <a:spcPct val="35000"/>
            </a:spcAft>
            <a:buNone/>
          </a:pPr>
          <a:r>
            <a:rPr lang="en-US" sz="2800" kern="1200">
              <a:solidFill>
                <a:schemeClr val="accent1"/>
              </a:solidFill>
            </a:rPr>
            <a:t>To avoid or go around obstacles</a:t>
          </a:r>
        </a:p>
      </dsp:txBody>
      <dsp:txXfrm>
        <a:off x="2144798" y="1195030"/>
        <a:ext cx="6104427" cy="484068"/>
      </dsp:txXfrm>
    </dsp:sp>
    <dsp:sp modelId="{5465B731-E540-4CE8-B360-E108A8E119E9}">
      <dsp:nvSpPr>
        <dsp:cNvPr id="0" name=""/>
        <dsp:cNvSpPr/>
      </dsp:nvSpPr>
      <dsp:spPr>
        <a:xfrm>
          <a:off x="0" y="1195030"/>
          <a:ext cx="2144798" cy="484068"/>
        </a:xfrm>
        <a:prstGeom prst="round2SameRect">
          <a:avLst>
            <a:gd name="adj1" fmla="val 16670"/>
            <a:gd name="adj2" fmla="val 0"/>
          </a:avLst>
        </a:prstGeom>
        <a:solidFill>
          <a:schemeClr val="bg1">
            <a:lumMod val="6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a:t>Navigating</a:t>
          </a:r>
        </a:p>
      </dsp:txBody>
      <dsp:txXfrm>
        <a:off x="23635" y="1218665"/>
        <a:ext cx="2097528" cy="460433"/>
      </dsp:txXfrm>
    </dsp:sp>
    <dsp:sp modelId="{018BDFDA-8BB8-4707-9DB3-65155F184155}">
      <dsp:nvSpPr>
        <dsp:cNvPr id="0" name=""/>
        <dsp:cNvSpPr/>
      </dsp:nvSpPr>
      <dsp:spPr>
        <a:xfrm>
          <a:off x="0" y="1679099"/>
          <a:ext cx="8249226" cy="968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FontTx/>
            <a:buChar char="–"/>
          </a:pPr>
          <a:r>
            <a:rPr lang="en-US" sz="2000" kern="1200" dirty="0"/>
            <a:t>When do you experience Imposter Phenomenon, and how might your Identity Shield help you navigate self-doubt?</a:t>
          </a:r>
        </a:p>
      </dsp:txBody>
      <dsp:txXfrm>
        <a:off x="0" y="1679099"/>
        <a:ext cx="8249226" cy="968282"/>
      </dsp:txXfrm>
    </dsp:sp>
    <dsp:sp modelId="{9B0BDF7B-FF5D-42C9-9289-C74A3E279008}">
      <dsp:nvSpPr>
        <dsp:cNvPr id="0" name=""/>
        <dsp:cNvSpPr/>
      </dsp:nvSpPr>
      <dsp:spPr>
        <a:xfrm>
          <a:off x="2144798" y="2671585"/>
          <a:ext cx="6104427" cy="484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1244600">
            <a:lnSpc>
              <a:spcPct val="90000"/>
            </a:lnSpc>
            <a:spcBef>
              <a:spcPct val="0"/>
            </a:spcBef>
            <a:spcAft>
              <a:spcPct val="35000"/>
            </a:spcAft>
            <a:buNone/>
          </a:pPr>
          <a:r>
            <a:rPr lang="en-US" sz="2800" kern="1200">
              <a:solidFill>
                <a:schemeClr val="accent1"/>
              </a:solidFill>
            </a:rPr>
            <a:t>To create change for self and others</a:t>
          </a:r>
        </a:p>
      </dsp:txBody>
      <dsp:txXfrm>
        <a:off x="2144798" y="2671585"/>
        <a:ext cx="6104427" cy="484068"/>
      </dsp:txXfrm>
    </dsp:sp>
    <dsp:sp modelId="{DDAD8B5C-AFEC-492B-9B8B-5597A1C9FE0E}">
      <dsp:nvSpPr>
        <dsp:cNvPr id="0" name=""/>
        <dsp:cNvSpPr/>
      </dsp:nvSpPr>
      <dsp:spPr>
        <a:xfrm>
          <a:off x="0" y="2671585"/>
          <a:ext cx="2144798" cy="484068"/>
        </a:xfrm>
        <a:prstGeom prst="round2SameRect">
          <a:avLst>
            <a:gd name="adj1" fmla="val 16670"/>
            <a:gd name="adj2" fmla="val 0"/>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a:t>Advocating</a:t>
          </a:r>
        </a:p>
      </dsp:txBody>
      <dsp:txXfrm>
        <a:off x="23635" y="2695220"/>
        <a:ext cx="2097528" cy="460433"/>
      </dsp:txXfrm>
    </dsp:sp>
    <dsp:sp modelId="{81C15D99-06E6-4595-A592-2A4CF8DCD79F}">
      <dsp:nvSpPr>
        <dsp:cNvPr id="0" name=""/>
        <dsp:cNvSpPr/>
      </dsp:nvSpPr>
      <dsp:spPr>
        <a:xfrm>
          <a:off x="0" y="3155654"/>
          <a:ext cx="8249226" cy="968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FontTx/>
            <a:buChar char="–"/>
          </a:pPr>
          <a:r>
            <a:rPr lang="en-US" sz="2000" kern="1200"/>
            <a:t>What stereotypes are you afraid of fulfilling when you advocate for yourself, and how might your Identity Shield help you overcome your fear?</a:t>
          </a:r>
        </a:p>
        <a:p>
          <a:pPr marL="285750" lvl="1" indent="-285750" algn="l" defTabSz="1600200">
            <a:lnSpc>
              <a:spcPct val="90000"/>
            </a:lnSpc>
            <a:spcBef>
              <a:spcPct val="0"/>
            </a:spcBef>
            <a:spcAft>
              <a:spcPct val="15000"/>
            </a:spcAft>
            <a:buChar char="•"/>
          </a:pPr>
          <a:endParaRPr lang="en-US" sz="3600" kern="1200"/>
        </a:p>
      </dsp:txBody>
      <dsp:txXfrm>
        <a:off x="0" y="3155654"/>
        <a:ext cx="8249226" cy="9682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034DA-1C3F-4068-A19A-D571F0F371B4}">
      <dsp:nvSpPr>
        <dsp:cNvPr id="0" name=""/>
        <dsp:cNvSpPr/>
      </dsp:nvSpPr>
      <dsp:spPr>
        <a:xfrm>
          <a:off x="1036774" y="1256"/>
          <a:ext cx="540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1 (3/26/26) Amplifying Yourself and Others</a:t>
          </a:r>
        </a:p>
      </dsp:txBody>
      <dsp:txXfrm>
        <a:off x="1036774" y="1256"/>
        <a:ext cx="5400000" cy="475892"/>
      </dsp:txXfrm>
    </dsp:sp>
    <dsp:sp modelId="{A987478D-A24D-4E5A-B09E-8A3E4E06A679}">
      <dsp:nvSpPr>
        <dsp:cNvPr id="0" name=""/>
        <dsp:cNvSpPr/>
      </dsp:nvSpPr>
      <dsp:spPr>
        <a:xfrm>
          <a:off x="1486774" y="500943"/>
          <a:ext cx="450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2 (4/2/26) Deconstructing Gender</a:t>
          </a:r>
        </a:p>
      </dsp:txBody>
      <dsp:txXfrm>
        <a:off x="1486774" y="500943"/>
        <a:ext cx="4500000" cy="475892"/>
      </dsp:txXfrm>
    </dsp:sp>
    <dsp:sp modelId="{9CED224D-ACED-4050-95C7-16AE4F29534B}">
      <dsp:nvSpPr>
        <dsp:cNvPr id="0" name=""/>
        <dsp:cNvSpPr/>
      </dsp:nvSpPr>
      <dsp:spPr>
        <a:xfrm>
          <a:off x="1044750" y="1000630"/>
          <a:ext cx="5384047"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3 (4/9/26) Getting Comfortable with Power </a:t>
          </a:r>
        </a:p>
      </dsp:txBody>
      <dsp:txXfrm>
        <a:off x="1044750" y="1000630"/>
        <a:ext cx="5384047" cy="475892"/>
      </dsp:txXfrm>
    </dsp:sp>
    <dsp:sp modelId="{368D85A7-5C68-43CE-8E7C-8CFB3E6F000B}">
      <dsp:nvSpPr>
        <dsp:cNvPr id="0" name=""/>
        <dsp:cNvSpPr/>
      </dsp:nvSpPr>
      <dsp:spPr>
        <a:xfrm>
          <a:off x="1486774" y="1500317"/>
          <a:ext cx="450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4 (4/16/26) Identifying as a Leader</a:t>
          </a:r>
        </a:p>
      </dsp:txBody>
      <dsp:txXfrm>
        <a:off x="1486774" y="1500317"/>
        <a:ext cx="4500000" cy="475892"/>
      </dsp:txXfrm>
    </dsp:sp>
    <dsp:sp modelId="{828032A5-1A4D-4A32-B2DB-B4BFD704758E}">
      <dsp:nvSpPr>
        <dsp:cNvPr id="0" name=""/>
        <dsp:cNvSpPr/>
      </dsp:nvSpPr>
      <dsp:spPr>
        <a:xfrm>
          <a:off x="496774" y="2000004"/>
          <a:ext cx="6480000" cy="47589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5 (4/23/26) Expanding Identity to Values &amp; Strengths</a:t>
          </a:r>
        </a:p>
      </dsp:txBody>
      <dsp:txXfrm>
        <a:off x="496774" y="2000004"/>
        <a:ext cx="6480000" cy="475892"/>
      </dsp:txXfrm>
    </dsp:sp>
    <dsp:sp modelId="{C0369FE7-053D-42FF-A92A-650537660310}">
      <dsp:nvSpPr>
        <dsp:cNvPr id="0" name=""/>
        <dsp:cNvSpPr/>
      </dsp:nvSpPr>
      <dsp:spPr>
        <a:xfrm>
          <a:off x="1081774" y="2499691"/>
          <a:ext cx="531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6 (4/30/26) Cracking the Confidence Code</a:t>
          </a:r>
        </a:p>
      </dsp:txBody>
      <dsp:txXfrm>
        <a:off x="1081774" y="2499691"/>
        <a:ext cx="5310000" cy="475892"/>
      </dsp:txXfrm>
    </dsp:sp>
    <dsp:sp modelId="{54E16099-496D-4DE3-A6E5-F5EB8549F6CB}">
      <dsp:nvSpPr>
        <dsp:cNvPr id="0" name=""/>
        <dsp:cNvSpPr/>
      </dsp:nvSpPr>
      <dsp:spPr>
        <a:xfrm>
          <a:off x="1621774" y="2999378"/>
          <a:ext cx="423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7 (5/7/26) Cultivating Resilience</a:t>
          </a:r>
        </a:p>
      </dsp:txBody>
      <dsp:txXfrm>
        <a:off x="1621774" y="2999378"/>
        <a:ext cx="4230000" cy="475892"/>
      </dsp:txXfrm>
    </dsp:sp>
    <dsp:sp modelId="{0790567E-ACA5-4035-A339-1CE4D2F63114}">
      <dsp:nvSpPr>
        <dsp:cNvPr id="0" name=""/>
        <dsp:cNvSpPr/>
      </dsp:nvSpPr>
      <dsp:spPr>
        <a:xfrm>
          <a:off x="1216774" y="3499065"/>
          <a:ext cx="5040000"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8 (5/14/26) Transforming Organizations</a:t>
          </a:r>
        </a:p>
      </dsp:txBody>
      <dsp:txXfrm>
        <a:off x="1216774" y="3499065"/>
        <a:ext cx="5040000" cy="475892"/>
      </dsp:txXfrm>
    </dsp:sp>
    <dsp:sp modelId="{EE30E4F7-D3E6-4DC1-B6FA-837EB80CF0BC}">
      <dsp:nvSpPr>
        <dsp:cNvPr id="0" name=""/>
        <dsp:cNvSpPr/>
      </dsp:nvSpPr>
      <dsp:spPr>
        <a:xfrm>
          <a:off x="676774" y="3998752"/>
          <a:ext cx="612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9 (5/21/26) Creating Change through Community</a:t>
          </a:r>
        </a:p>
      </dsp:txBody>
      <dsp:txXfrm>
        <a:off x="676774" y="3998752"/>
        <a:ext cx="6120000" cy="4758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85421"/>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a:t>Identify a goal</a:t>
          </a:r>
        </a:p>
      </dsp:txBody>
      <dsp:txXfrm>
        <a:off x="2693991" y="85678"/>
        <a:ext cx="3783954" cy="514065"/>
      </dsp:txXfrm>
    </dsp:sp>
    <dsp:sp modelId="{C49E9A6D-A1AA-41D2-A5D2-C671210697FA}">
      <dsp:nvSpPr>
        <dsp:cNvPr id="0" name=""/>
        <dsp:cNvSpPr/>
      </dsp:nvSpPr>
      <dsp:spPr>
        <a:xfrm>
          <a:off x="0" y="1265"/>
          <a:ext cx="2693991" cy="6854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1</a:t>
          </a:r>
        </a:p>
      </dsp:txBody>
      <dsp:txXfrm>
        <a:off x="33459" y="34724"/>
        <a:ext cx="2627073" cy="618503"/>
      </dsp:txXfrm>
    </dsp:sp>
    <dsp:sp modelId="{8D61D8EC-7F29-4998-8E4F-F8CC9FCC0D82}">
      <dsp:nvSpPr>
        <dsp:cNvPr id="0" name=""/>
        <dsp:cNvSpPr/>
      </dsp:nvSpPr>
      <dsp:spPr>
        <a:xfrm>
          <a:off x="2693991" y="755230"/>
          <a:ext cx="4040987" cy="685421"/>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Write down action steps</a:t>
          </a:r>
        </a:p>
      </dsp:txBody>
      <dsp:txXfrm>
        <a:off x="2693991" y="840908"/>
        <a:ext cx="3783954" cy="514065"/>
      </dsp:txXfrm>
    </dsp:sp>
    <dsp:sp modelId="{5C747845-B5AF-4D15-A0F4-C3B90FD0CFED}">
      <dsp:nvSpPr>
        <dsp:cNvPr id="0" name=""/>
        <dsp:cNvSpPr/>
      </dsp:nvSpPr>
      <dsp:spPr>
        <a:xfrm>
          <a:off x="0" y="755230"/>
          <a:ext cx="2693991" cy="6854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2</a:t>
          </a:r>
        </a:p>
      </dsp:txBody>
      <dsp:txXfrm>
        <a:off x="33459" y="788689"/>
        <a:ext cx="2627073" cy="618503"/>
      </dsp:txXfrm>
    </dsp:sp>
    <dsp:sp modelId="{8D67F6E5-F3D6-449E-A530-52CBAC7AE0FF}">
      <dsp:nvSpPr>
        <dsp:cNvPr id="0" name=""/>
        <dsp:cNvSpPr/>
      </dsp:nvSpPr>
      <dsp:spPr>
        <a:xfrm>
          <a:off x="2693991" y="1509194"/>
          <a:ext cx="4040987" cy="685421"/>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Rank order by risk/fear</a:t>
          </a:r>
        </a:p>
      </dsp:txBody>
      <dsp:txXfrm>
        <a:off x="2693991" y="1594872"/>
        <a:ext cx="3783954" cy="514065"/>
      </dsp:txXfrm>
    </dsp:sp>
    <dsp:sp modelId="{A0EC1345-3C8B-42C2-8361-8A74661DFB2A}">
      <dsp:nvSpPr>
        <dsp:cNvPr id="0" name=""/>
        <dsp:cNvSpPr/>
      </dsp:nvSpPr>
      <dsp:spPr>
        <a:xfrm>
          <a:off x="0" y="1509194"/>
          <a:ext cx="2693991" cy="68542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3</a:t>
          </a:r>
        </a:p>
      </dsp:txBody>
      <dsp:txXfrm>
        <a:off x="33459" y="1542653"/>
        <a:ext cx="2627073" cy="618503"/>
      </dsp:txXfrm>
    </dsp:sp>
    <dsp:sp modelId="{4A834849-132F-41B5-AF52-287C4B392988}">
      <dsp:nvSpPr>
        <dsp:cNvPr id="0" name=""/>
        <dsp:cNvSpPr/>
      </dsp:nvSpPr>
      <dsp:spPr>
        <a:xfrm>
          <a:off x="2693991" y="2263158"/>
          <a:ext cx="4040987" cy="685421"/>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Chart along a continuum</a:t>
          </a:r>
        </a:p>
      </dsp:txBody>
      <dsp:txXfrm>
        <a:off x="2693991" y="2348836"/>
        <a:ext cx="3783954" cy="514065"/>
      </dsp:txXfrm>
    </dsp:sp>
    <dsp:sp modelId="{BE2925B8-5C05-4C7D-A38B-398436ABA87B}">
      <dsp:nvSpPr>
        <dsp:cNvPr id="0" name=""/>
        <dsp:cNvSpPr/>
      </dsp:nvSpPr>
      <dsp:spPr>
        <a:xfrm>
          <a:off x="0" y="2263158"/>
          <a:ext cx="2693991" cy="6854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4</a:t>
          </a:r>
        </a:p>
      </dsp:txBody>
      <dsp:txXfrm>
        <a:off x="33459" y="2296617"/>
        <a:ext cx="2627073" cy="618503"/>
      </dsp:txXfrm>
    </dsp:sp>
    <dsp:sp modelId="{1BCA66AE-A343-43C0-921B-C03222B114FF}">
      <dsp:nvSpPr>
        <dsp:cNvPr id="0" name=""/>
        <dsp:cNvSpPr/>
      </dsp:nvSpPr>
      <dsp:spPr>
        <a:xfrm>
          <a:off x="2693991" y="3017122"/>
          <a:ext cx="4040987" cy="685421"/>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Take 1 action in 1 week</a:t>
          </a:r>
        </a:p>
      </dsp:txBody>
      <dsp:txXfrm>
        <a:off x="2693991" y="3102800"/>
        <a:ext cx="3783954" cy="514065"/>
      </dsp:txXfrm>
    </dsp:sp>
    <dsp:sp modelId="{D0C44558-C85B-45F6-B10C-607D080B2DE3}">
      <dsp:nvSpPr>
        <dsp:cNvPr id="0" name=""/>
        <dsp:cNvSpPr/>
      </dsp:nvSpPr>
      <dsp:spPr>
        <a:xfrm>
          <a:off x="0" y="3017122"/>
          <a:ext cx="2693991" cy="68542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 Step 5</a:t>
          </a:r>
        </a:p>
      </dsp:txBody>
      <dsp:txXfrm>
        <a:off x="33459" y="3050581"/>
        <a:ext cx="2627073" cy="6185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85421"/>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a:t>Identify a goal</a:t>
          </a:r>
        </a:p>
      </dsp:txBody>
      <dsp:txXfrm>
        <a:off x="2693991" y="85678"/>
        <a:ext cx="3783954" cy="514065"/>
      </dsp:txXfrm>
    </dsp:sp>
    <dsp:sp modelId="{C49E9A6D-A1AA-41D2-A5D2-C671210697FA}">
      <dsp:nvSpPr>
        <dsp:cNvPr id="0" name=""/>
        <dsp:cNvSpPr/>
      </dsp:nvSpPr>
      <dsp:spPr>
        <a:xfrm>
          <a:off x="0" y="1265"/>
          <a:ext cx="2693991" cy="6854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1</a:t>
          </a:r>
        </a:p>
      </dsp:txBody>
      <dsp:txXfrm>
        <a:off x="33459" y="34724"/>
        <a:ext cx="2627073" cy="618503"/>
      </dsp:txXfrm>
    </dsp:sp>
    <dsp:sp modelId="{8D61D8EC-7F29-4998-8E4F-F8CC9FCC0D82}">
      <dsp:nvSpPr>
        <dsp:cNvPr id="0" name=""/>
        <dsp:cNvSpPr/>
      </dsp:nvSpPr>
      <dsp:spPr>
        <a:xfrm>
          <a:off x="2693991" y="755230"/>
          <a:ext cx="4040987" cy="685421"/>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Write down action steps</a:t>
          </a:r>
        </a:p>
      </dsp:txBody>
      <dsp:txXfrm>
        <a:off x="2693991" y="840908"/>
        <a:ext cx="3783954" cy="514065"/>
      </dsp:txXfrm>
    </dsp:sp>
    <dsp:sp modelId="{5C747845-B5AF-4D15-A0F4-C3B90FD0CFED}">
      <dsp:nvSpPr>
        <dsp:cNvPr id="0" name=""/>
        <dsp:cNvSpPr/>
      </dsp:nvSpPr>
      <dsp:spPr>
        <a:xfrm>
          <a:off x="0" y="755230"/>
          <a:ext cx="2693991" cy="6854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2</a:t>
          </a:r>
        </a:p>
      </dsp:txBody>
      <dsp:txXfrm>
        <a:off x="33459" y="788689"/>
        <a:ext cx="2627073" cy="618503"/>
      </dsp:txXfrm>
    </dsp:sp>
    <dsp:sp modelId="{8D67F6E5-F3D6-449E-A530-52CBAC7AE0FF}">
      <dsp:nvSpPr>
        <dsp:cNvPr id="0" name=""/>
        <dsp:cNvSpPr/>
      </dsp:nvSpPr>
      <dsp:spPr>
        <a:xfrm>
          <a:off x="2693991" y="1509194"/>
          <a:ext cx="4040987" cy="685421"/>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Rank order by risk/fear</a:t>
          </a:r>
        </a:p>
      </dsp:txBody>
      <dsp:txXfrm>
        <a:off x="2693991" y="1594872"/>
        <a:ext cx="3783954" cy="514065"/>
      </dsp:txXfrm>
    </dsp:sp>
    <dsp:sp modelId="{A0EC1345-3C8B-42C2-8361-8A74661DFB2A}">
      <dsp:nvSpPr>
        <dsp:cNvPr id="0" name=""/>
        <dsp:cNvSpPr/>
      </dsp:nvSpPr>
      <dsp:spPr>
        <a:xfrm>
          <a:off x="0" y="1509194"/>
          <a:ext cx="2693991" cy="68542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3</a:t>
          </a:r>
        </a:p>
      </dsp:txBody>
      <dsp:txXfrm>
        <a:off x="33459" y="1542653"/>
        <a:ext cx="2627073" cy="618503"/>
      </dsp:txXfrm>
    </dsp:sp>
    <dsp:sp modelId="{4A834849-132F-41B5-AF52-287C4B392988}">
      <dsp:nvSpPr>
        <dsp:cNvPr id="0" name=""/>
        <dsp:cNvSpPr/>
      </dsp:nvSpPr>
      <dsp:spPr>
        <a:xfrm>
          <a:off x="2693991" y="2263158"/>
          <a:ext cx="4040987" cy="685421"/>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Chart along a continuum</a:t>
          </a:r>
        </a:p>
      </dsp:txBody>
      <dsp:txXfrm>
        <a:off x="2693991" y="2348836"/>
        <a:ext cx="3783954" cy="514065"/>
      </dsp:txXfrm>
    </dsp:sp>
    <dsp:sp modelId="{BE2925B8-5C05-4C7D-A38B-398436ABA87B}">
      <dsp:nvSpPr>
        <dsp:cNvPr id="0" name=""/>
        <dsp:cNvSpPr/>
      </dsp:nvSpPr>
      <dsp:spPr>
        <a:xfrm>
          <a:off x="0" y="2263158"/>
          <a:ext cx="2693991" cy="6854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4</a:t>
          </a:r>
        </a:p>
      </dsp:txBody>
      <dsp:txXfrm>
        <a:off x="33459" y="2296617"/>
        <a:ext cx="2627073" cy="618503"/>
      </dsp:txXfrm>
    </dsp:sp>
    <dsp:sp modelId="{1BCA66AE-A343-43C0-921B-C03222B114FF}">
      <dsp:nvSpPr>
        <dsp:cNvPr id="0" name=""/>
        <dsp:cNvSpPr/>
      </dsp:nvSpPr>
      <dsp:spPr>
        <a:xfrm>
          <a:off x="2693991" y="3017122"/>
          <a:ext cx="4040987" cy="685421"/>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Take 1 action in 1 week</a:t>
          </a:r>
          <a:r>
            <a:rPr lang="en-US" sz="2400" kern="1200">
              <a:solidFill>
                <a:srgbClr val="FF0000"/>
              </a:solidFill>
            </a:rPr>
            <a:t>*</a:t>
          </a:r>
          <a:endParaRPr lang="en-US" sz="2400" kern="1200"/>
        </a:p>
      </dsp:txBody>
      <dsp:txXfrm>
        <a:off x="2693991" y="3102800"/>
        <a:ext cx="3783954" cy="514065"/>
      </dsp:txXfrm>
    </dsp:sp>
    <dsp:sp modelId="{D0C44558-C85B-45F6-B10C-607D080B2DE3}">
      <dsp:nvSpPr>
        <dsp:cNvPr id="0" name=""/>
        <dsp:cNvSpPr/>
      </dsp:nvSpPr>
      <dsp:spPr>
        <a:xfrm>
          <a:off x="0" y="3017122"/>
          <a:ext cx="2693991" cy="68542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 Step 5</a:t>
          </a:r>
        </a:p>
      </dsp:txBody>
      <dsp:txXfrm>
        <a:off x="33459" y="3050581"/>
        <a:ext cx="2627073" cy="6185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85421"/>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a:t>Identify a goal</a:t>
          </a:r>
        </a:p>
      </dsp:txBody>
      <dsp:txXfrm>
        <a:off x="2693991" y="85678"/>
        <a:ext cx="3783954" cy="514065"/>
      </dsp:txXfrm>
    </dsp:sp>
    <dsp:sp modelId="{C49E9A6D-A1AA-41D2-A5D2-C671210697FA}">
      <dsp:nvSpPr>
        <dsp:cNvPr id="0" name=""/>
        <dsp:cNvSpPr/>
      </dsp:nvSpPr>
      <dsp:spPr>
        <a:xfrm>
          <a:off x="0" y="1265"/>
          <a:ext cx="2693991" cy="6854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1</a:t>
          </a:r>
        </a:p>
      </dsp:txBody>
      <dsp:txXfrm>
        <a:off x="33459" y="34724"/>
        <a:ext cx="2627073" cy="618503"/>
      </dsp:txXfrm>
    </dsp:sp>
    <dsp:sp modelId="{8D61D8EC-7F29-4998-8E4F-F8CC9FCC0D82}">
      <dsp:nvSpPr>
        <dsp:cNvPr id="0" name=""/>
        <dsp:cNvSpPr/>
      </dsp:nvSpPr>
      <dsp:spPr>
        <a:xfrm>
          <a:off x="2693991" y="755230"/>
          <a:ext cx="4040987" cy="685421"/>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Write down action steps</a:t>
          </a:r>
        </a:p>
      </dsp:txBody>
      <dsp:txXfrm>
        <a:off x="2693991" y="840908"/>
        <a:ext cx="3783954" cy="514065"/>
      </dsp:txXfrm>
    </dsp:sp>
    <dsp:sp modelId="{5C747845-B5AF-4D15-A0F4-C3B90FD0CFED}">
      <dsp:nvSpPr>
        <dsp:cNvPr id="0" name=""/>
        <dsp:cNvSpPr/>
      </dsp:nvSpPr>
      <dsp:spPr>
        <a:xfrm>
          <a:off x="0" y="755230"/>
          <a:ext cx="2693991" cy="6854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2</a:t>
          </a:r>
        </a:p>
      </dsp:txBody>
      <dsp:txXfrm>
        <a:off x="33459" y="788689"/>
        <a:ext cx="2627073" cy="618503"/>
      </dsp:txXfrm>
    </dsp:sp>
    <dsp:sp modelId="{8D67F6E5-F3D6-449E-A530-52CBAC7AE0FF}">
      <dsp:nvSpPr>
        <dsp:cNvPr id="0" name=""/>
        <dsp:cNvSpPr/>
      </dsp:nvSpPr>
      <dsp:spPr>
        <a:xfrm>
          <a:off x="2693991" y="1509194"/>
          <a:ext cx="4040987" cy="685421"/>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Rank order by risk/fear</a:t>
          </a:r>
        </a:p>
      </dsp:txBody>
      <dsp:txXfrm>
        <a:off x="2693991" y="1594872"/>
        <a:ext cx="3783954" cy="514065"/>
      </dsp:txXfrm>
    </dsp:sp>
    <dsp:sp modelId="{A0EC1345-3C8B-42C2-8361-8A74661DFB2A}">
      <dsp:nvSpPr>
        <dsp:cNvPr id="0" name=""/>
        <dsp:cNvSpPr/>
      </dsp:nvSpPr>
      <dsp:spPr>
        <a:xfrm>
          <a:off x="0" y="1509194"/>
          <a:ext cx="2693991" cy="68542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3</a:t>
          </a:r>
        </a:p>
      </dsp:txBody>
      <dsp:txXfrm>
        <a:off x="33459" y="1542653"/>
        <a:ext cx="2627073" cy="618503"/>
      </dsp:txXfrm>
    </dsp:sp>
    <dsp:sp modelId="{4A834849-132F-41B5-AF52-287C4B392988}">
      <dsp:nvSpPr>
        <dsp:cNvPr id="0" name=""/>
        <dsp:cNvSpPr/>
      </dsp:nvSpPr>
      <dsp:spPr>
        <a:xfrm>
          <a:off x="2693991" y="2263158"/>
          <a:ext cx="4040987" cy="685421"/>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Chart along a continuum</a:t>
          </a:r>
        </a:p>
      </dsp:txBody>
      <dsp:txXfrm>
        <a:off x="2693991" y="2348836"/>
        <a:ext cx="3783954" cy="514065"/>
      </dsp:txXfrm>
    </dsp:sp>
    <dsp:sp modelId="{BE2925B8-5C05-4C7D-A38B-398436ABA87B}">
      <dsp:nvSpPr>
        <dsp:cNvPr id="0" name=""/>
        <dsp:cNvSpPr/>
      </dsp:nvSpPr>
      <dsp:spPr>
        <a:xfrm>
          <a:off x="0" y="2263158"/>
          <a:ext cx="2693991" cy="6854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4</a:t>
          </a:r>
        </a:p>
      </dsp:txBody>
      <dsp:txXfrm>
        <a:off x="33459" y="2296617"/>
        <a:ext cx="2627073" cy="618503"/>
      </dsp:txXfrm>
    </dsp:sp>
    <dsp:sp modelId="{1BCA66AE-A343-43C0-921B-C03222B114FF}">
      <dsp:nvSpPr>
        <dsp:cNvPr id="0" name=""/>
        <dsp:cNvSpPr/>
      </dsp:nvSpPr>
      <dsp:spPr>
        <a:xfrm>
          <a:off x="2693991" y="3017122"/>
          <a:ext cx="4040987" cy="685421"/>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Take 1 action in 1 week</a:t>
          </a:r>
        </a:p>
      </dsp:txBody>
      <dsp:txXfrm>
        <a:off x="2693991" y="3102800"/>
        <a:ext cx="3783954" cy="514065"/>
      </dsp:txXfrm>
    </dsp:sp>
    <dsp:sp modelId="{D0C44558-C85B-45F6-B10C-607D080B2DE3}">
      <dsp:nvSpPr>
        <dsp:cNvPr id="0" name=""/>
        <dsp:cNvSpPr/>
      </dsp:nvSpPr>
      <dsp:spPr>
        <a:xfrm>
          <a:off x="0" y="3017122"/>
          <a:ext cx="2693991" cy="68542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 Step 5</a:t>
          </a:r>
        </a:p>
      </dsp:txBody>
      <dsp:txXfrm>
        <a:off x="33459" y="3050581"/>
        <a:ext cx="2627073" cy="6185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85421"/>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a:t>Identify a goal</a:t>
          </a:r>
        </a:p>
      </dsp:txBody>
      <dsp:txXfrm>
        <a:off x="2693991" y="85678"/>
        <a:ext cx="3783954" cy="514065"/>
      </dsp:txXfrm>
    </dsp:sp>
    <dsp:sp modelId="{C49E9A6D-A1AA-41D2-A5D2-C671210697FA}">
      <dsp:nvSpPr>
        <dsp:cNvPr id="0" name=""/>
        <dsp:cNvSpPr/>
      </dsp:nvSpPr>
      <dsp:spPr>
        <a:xfrm>
          <a:off x="0" y="1265"/>
          <a:ext cx="2693991" cy="6854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1</a:t>
          </a:r>
        </a:p>
      </dsp:txBody>
      <dsp:txXfrm>
        <a:off x="33459" y="34724"/>
        <a:ext cx="2627073" cy="618503"/>
      </dsp:txXfrm>
    </dsp:sp>
    <dsp:sp modelId="{8D61D8EC-7F29-4998-8E4F-F8CC9FCC0D82}">
      <dsp:nvSpPr>
        <dsp:cNvPr id="0" name=""/>
        <dsp:cNvSpPr/>
      </dsp:nvSpPr>
      <dsp:spPr>
        <a:xfrm>
          <a:off x="2693991" y="755230"/>
          <a:ext cx="4040987" cy="685421"/>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Write down action steps</a:t>
          </a:r>
        </a:p>
      </dsp:txBody>
      <dsp:txXfrm>
        <a:off x="2693991" y="840908"/>
        <a:ext cx="3783954" cy="514065"/>
      </dsp:txXfrm>
    </dsp:sp>
    <dsp:sp modelId="{5C747845-B5AF-4D15-A0F4-C3B90FD0CFED}">
      <dsp:nvSpPr>
        <dsp:cNvPr id="0" name=""/>
        <dsp:cNvSpPr/>
      </dsp:nvSpPr>
      <dsp:spPr>
        <a:xfrm>
          <a:off x="0" y="755230"/>
          <a:ext cx="2693991" cy="6854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2</a:t>
          </a:r>
        </a:p>
      </dsp:txBody>
      <dsp:txXfrm>
        <a:off x="33459" y="788689"/>
        <a:ext cx="2627073" cy="618503"/>
      </dsp:txXfrm>
    </dsp:sp>
    <dsp:sp modelId="{8D67F6E5-F3D6-449E-A530-52CBAC7AE0FF}">
      <dsp:nvSpPr>
        <dsp:cNvPr id="0" name=""/>
        <dsp:cNvSpPr/>
      </dsp:nvSpPr>
      <dsp:spPr>
        <a:xfrm>
          <a:off x="2693991" y="1509194"/>
          <a:ext cx="4040987" cy="685421"/>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Rank order by risk/fear</a:t>
          </a:r>
        </a:p>
      </dsp:txBody>
      <dsp:txXfrm>
        <a:off x="2693991" y="1594872"/>
        <a:ext cx="3783954" cy="514065"/>
      </dsp:txXfrm>
    </dsp:sp>
    <dsp:sp modelId="{A0EC1345-3C8B-42C2-8361-8A74661DFB2A}">
      <dsp:nvSpPr>
        <dsp:cNvPr id="0" name=""/>
        <dsp:cNvSpPr/>
      </dsp:nvSpPr>
      <dsp:spPr>
        <a:xfrm>
          <a:off x="0" y="1509194"/>
          <a:ext cx="2693991" cy="68542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3</a:t>
          </a:r>
        </a:p>
      </dsp:txBody>
      <dsp:txXfrm>
        <a:off x="33459" y="1542653"/>
        <a:ext cx="2627073" cy="618503"/>
      </dsp:txXfrm>
    </dsp:sp>
    <dsp:sp modelId="{4A834849-132F-41B5-AF52-287C4B392988}">
      <dsp:nvSpPr>
        <dsp:cNvPr id="0" name=""/>
        <dsp:cNvSpPr/>
      </dsp:nvSpPr>
      <dsp:spPr>
        <a:xfrm>
          <a:off x="2693991" y="2263158"/>
          <a:ext cx="4040987" cy="685421"/>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Chart along a continuum</a:t>
          </a:r>
        </a:p>
      </dsp:txBody>
      <dsp:txXfrm>
        <a:off x="2693991" y="2348836"/>
        <a:ext cx="3783954" cy="514065"/>
      </dsp:txXfrm>
    </dsp:sp>
    <dsp:sp modelId="{BE2925B8-5C05-4C7D-A38B-398436ABA87B}">
      <dsp:nvSpPr>
        <dsp:cNvPr id="0" name=""/>
        <dsp:cNvSpPr/>
      </dsp:nvSpPr>
      <dsp:spPr>
        <a:xfrm>
          <a:off x="0" y="2263158"/>
          <a:ext cx="2693991" cy="6854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4</a:t>
          </a:r>
        </a:p>
      </dsp:txBody>
      <dsp:txXfrm>
        <a:off x="33459" y="2296617"/>
        <a:ext cx="2627073" cy="618503"/>
      </dsp:txXfrm>
    </dsp:sp>
    <dsp:sp modelId="{1BCA66AE-A343-43C0-921B-C03222B114FF}">
      <dsp:nvSpPr>
        <dsp:cNvPr id="0" name=""/>
        <dsp:cNvSpPr/>
      </dsp:nvSpPr>
      <dsp:spPr>
        <a:xfrm>
          <a:off x="2693991" y="3017122"/>
          <a:ext cx="4040987" cy="685421"/>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Take 1 action in 1 week</a:t>
          </a:r>
        </a:p>
      </dsp:txBody>
      <dsp:txXfrm>
        <a:off x="2693991" y="3102800"/>
        <a:ext cx="3783954" cy="514065"/>
      </dsp:txXfrm>
    </dsp:sp>
    <dsp:sp modelId="{D0C44558-C85B-45F6-B10C-607D080B2DE3}">
      <dsp:nvSpPr>
        <dsp:cNvPr id="0" name=""/>
        <dsp:cNvSpPr/>
      </dsp:nvSpPr>
      <dsp:spPr>
        <a:xfrm>
          <a:off x="0" y="3017122"/>
          <a:ext cx="2693991" cy="68542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 Step 5</a:t>
          </a:r>
        </a:p>
      </dsp:txBody>
      <dsp:txXfrm>
        <a:off x="33459" y="3050581"/>
        <a:ext cx="2627073" cy="6185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85421"/>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a:t>Identify a goal</a:t>
          </a:r>
        </a:p>
      </dsp:txBody>
      <dsp:txXfrm>
        <a:off x="2693991" y="85678"/>
        <a:ext cx="3783954" cy="514065"/>
      </dsp:txXfrm>
    </dsp:sp>
    <dsp:sp modelId="{C49E9A6D-A1AA-41D2-A5D2-C671210697FA}">
      <dsp:nvSpPr>
        <dsp:cNvPr id="0" name=""/>
        <dsp:cNvSpPr/>
      </dsp:nvSpPr>
      <dsp:spPr>
        <a:xfrm>
          <a:off x="0" y="1265"/>
          <a:ext cx="2693991" cy="6854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1</a:t>
          </a:r>
        </a:p>
      </dsp:txBody>
      <dsp:txXfrm>
        <a:off x="33459" y="34724"/>
        <a:ext cx="2627073" cy="618503"/>
      </dsp:txXfrm>
    </dsp:sp>
    <dsp:sp modelId="{8D61D8EC-7F29-4998-8E4F-F8CC9FCC0D82}">
      <dsp:nvSpPr>
        <dsp:cNvPr id="0" name=""/>
        <dsp:cNvSpPr/>
      </dsp:nvSpPr>
      <dsp:spPr>
        <a:xfrm>
          <a:off x="2693991" y="755230"/>
          <a:ext cx="4040987" cy="685421"/>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Write down action steps</a:t>
          </a:r>
        </a:p>
      </dsp:txBody>
      <dsp:txXfrm>
        <a:off x="2693991" y="840908"/>
        <a:ext cx="3783954" cy="514065"/>
      </dsp:txXfrm>
    </dsp:sp>
    <dsp:sp modelId="{5C747845-B5AF-4D15-A0F4-C3B90FD0CFED}">
      <dsp:nvSpPr>
        <dsp:cNvPr id="0" name=""/>
        <dsp:cNvSpPr/>
      </dsp:nvSpPr>
      <dsp:spPr>
        <a:xfrm>
          <a:off x="0" y="755230"/>
          <a:ext cx="2693991" cy="6854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2</a:t>
          </a:r>
        </a:p>
      </dsp:txBody>
      <dsp:txXfrm>
        <a:off x="33459" y="788689"/>
        <a:ext cx="2627073" cy="618503"/>
      </dsp:txXfrm>
    </dsp:sp>
    <dsp:sp modelId="{8D67F6E5-F3D6-449E-A530-52CBAC7AE0FF}">
      <dsp:nvSpPr>
        <dsp:cNvPr id="0" name=""/>
        <dsp:cNvSpPr/>
      </dsp:nvSpPr>
      <dsp:spPr>
        <a:xfrm>
          <a:off x="2693991" y="1509194"/>
          <a:ext cx="4040987" cy="685421"/>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Rank order by risk/fear</a:t>
          </a:r>
        </a:p>
      </dsp:txBody>
      <dsp:txXfrm>
        <a:off x="2693991" y="1594872"/>
        <a:ext cx="3783954" cy="514065"/>
      </dsp:txXfrm>
    </dsp:sp>
    <dsp:sp modelId="{A0EC1345-3C8B-42C2-8361-8A74661DFB2A}">
      <dsp:nvSpPr>
        <dsp:cNvPr id="0" name=""/>
        <dsp:cNvSpPr/>
      </dsp:nvSpPr>
      <dsp:spPr>
        <a:xfrm>
          <a:off x="0" y="1509194"/>
          <a:ext cx="2693991" cy="68542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3</a:t>
          </a:r>
        </a:p>
      </dsp:txBody>
      <dsp:txXfrm>
        <a:off x="33459" y="1542653"/>
        <a:ext cx="2627073" cy="618503"/>
      </dsp:txXfrm>
    </dsp:sp>
    <dsp:sp modelId="{4A834849-132F-41B5-AF52-287C4B392988}">
      <dsp:nvSpPr>
        <dsp:cNvPr id="0" name=""/>
        <dsp:cNvSpPr/>
      </dsp:nvSpPr>
      <dsp:spPr>
        <a:xfrm>
          <a:off x="2693991" y="2263158"/>
          <a:ext cx="4040987" cy="685421"/>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Chart along a continuum</a:t>
          </a:r>
        </a:p>
      </dsp:txBody>
      <dsp:txXfrm>
        <a:off x="2693991" y="2348836"/>
        <a:ext cx="3783954" cy="514065"/>
      </dsp:txXfrm>
    </dsp:sp>
    <dsp:sp modelId="{BE2925B8-5C05-4C7D-A38B-398436ABA87B}">
      <dsp:nvSpPr>
        <dsp:cNvPr id="0" name=""/>
        <dsp:cNvSpPr/>
      </dsp:nvSpPr>
      <dsp:spPr>
        <a:xfrm>
          <a:off x="0" y="2263158"/>
          <a:ext cx="2693991" cy="6854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4</a:t>
          </a:r>
        </a:p>
      </dsp:txBody>
      <dsp:txXfrm>
        <a:off x="33459" y="2296617"/>
        <a:ext cx="2627073" cy="618503"/>
      </dsp:txXfrm>
    </dsp:sp>
    <dsp:sp modelId="{1BCA66AE-A343-43C0-921B-C03222B114FF}">
      <dsp:nvSpPr>
        <dsp:cNvPr id="0" name=""/>
        <dsp:cNvSpPr/>
      </dsp:nvSpPr>
      <dsp:spPr>
        <a:xfrm>
          <a:off x="2693991" y="3017122"/>
          <a:ext cx="4040987" cy="685421"/>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Take 1 action in 1 week</a:t>
          </a:r>
        </a:p>
      </dsp:txBody>
      <dsp:txXfrm>
        <a:off x="2693991" y="3102800"/>
        <a:ext cx="3783954" cy="514065"/>
      </dsp:txXfrm>
    </dsp:sp>
    <dsp:sp modelId="{D0C44558-C85B-45F6-B10C-607D080B2DE3}">
      <dsp:nvSpPr>
        <dsp:cNvPr id="0" name=""/>
        <dsp:cNvSpPr/>
      </dsp:nvSpPr>
      <dsp:spPr>
        <a:xfrm>
          <a:off x="0" y="3017122"/>
          <a:ext cx="2693991" cy="68542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 Step 5</a:t>
          </a:r>
        </a:p>
      </dsp:txBody>
      <dsp:txXfrm>
        <a:off x="33459" y="3050581"/>
        <a:ext cx="2627073" cy="6185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85421"/>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a:t>Identify a goal</a:t>
          </a:r>
        </a:p>
      </dsp:txBody>
      <dsp:txXfrm>
        <a:off x="2693991" y="85678"/>
        <a:ext cx="3783954" cy="514065"/>
      </dsp:txXfrm>
    </dsp:sp>
    <dsp:sp modelId="{C49E9A6D-A1AA-41D2-A5D2-C671210697FA}">
      <dsp:nvSpPr>
        <dsp:cNvPr id="0" name=""/>
        <dsp:cNvSpPr/>
      </dsp:nvSpPr>
      <dsp:spPr>
        <a:xfrm>
          <a:off x="0" y="1265"/>
          <a:ext cx="2693991" cy="6854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1</a:t>
          </a:r>
        </a:p>
      </dsp:txBody>
      <dsp:txXfrm>
        <a:off x="33459" y="34724"/>
        <a:ext cx="2627073" cy="618503"/>
      </dsp:txXfrm>
    </dsp:sp>
    <dsp:sp modelId="{8D61D8EC-7F29-4998-8E4F-F8CC9FCC0D82}">
      <dsp:nvSpPr>
        <dsp:cNvPr id="0" name=""/>
        <dsp:cNvSpPr/>
      </dsp:nvSpPr>
      <dsp:spPr>
        <a:xfrm>
          <a:off x="2693991" y="755230"/>
          <a:ext cx="4040987" cy="685421"/>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Write down action steps</a:t>
          </a:r>
        </a:p>
      </dsp:txBody>
      <dsp:txXfrm>
        <a:off x="2693991" y="840908"/>
        <a:ext cx="3783954" cy="514065"/>
      </dsp:txXfrm>
    </dsp:sp>
    <dsp:sp modelId="{5C747845-B5AF-4D15-A0F4-C3B90FD0CFED}">
      <dsp:nvSpPr>
        <dsp:cNvPr id="0" name=""/>
        <dsp:cNvSpPr/>
      </dsp:nvSpPr>
      <dsp:spPr>
        <a:xfrm>
          <a:off x="0" y="755230"/>
          <a:ext cx="2693991" cy="6854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2</a:t>
          </a:r>
        </a:p>
      </dsp:txBody>
      <dsp:txXfrm>
        <a:off x="33459" y="788689"/>
        <a:ext cx="2627073" cy="618503"/>
      </dsp:txXfrm>
    </dsp:sp>
    <dsp:sp modelId="{8D67F6E5-F3D6-449E-A530-52CBAC7AE0FF}">
      <dsp:nvSpPr>
        <dsp:cNvPr id="0" name=""/>
        <dsp:cNvSpPr/>
      </dsp:nvSpPr>
      <dsp:spPr>
        <a:xfrm>
          <a:off x="2693991" y="1509194"/>
          <a:ext cx="4040987" cy="685421"/>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Rank order by risk/fear</a:t>
          </a:r>
        </a:p>
      </dsp:txBody>
      <dsp:txXfrm>
        <a:off x="2693991" y="1594872"/>
        <a:ext cx="3783954" cy="514065"/>
      </dsp:txXfrm>
    </dsp:sp>
    <dsp:sp modelId="{A0EC1345-3C8B-42C2-8361-8A74661DFB2A}">
      <dsp:nvSpPr>
        <dsp:cNvPr id="0" name=""/>
        <dsp:cNvSpPr/>
      </dsp:nvSpPr>
      <dsp:spPr>
        <a:xfrm>
          <a:off x="0" y="1509194"/>
          <a:ext cx="2693991" cy="68542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3</a:t>
          </a:r>
        </a:p>
      </dsp:txBody>
      <dsp:txXfrm>
        <a:off x="33459" y="1542653"/>
        <a:ext cx="2627073" cy="618503"/>
      </dsp:txXfrm>
    </dsp:sp>
    <dsp:sp modelId="{4A834849-132F-41B5-AF52-287C4B392988}">
      <dsp:nvSpPr>
        <dsp:cNvPr id="0" name=""/>
        <dsp:cNvSpPr/>
      </dsp:nvSpPr>
      <dsp:spPr>
        <a:xfrm>
          <a:off x="2693991" y="2263158"/>
          <a:ext cx="4040987" cy="685421"/>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Chart along a continuum</a:t>
          </a:r>
        </a:p>
      </dsp:txBody>
      <dsp:txXfrm>
        <a:off x="2693991" y="2348836"/>
        <a:ext cx="3783954" cy="514065"/>
      </dsp:txXfrm>
    </dsp:sp>
    <dsp:sp modelId="{BE2925B8-5C05-4C7D-A38B-398436ABA87B}">
      <dsp:nvSpPr>
        <dsp:cNvPr id="0" name=""/>
        <dsp:cNvSpPr/>
      </dsp:nvSpPr>
      <dsp:spPr>
        <a:xfrm>
          <a:off x="0" y="2263158"/>
          <a:ext cx="2693991" cy="6854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4</a:t>
          </a:r>
        </a:p>
      </dsp:txBody>
      <dsp:txXfrm>
        <a:off x="33459" y="2296617"/>
        <a:ext cx="2627073" cy="618503"/>
      </dsp:txXfrm>
    </dsp:sp>
    <dsp:sp modelId="{1BCA66AE-A343-43C0-921B-C03222B114FF}">
      <dsp:nvSpPr>
        <dsp:cNvPr id="0" name=""/>
        <dsp:cNvSpPr/>
      </dsp:nvSpPr>
      <dsp:spPr>
        <a:xfrm>
          <a:off x="2693991" y="3017122"/>
          <a:ext cx="4040987" cy="685421"/>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Take 1 action in 1 week</a:t>
          </a:r>
        </a:p>
      </dsp:txBody>
      <dsp:txXfrm>
        <a:off x="2693991" y="3102800"/>
        <a:ext cx="3783954" cy="514065"/>
      </dsp:txXfrm>
    </dsp:sp>
    <dsp:sp modelId="{D0C44558-C85B-45F6-B10C-607D080B2DE3}">
      <dsp:nvSpPr>
        <dsp:cNvPr id="0" name=""/>
        <dsp:cNvSpPr/>
      </dsp:nvSpPr>
      <dsp:spPr>
        <a:xfrm>
          <a:off x="0" y="3017122"/>
          <a:ext cx="2693991" cy="68542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 Step 5</a:t>
          </a:r>
        </a:p>
      </dsp:txBody>
      <dsp:txXfrm>
        <a:off x="33459" y="3050581"/>
        <a:ext cx="2627073" cy="6185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85421"/>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a:t>Identify a goal</a:t>
          </a:r>
        </a:p>
      </dsp:txBody>
      <dsp:txXfrm>
        <a:off x="2693991" y="85678"/>
        <a:ext cx="3783954" cy="514065"/>
      </dsp:txXfrm>
    </dsp:sp>
    <dsp:sp modelId="{C49E9A6D-A1AA-41D2-A5D2-C671210697FA}">
      <dsp:nvSpPr>
        <dsp:cNvPr id="0" name=""/>
        <dsp:cNvSpPr/>
      </dsp:nvSpPr>
      <dsp:spPr>
        <a:xfrm>
          <a:off x="0" y="1265"/>
          <a:ext cx="2693991" cy="6854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1</a:t>
          </a:r>
        </a:p>
      </dsp:txBody>
      <dsp:txXfrm>
        <a:off x="33459" y="34724"/>
        <a:ext cx="2627073" cy="618503"/>
      </dsp:txXfrm>
    </dsp:sp>
    <dsp:sp modelId="{8D61D8EC-7F29-4998-8E4F-F8CC9FCC0D82}">
      <dsp:nvSpPr>
        <dsp:cNvPr id="0" name=""/>
        <dsp:cNvSpPr/>
      </dsp:nvSpPr>
      <dsp:spPr>
        <a:xfrm>
          <a:off x="2693991" y="755230"/>
          <a:ext cx="4040987" cy="685421"/>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Write down action steps</a:t>
          </a:r>
        </a:p>
      </dsp:txBody>
      <dsp:txXfrm>
        <a:off x="2693991" y="840908"/>
        <a:ext cx="3783954" cy="514065"/>
      </dsp:txXfrm>
    </dsp:sp>
    <dsp:sp modelId="{5C747845-B5AF-4D15-A0F4-C3B90FD0CFED}">
      <dsp:nvSpPr>
        <dsp:cNvPr id="0" name=""/>
        <dsp:cNvSpPr/>
      </dsp:nvSpPr>
      <dsp:spPr>
        <a:xfrm>
          <a:off x="0" y="755230"/>
          <a:ext cx="2693991" cy="6854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2</a:t>
          </a:r>
        </a:p>
      </dsp:txBody>
      <dsp:txXfrm>
        <a:off x="33459" y="788689"/>
        <a:ext cx="2627073" cy="618503"/>
      </dsp:txXfrm>
    </dsp:sp>
    <dsp:sp modelId="{8D67F6E5-F3D6-449E-A530-52CBAC7AE0FF}">
      <dsp:nvSpPr>
        <dsp:cNvPr id="0" name=""/>
        <dsp:cNvSpPr/>
      </dsp:nvSpPr>
      <dsp:spPr>
        <a:xfrm>
          <a:off x="2693991" y="1509194"/>
          <a:ext cx="4040987" cy="685421"/>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Rank order by risk/fear</a:t>
          </a:r>
        </a:p>
      </dsp:txBody>
      <dsp:txXfrm>
        <a:off x="2693991" y="1594872"/>
        <a:ext cx="3783954" cy="514065"/>
      </dsp:txXfrm>
    </dsp:sp>
    <dsp:sp modelId="{A0EC1345-3C8B-42C2-8361-8A74661DFB2A}">
      <dsp:nvSpPr>
        <dsp:cNvPr id="0" name=""/>
        <dsp:cNvSpPr/>
      </dsp:nvSpPr>
      <dsp:spPr>
        <a:xfrm>
          <a:off x="0" y="1509194"/>
          <a:ext cx="2693991" cy="68542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3</a:t>
          </a:r>
        </a:p>
      </dsp:txBody>
      <dsp:txXfrm>
        <a:off x="33459" y="1542653"/>
        <a:ext cx="2627073" cy="618503"/>
      </dsp:txXfrm>
    </dsp:sp>
    <dsp:sp modelId="{4A834849-132F-41B5-AF52-287C4B392988}">
      <dsp:nvSpPr>
        <dsp:cNvPr id="0" name=""/>
        <dsp:cNvSpPr/>
      </dsp:nvSpPr>
      <dsp:spPr>
        <a:xfrm>
          <a:off x="2693991" y="2263158"/>
          <a:ext cx="4040987" cy="685421"/>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Chart along a continuum</a:t>
          </a:r>
        </a:p>
      </dsp:txBody>
      <dsp:txXfrm>
        <a:off x="2693991" y="2348836"/>
        <a:ext cx="3783954" cy="514065"/>
      </dsp:txXfrm>
    </dsp:sp>
    <dsp:sp modelId="{BE2925B8-5C05-4C7D-A38B-398436ABA87B}">
      <dsp:nvSpPr>
        <dsp:cNvPr id="0" name=""/>
        <dsp:cNvSpPr/>
      </dsp:nvSpPr>
      <dsp:spPr>
        <a:xfrm>
          <a:off x="0" y="2263158"/>
          <a:ext cx="2693991" cy="6854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Step 4</a:t>
          </a:r>
        </a:p>
      </dsp:txBody>
      <dsp:txXfrm>
        <a:off x="33459" y="2296617"/>
        <a:ext cx="2627073" cy="618503"/>
      </dsp:txXfrm>
    </dsp:sp>
    <dsp:sp modelId="{1BCA66AE-A343-43C0-921B-C03222B114FF}">
      <dsp:nvSpPr>
        <dsp:cNvPr id="0" name=""/>
        <dsp:cNvSpPr/>
      </dsp:nvSpPr>
      <dsp:spPr>
        <a:xfrm>
          <a:off x="2693991" y="3017122"/>
          <a:ext cx="4040987" cy="685421"/>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a:t>Take 1 action in 1 week</a:t>
          </a:r>
          <a:r>
            <a:rPr lang="en-US" sz="2400" kern="1200">
              <a:solidFill>
                <a:srgbClr val="FF0000"/>
              </a:solidFill>
            </a:rPr>
            <a:t>*</a:t>
          </a:r>
          <a:endParaRPr lang="en-US" sz="2400" kern="1200"/>
        </a:p>
      </dsp:txBody>
      <dsp:txXfrm>
        <a:off x="2693991" y="3102800"/>
        <a:ext cx="3783954" cy="514065"/>
      </dsp:txXfrm>
    </dsp:sp>
    <dsp:sp modelId="{D0C44558-C85B-45F6-B10C-607D080B2DE3}">
      <dsp:nvSpPr>
        <dsp:cNvPr id="0" name=""/>
        <dsp:cNvSpPr/>
      </dsp:nvSpPr>
      <dsp:spPr>
        <a:xfrm>
          <a:off x="0" y="3017122"/>
          <a:ext cx="2693991" cy="68542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 Step 5</a:t>
          </a:r>
        </a:p>
      </dsp:txBody>
      <dsp:txXfrm>
        <a:off x="33459" y="3050581"/>
        <a:ext cx="2627073" cy="6185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4697D-A583-4AE0-8C22-B84C57A3DDF3}">
      <dsp:nvSpPr>
        <dsp:cNvPr id="0" name=""/>
        <dsp:cNvSpPr/>
      </dsp:nvSpPr>
      <dsp:spPr>
        <a:xfrm>
          <a:off x="0" y="566178"/>
          <a:ext cx="8193760" cy="975687"/>
        </a:xfrm>
        <a:prstGeom prst="notchedRightArrow">
          <a:avLst/>
        </a:prstGeom>
        <a:solidFill>
          <a:schemeClr val="accent4"/>
        </a:solidFill>
        <a:ln>
          <a:noFill/>
        </a:ln>
        <a:effectLst/>
      </dsp:spPr>
      <dsp:style>
        <a:lnRef idx="0">
          <a:scrgbClr r="0" g="0" b="0"/>
        </a:lnRef>
        <a:fillRef idx="1">
          <a:scrgbClr r="0" g="0" b="0"/>
        </a:fillRef>
        <a:effectRef idx="0">
          <a:scrgbClr r="0" g="0" b="0"/>
        </a:effectRef>
        <a:fontRef idx="minor"/>
      </dsp:style>
    </dsp:sp>
    <dsp:sp modelId="{D055B507-BE10-4CDB-B63F-EB0DFD263DBF}">
      <dsp:nvSpPr>
        <dsp:cNvPr id="0" name=""/>
        <dsp:cNvSpPr/>
      </dsp:nvSpPr>
      <dsp:spPr>
        <a:xfrm>
          <a:off x="4695" y="0"/>
          <a:ext cx="1204672"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a:t>Discuss ideas with Sarah</a:t>
          </a:r>
        </a:p>
      </dsp:txBody>
      <dsp:txXfrm>
        <a:off x="4695" y="0"/>
        <a:ext cx="1204672" cy="843218"/>
      </dsp:txXfrm>
    </dsp:sp>
    <dsp:sp modelId="{A2383C73-7267-4713-97E5-EC1324755BB4}">
      <dsp:nvSpPr>
        <dsp:cNvPr id="0" name=""/>
        <dsp:cNvSpPr/>
      </dsp:nvSpPr>
      <dsp:spPr>
        <a:xfrm>
          <a:off x="501629"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0B0CB2-A546-4FFB-8F5B-1BC84DF835BF}">
      <dsp:nvSpPr>
        <dsp:cNvPr id="0" name=""/>
        <dsp:cNvSpPr/>
      </dsp:nvSpPr>
      <dsp:spPr>
        <a:xfrm>
          <a:off x="1255728" y="1264827"/>
          <a:ext cx="1124275"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a:t>Facilitate planning mtgs.</a:t>
          </a:r>
        </a:p>
      </dsp:txBody>
      <dsp:txXfrm>
        <a:off x="1255728" y="1264827"/>
        <a:ext cx="1124275" cy="843218"/>
      </dsp:txXfrm>
    </dsp:sp>
    <dsp:sp modelId="{85A5DF43-AA19-492B-B59D-949591B37CB7}">
      <dsp:nvSpPr>
        <dsp:cNvPr id="0" name=""/>
        <dsp:cNvSpPr/>
      </dsp:nvSpPr>
      <dsp:spPr>
        <a:xfrm>
          <a:off x="1712463"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E549E6-CF59-4A26-BA88-AC6E2DE5F70C}">
      <dsp:nvSpPr>
        <dsp:cNvPr id="0" name=""/>
        <dsp:cNvSpPr/>
      </dsp:nvSpPr>
      <dsp:spPr>
        <a:xfrm>
          <a:off x="2426363" y="0"/>
          <a:ext cx="1536600"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a:t>Draft retreat agenda with BU</a:t>
          </a:r>
        </a:p>
      </dsp:txBody>
      <dsp:txXfrm>
        <a:off x="2426363" y="0"/>
        <a:ext cx="1536600" cy="843218"/>
      </dsp:txXfrm>
    </dsp:sp>
    <dsp:sp modelId="{2B4587BE-E0C6-4B70-B006-CC63B4A4FBC7}">
      <dsp:nvSpPr>
        <dsp:cNvPr id="0" name=""/>
        <dsp:cNvSpPr/>
      </dsp:nvSpPr>
      <dsp:spPr>
        <a:xfrm>
          <a:off x="3089261"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11E002-EAC2-4008-A074-49F2D572B121}">
      <dsp:nvSpPr>
        <dsp:cNvPr id="0" name=""/>
        <dsp:cNvSpPr/>
      </dsp:nvSpPr>
      <dsp:spPr>
        <a:xfrm>
          <a:off x="4009324" y="1264827"/>
          <a:ext cx="1295399"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a:t>Launch registration page</a:t>
          </a:r>
        </a:p>
      </dsp:txBody>
      <dsp:txXfrm>
        <a:off x="4009324" y="1264827"/>
        <a:ext cx="1295399" cy="843218"/>
      </dsp:txXfrm>
    </dsp:sp>
    <dsp:sp modelId="{52C62DAB-3FC0-49BE-8F4C-C27DC68A7AD7}">
      <dsp:nvSpPr>
        <dsp:cNvPr id="0" name=""/>
        <dsp:cNvSpPr/>
      </dsp:nvSpPr>
      <dsp:spPr>
        <a:xfrm>
          <a:off x="4551621"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4B1FEC-B1F1-45C4-9A50-D17A9BDF875E}">
      <dsp:nvSpPr>
        <dsp:cNvPr id="0" name=""/>
        <dsp:cNvSpPr/>
      </dsp:nvSpPr>
      <dsp:spPr>
        <a:xfrm>
          <a:off x="5351083" y="0"/>
          <a:ext cx="1045046"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a:t>Facilitate 2-day retreat</a:t>
          </a:r>
        </a:p>
      </dsp:txBody>
      <dsp:txXfrm>
        <a:off x="5351083" y="0"/>
        <a:ext cx="1045046" cy="843218"/>
      </dsp:txXfrm>
    </dsp:sp>
    <dsp:sp modelId="{9A500FEA-394F-4D7C-B885-78D6D24B4168}">
      <dsp:nvSpPr>
        <dsp:cNvPr id="0" name=""/>
        <dsp:cNvSpPr/>
      </dsp:nvSpPr>
      <dsp:spPr>
        <a:xfrm>
          <a:off x="5768204"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296303-DC7F-441E-B4EA-6683687A0A0D}">
      <dsp:nvSpPr>
        <dsp:cNvPr id="0" name=""/>
        <dsp:cNvSpPr/>
      </dsp:nvSpPr>
      <dsp:spPr>
        <a:xfrm>
          <a:off x="6442489" y="1264827"/>
          <a:ext cx="927199"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a:t> </a:t>
          </a:r>
        </a:p>
      </dsp:txBody>
      <dsp:txXfrm>
        <a:off x="6442489" y="1264827"/>
        <a:ext cx="927199" cy="843218"/>
      </dsp:txXfrm>
    </dsp:sp>
    <dsp:sp modelId="{10961E79-0B90-4F73-8CF9-ABE30B7EE2E9}">
      <dsp:nvSpPr>
        <dsp:cNvPr id="0" name=""/>
        <dsp:cNvSpPr/>
      </dsp:nvSpPr>
      <dsp:spPr>
        <a:xfrm>
          <a:off x="6800686"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9FD7D6-BDE3-4558-BFDF-AB890F7AF97A}">
      <dsp:nvSpPr>
        <dsp:cNvPr id="0" name=""/>
        <dsp:cNvSpPr/>
      </dsp:nvSpPr>
      <dsp:spPr>
        <a:xfrm>
          <a:off x="0" y="3571227"/>
          <a:ext cx="8374774"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0929CFB-87B9-4FB1-A5C9-ED92FC9330D3}">
      <dsp:nvSpPr>
        <dsp:cNvPr id="0" name=""/>
        <dsp:cNvSpPr/>
      </dsp:nvSpPr>
      <dsp:spPr>
        <a:xfrm>
          <a:off x="0" y="2110888"/>
          <a:ext cx="8374774"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42E673-1DD0-46DA-8EB8-5DBD33B9B930}">
      <dsp:nvSpPr>
        <dsp:cNvPr id="0" name=""/>
        <dsp:cNvSpPr/>
      </dsp:nvSpPr>
      <dsp:spPr>
        <a:xfrm>
          <a:off x="0" y="620032"/>
          <a:ext cx="8374774"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202E8B-9396-4265-926B-8258CCA62D40}">
      <dsp:nvSpPr>
        <dsp:cNvPr id="0" name=""/>
        <dsp:cNvSpPr/>
      </dsp:nvSpPr>
      <dsp:spPr>
        <a:xfrm>
          <a:off x="2177441" y="1642"/>
          <a:ext cx="6197332" cy="618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marL="0" lvl="0" indent="0" algn="l" defTabSz="1066800">
            <a:lnSpc>
              <a:spcPct val="90000"/>
            </a:lnSpc>
            <a:spcBef>
              <a:spcPct val="0"/>
            </a:spcBef>
            <a:spcAft>
              <a:spcPct val="35000"/>
            </a:spcAft>
            <a:buNone/>
          </a:pPr>
          <a:r>
            <a:rPr lang="en-US" sz="2400" kern="1200"/>
            <a:t>To look at something in a new way</a:t>
          </a:r>
        </a:p>
      </dsp:txBody>
      <dsp:txXfrm>
        <a:off x="2177441" y="1642"/>
        <a:ext cx="6197332" cy="618390"/>
      </dsp:txXfrm>
    </dsp:sp>
    <dsp:sp modelId="{E37D5425-F3FA-4441-ADF8-039AE0EEA92D}">
      <dsp:nvSpPr>
        <dsp:cNvPr id="0" name=""/>
        <dsp:cNvSpPr/>
      </dsp:nvSpPr>
      <dsp:spPr>
        <a:xfrm>
          <a:off x="0" y="1642"/>
          <a:ext cx="2177441" cy="618390"/>
        </a:xfrm>
        <a:prstGeom prst="round2SameRect">
          <a:avLst>
            <a:gd name="adj1" fmla="val 16670"/>
            <a:gd name="adj2" fmla="val 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62865" rIns="62865" bIns="62865" numCol="1" spcCol="1270" anchor="ctr" anchorCtr="0">
          <a:noAutofit/>
        </a:bodyPr>
        <a:lstStyle/>
        <a:p>
          <a:pPr marL="0" lvl="0" indent="0" algn="ctr" defTabSz="1466850">
            <a:lnSpc>
              <a:spcPct val="90000"/>
            </a:lnSpc>
            <a:spcBef>
              <a:spcPct val="0"/>
            </a:spcBef>
            <a:spcAft>
              <a:spcPct val="35000"/>
            </a:spcAft>
            <a:buNone/>
          </a:pPr>
          <a:r>
            <a:rPr lang="en-US" sz="3300" kern="1200"/>
            <a:t>Reframing</a:t>
          </a:r>
        </a:p>
      </dsp:txBody>
      <dsp:txXfrm>
        <a:off x="30193" y="31835"/>
        <a:ext cx="2117055" cy="588197"/>
      </dsp:txXfrm>
    </dsp:sp>
    <dsp:sp modelId="{9FEB4B5B-0307-42B6-857B-343C058BF39B}">
      <dsp:nvSpPr>
        <dsp:cNvPr id="0" name=""/>
        <dsp:cNvSpPr/>
      </dsp:nvSpPr>
      <dsp:spPr>
        <a:xfrm>
          <a:off x="0" y="620032"/>
          <a:ext cx="8374774" cy="872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US" sz="2000" kern="1200"/>
            <a:t>Reframe our understanding of </a:t>
          </a:r>
          <a:r>
            <a:rPr lang="en-US" sz="2000" b="1" kern="1200"/>
            <a:t>confidence</a:t>
          </a:r>
          <a:r>
            <a:rPr lang="en-US" sz="2000" kern="1200"/>
            <a:t> from a “feeling you should have before acting” to the </a:t>
          </a:r>
          <a:r>
            <a:rPr lang="en-US" sz="2000" i="1" kern="1200"/>
            <a:t>action</a:t>
          </a:r>
          <a:r>
            <a:rPr lang="en-US" sz="2000" i="0" kern="1200"/>
            <a:t> </a:t>
          </a:r>
          <a:r>
            <a:rPr lang="en-US" sz="2000" i="1" kern="1200"/>
            <a:t>itself.</a:t>
          </a:r>
        </a:p>
        <a:p>
          <a:pPr marL="228600" lvl="1" indent="-228600" algn="l" defTabSz="889000">
            <a:lnSpc>
              <a:spcPct val="90000"/>
            </a:lnSpc>
            <a:spcBef>
              <a:spcPct val="0"/>
            </a:spcBef>
            <a:spcAft>
              <a:spcPct val="15000"/>
            </a:spcAft>
            <a:buChar char="•"/>
          </a:pPr>
          <a:endParaRPr lang="en-US" sz="2000" kern="1200"/>
        </a:p>
      </dsp:txBody>
      <dsp:txXfrm>
        <a:off x="0" y="620032"/>
        <a:ext cx="8374774" cy="872717"/>
      </dsp:txXfrm>
    </dsp:sp>
    <dsp:sp modelId="{736038E0-A2B3-48FE-95BF-9A8A11AE9047}">
      <dsp:nvSpPr>
        <dsp:cNvPr id="0" name=""/>
        <dsp:cNvSpPr/>
      </dsp:nvSpPr>
      <dsp:spPr>
        <a:xfrm>
          <a:off x="2177441" y="1497839"/>
          <a:ext cx="6197332" cy="618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marL="0" lvl="0" indent="0" algn="l" defTabSz="1066800">
            <a:lnSpc>
              <a:spcPct val="90000"/>
            </a:lnSpc>
            <a:spcBef>
              <a:spcPct val="0"/>
            </a:spcBef>
            <a:spcAft>
              <a:spcPct val="35000"/>
            </a:spcAft>
            <a:buNone/>
          </a:pPr>
          <a:r>
            <a:rPr lang="en-US" sz="2400" kern="1200"/>
            <a:t>To avoid or go around obstacles</a:t>
          </a:r>
        </a:p>
      </dsp:txBody>
      <dsp:txXfrm>
        <a:off x="2177441" y="1497839"/>
        <a:ext cx="6197332" cy="618390"/>
      </dsp:txXfrm>
    </dsp:sp>
    <dsp:sp modelId="{EA59112A-A6FA-4A2D-BBC1-460CFF326665}">
      <dsp:nvSpPr>
        <dsp:cNvPr id="0" name=""/>
        <dsp:cNvSpPr/>
      </dsp:nvSpPr>
      <dsp:spPr>
        <a:xfrm>
          <a:off x="0" y="1484964"/>
          <a:ext cx="2177441" cy="618390"/>
        </a:xfrm>
        <a:prstGeom prst="round2SameRect">
          <a:avLst>
            <a:gd name="adj1" fmla="val 16670"/>
            <a:gd name="adj2" fmla="val 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62865" rIns="62865" bIns="62865" numCol="1" spcCol="1270" anchor="ctr" anchorCtr="0">
          <a:noAutofit/>
        </a:bodyPr>
        <a:lstStyle/>
        <a:p>
          <a:pPr marL="0" lvl="0" indent="0" algn="ctr" defTabSz="1466850">
            <a:lnSpc>
              <a:spcPct val="90000"/>
            </a:lnSpc>
            <a:spcBef>
              <a:spcPct val="0"/>
            </a:spcBef>
            <a:spcAft>
              <a:spcPct val="35000"/>
            </a:spcAft>
            <a:buNone/>
          </a:pPr>
          <a:r>
            <a:rPr lang="en-US" sz="3300" kern="1200"/>
            <a:t>Navigating</a:t>
          </a:r>
        </a:p>
      </dsp:txBody>
      <dsp:txXfrm>
        <a:off x="30193" y="1515157"/>
        <a:ext cx="2117055" cy="588197"/>
      </dsp:txXfrm>
    </dsp:sp>
    <dsp:sp modelId="{D731B186-EAF9-473C-BBC2-460460E3E21F}">
      <dsp:nvSpPr>
        <dsp:cNvPr id="0" name=""/>
        <dsp:cNvSpPr/>
      </dsp:nvSpPr>
      <dsp:spPr>
        <a:xfrm>
          <a:off x="0" y="2104547"/>
          <a:ext cx="8374774" cy="779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US" sz="2000" kern="1200"/>
            <a:t>Use the </a:t>
          </a:r>
          <a:r>
            <a:rPr lang="en-US" sz="2000" b="1" kern="1200"/>
            <a:t>Confidence Continuum </a:t>
          </a:r>
          <a:r>
            <a:rPr lang="en-US" sz="2000" kern="1200"/>
            <a:t>to identify low-risk activities that will build your confidence and move you forward. (Even if you fail, you win!)</a:t>
          </a:r>
        </a:p>
      </dsp:txBody>
      <dsp:txXfrm>
        <a:off x="0" y="2104547"/>
        <a:ext cx="8374774" cy="779857"/>
      </dsp:txXfrm>
    </dsp:sp>
    <dsp:sp modelId="{CBA36B64-17DA-4C6A-8A94-592E4029652F}">
      <dsp:nvSpPr>
        <dsp:cNvPr id="0" name=""/>
        <dsp:cNvSpPr/>
      </dsp:nvSpPr>
      <dsp:spPr>
        <a:xfrm>
          <a:off x="2177441" y="2952837"/>
          <a:ext cx="6197332" cy="618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marL="0" lvl="0" indent="0" algn="l" defTabSz="1066800">
            <a:lnSpc>
              <a:spcPct val="90000"/>
            </a:lnSpc>
            <a:spcBef>
              <a:spcPct val="0"/>
            </a:spcBef>
            <a:spcAft>
              <a:spcPct val="35000"/>
            </a:spcAft>
            <a:buNone/>
          </a:pPr>
          <a:r>
            <a:rPr lang="en-US" sz="2400" kern="1200"/>
            <a:t>To create change for self and others</a:t>
          </a:r>
        </a:p>
      </dsp:txBody>
      <dsp:txXfrm>
        <a:off x="2177441" y="2952837"/>
        <a:ext cx="6197332" cy="618390"/>
      </dsp:txXfrm>
    </dsp:sp>
    <dsp:sp modelId="{250B2C85-83B0-4D69-AD68-036F94AB441D}">
      <dsp:nvSpPr>
        <dsp:cNvPr id="0" name=""/>
        <dsp:cNvSpPr/>
      </dsp:nvSpPr>
      <dsp:spPr>
        <a:xfrm>
          <a:off x="0" y="2952837"/>
          <a:ext cx="2177441" cy="618390"/>
        </a:xfrm>
        <a:prstGeom prst="round2SameRect">
          <a:avLst>
            <a:gd name="adj1" fmla="val 16670"/>
            <a:gd name="adj2" fmla="val 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62865" rIns="62865" bIns="62865" numCol="1" spcCol="1270" anchor="ctr" anchorCtr="0">
          <a:noAutofit/>
        </a:bodyPr>
        <a:lstStyle/>
        <a:p>
          <a:pPr marL="0" lvl="0" indent="0" algn="ctr" defTabSz="1466850">
            <a:lnSpc>
              <a:spcPct val="90000"/>
            </a:lnSpc>
            <a:spcBef>
              <a:spcPct val="0"/>
            </a:spcBef>
            <a:spcAft>
              <a:spcPct val="35000"/>
            </a:spcAft>
            <a:buNone/>
          </a:pPr>
          <a:r>
            <a:rPr lang="en-US" sz="3300" kern="1200"/>
            <a:t>Advocating</a:t>
          </a:r>
        </a:p>
      </dsp:txBody>
      <dsp:txXfrm>
        <a:off x="30193" y="2983030"/>
        <a:ext cx="2117055" cy="588197"/>
      </dsp:txXfrm>
    </dsp:sp>
    <dsp:sp modelId="{2B9576E9-0416-4777-8FAD-BDA0959E6244}">
      <dsp:nvSpPr>
        <dsp:cNvPr id="0" name=""/>
        <dsp:cNvSpPr/>
      </dsp:nvSpPr>
      <dsp:spPr>
        <a:xfrm>
          <a:off x="0" y="3572870"/>
          <a:ext cx="8374774" cy="1236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US" sz="2000" kern="1200"/>
            <a:t>Practice the 60% Confidence Rule: 60% + 40% (gender confidence gap) = 100%</a:t>
          </a:r>
        </a:p>
      </dsp:txBody>
      <dsp:txXfrm>
        <a:off x="0" y="3572870"/>
        <a:ext cx="8374774" cy="123696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034DA-1C3F-4068-A19A-D571F0F371B4}">
      <dsp:nvSpPr>
        <dsp:cNvPr id="0" name=""/>
        <dsp:cNvSpPr/>
      </dsp:nvSpPr>
      <dsp:spPr>
        <a:xfrm>
          <a:off x="1036774" y="1256"/>
          <a:ext cx="540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1 (3/26/26) Amplifying Yourself and Others</a:t>
          </a:r>
        </a:p>
      </dsp:txBody>
      <dsp:txXfrm>
        <a:off x="1036774" y="1256"/>
        <a:ext cx="5400000" cy="475892"/>
      </dsp:txXfrm>
    </dsp:sp>
    <dsp:sp modelId="{A987478D-A24D-4E5A-B09E-8A3E4E06A679}">
      <dsp:nvSpPr>
        <dsp:cNvPr id="0" name=""/>
        <dsp:cNvSpPr/>
      </dsp:nvSpPr>
      <dsp:spPr>
        <a:xfrm>
          <a:off x="1486774" y="500943"/>
          <a:ext cx="450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2 (4/2/26) Deconstructing Gender</a:t>
          </a:r>
        </a:p>
      </dsp:txBody>
      <dsp:txXfrm>
        <a:off x="1486774" y="500943"/>
        <a:ext cx="4500000" cy="475892"/>
      </dsp:txXfrm>
    </dsp:sp>
    <dsp:sp modelId="{9CED224D-ACED-4050-95C7-16AE4F29534B}">
      <dsp:nvSpPr>
        <dsp:cNvPr id="0" name=""/>
        <dsp:cNvSpPr/>
      </dsp:nvSpPr>
      <dsp:spPr>
        <a:xfrm>
          <a:off x="1044750" y="1000630"/>
          <a:ext cx="5384047"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3 (4/9/26) Getting Comfortable with Power </a:t>
          </a:r>
        </a:p>
      </dsp:txBody>
      <dsp:txXfrm>
        <a:off x="1044750" y="1000630"/>
        <a:ext cx="5384047" cy="475892"/>
      </dsp:txXfrm>
    </dsp:sp>
    <dsp:sp modelId="{368D85A7-5C68-43CE-8E7C-8CFB3E6F000B}">
      <dsp:nvSpPr>
        <dsp:cNvPr id="0" name=""/>
        <dsp:cNvSpPr/>
      </dsp:nvSpPr>
      <dsp:spPr>
        <a:xfrm>
          <a:off x="1486774" y="1500317"/>
          <a:ext cx="450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4 (4/16/26) Identifying as a Leader</a:t>
          </a:r>
        </a:p>
      </dsp:txBody>
      <dsp:txXfrm>
        <a:off x="1486774" y="1500317"/>
        <a:ext cx="4500000" cy="475892"/>
      </dsp:txXfrm>
    </dsp:sp>
    <dsp:sp modelId="{828032A5-1A4D-4A32-B2DB-B4BFD704758E}">
      <dsp:nvSpPr>
        <dsp:cNvPr id="0" name=""/>
        <dsp:cNvSpPr/>
      </dsp:nvSpPr>
      <dsp:spPr>
        <a:xfrm>
          <a:off x="496774" y="2000004"/>
          <a:ext cx="6480000" cy="47589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5 (4/23/26) Expanding Identity to Values &amp; Strengths</a:t>
          </a:r>
        </a:p>
      </dsp:txBody>
      <dsp:txXfrm>
        <a:off x="496774" y="2000004"/>
        <a:ext cx="6480000" cy="475892"/>
      </dsp:txXfrm>
    </dsp:sp>
    <dsp:sp modelId="{C0369FE7-053D-42FF-A92A-650537660310}">
      <dsp:nvSpPr>
        <dsp:cNvPr id="0" name=""/>
        <dsp:cNvSpPr/>
      </dsp:nvSpPr>
      <dsp:spPr>
        <a:xfrm>
          <a:off x="1081774" y="2499691"/>
          <a:ext cx="531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6 (4/30/26) Cracking the Confidence Code</a:t>
          </a:r>
        </a:p>
      </dsp:txBody>
      <dsp:txXfrm>
        <a:off x="1081774" y="2499691"/>
        <a:ext cx="5310000" cy="475892"/>
      </dsp:txXfrm>
    </dsp:sp>
    <dsp:sp modelId="{54E16099-496D-4DE3-A6E5-F5EB8549F6CB}">
      <dsp:nvSpPr>
        <dsp:cNvPr id="0" name=""/>
        <dsp:cNvSpPr/>
      </dsp:nvSpPr>
      <dsp:spPr>
        <a:xfrm>
          <a:off x="1621774" y="2999378"/>
          <a:ext cx="423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7 (5/7/26) Cultivating Resilience</a:t>
          </a:r>
        </a:p>
      </dsp:txBody>
      <dsp:txXfrm>
        <a:off x="1621774" y="2999378"/>
        <a:ext cx="4230000" cy="475892"/>
      </dsp:txXfrm>
    </dsp:sp>
    <dsp:sp modelId="{0790567E-ACA5-4035-A339-1CE4D2F63114}">
      <dsp:nvSpPr>
        <dsp:cNvPr id="0" name=""/>
        <dsp:cNvSpPr/>
      </dsp:nvSpPr>
      <dsp:spPr>
        <a:xfrm>
          <a:off x="1216774" y="3499065"/>
          <a:ext cx="5040000"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8 (5/14/26) Transforming Organizations</a:t>
          </a:r>
        </a:p>
      </dsp:txBody>
      <dsp:txXfrm>
        <a:off x="1216774" y="3499065"/>
        <a:ext cx="5040000" cy="475892"/>
      </dsp:txXfrm>
    </dsp:sp>
    <dsp:sp modelId="{EE30E4F7-D3E6-4DC1-B6FA-837EB80CF0BC}">
      <dsp:nvSpPr>
        <dsp:cNvPr id="0" name=""/>
        <dsp:cNvSpPr/>
      </dsp:nvSpPr>
      <dsp:spPr>
        <a:xfrm>
          <a:off x="676774" y="3998752"/>
          <a:ext cx="612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9 (5/21/26) Creating Change through Community</a:t>
          </a:r>
        </a:p>
      </dsp:txBody>
      <dsp:txXfrm>
        <a:off x="676774" y="3998752"/>
        <a:ext cx="6120000" cy="47589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01F87-25BA-47C5-A224-B80A9131B10F}">
      <dsp:nvSpPr>
        <dsp:cNvPr id="0" name=""/>
        <dsp:cNvSpPr/>
      </dsp:nvSpPr>
      <dsp:spPr>
        <a:xfrm>
          <a:off x="1104349" y="889866"/>
          <a:ext cx="2242165" cy="101409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Drop the ball</a:t>
          </a:r>
          <a:endParaRPr lang="en-US" sz="2000" kern="1200" dirty="0"/>
        </a:p>
      </dsp:txBody>
      <dsp:txXfrm>
        <a:off x="1104349" y="889866"/>
        <a:ext cx="2242165" cy="1014095"/>
      </dsp:txXfrm>
    </dsp:sp>
    <dsp:sp modelId="{7B64B8EE-1EEB-4B0E-AFA3-80082CEE148E}">
      <dsp:nvSpPr>
        <dsp:cNvPr id="0" name=""/>
        <dsp:cNvSpPr/>
      </dsp:nvSpPr>
      <dsp:spPr>
        <a:xfrm>
          <a:off x="0" y="889866"/>
          <a:ext cx="1003954" cy="1014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81007B-3709-4D82-836D-E3AE3E623219}">
      <dsp:nvSpPr>
        <dsp:cNvPr id="0" name=""/>
        <dsp:cNvSpPr/>
      </dsp:nvSpPr>
      <dsp:spPr>
        <a:xfrm>
          <a:off x="0" y="2071287"/>
          <a:ext cx="2242165" cy="101409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Forgiveness</a:t>
          </a:r>
          <a:endParaRPr lang="en-US" sz="2000" kern="1200" dirty="0"/>
        </a:p>
      </dsp:txBody>
      <dsp:txXfrm>
        <a:off x="0" y="2071287"/>
        <a:ext cx="2242165" cy="1014095"/>
      </dsp:txXfrm>
    </dsp:sp>
    <dsp:sp modelId="{B1727CB2-1E0A-43A0-882A-5B957C07117C}">
      <dsp:nvSpPr>
        <dsp:cNvPr id="0" name=""/>
        <dsp:cNvSpPr/>
      </dsp:nvSpPr>
      <dsp:spPr>
        <a:xfrm>
          <a:off x="2342560" y="2071287"/>
          <a:ext cx="1003954" cy="1014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A75D4-43B5-40F3-B543-B539704E625C}">
      <dsp:nvSpPr>
        <dsp:cNvPr id="0" name=""/>
        <dsp:cNvSpPr/>
      </dsp:nvSpPr>
      <dsp:spPr>
        <a:xfrm rot="5400000">
          <a:off x="2351929" y="1094685"/>
          <a:ext cx="1544679" cy="1343871"/>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Rest</a:t>
          </a:r>
          <a:endParaRPr lang="en-US" sz="2000" kern="1200" dirty="0"/>
        </a:p>
      </dsp:txBody>
      <dsp:txXfrm rot="-5400000">
        <a:off x="2661753" y="1234995"/>
        <a:ext cx="925031" cy="1063254"/>
      </dsp:txXfrm>
    </dsp:sp>
    <dsp:sp modelId="{2FF05661-75D7-4E88-BD2F-21677CD398B0}">
      <dsp:nvSpPr>
        <dsp:cNvPr id="0" name=""/>
        <dsp:cNvSpPr/>
      </dsp:nvSpPr>
      <dsp:spPr>
        <a:xfrm>
          <a:off x="3836984" y="1303217"/>
          <a:ext cx="1723862" cy="926807"/>
        </a:xfrm>
        <a:prstGeom prst="rect">
          <a:avLst/>
        </a:prstGeom>
        <a:noFill/>
        <a:ln>
          <a:noFill/>
        </a:ln>
        <a:effectLst/>
      </dsp:spPr>
      <dsp:style>
        <a:lnRef idx="0">
          <a:scrgbClr r="0" g="0" b="0"/>
        </a:lnRef>
        <a:fillRef idx="0">
          <a:scrgbClr r="0" g="0" b="0"/>
        </a:fillRef>
        <a:effectRef idx="0">
          <a:scrgbClr r="0" g="0" b="0"/>
        </a:effectRef>
        <a:fontRef idx="minor"/>
      </dsp:style>
    </dsp:sp>
    <dsp:sp modelId="{B03EF745-0298-4C90-8E7A-EADC9FBF8D01}">
      <dsp:nvSpPr>
        <dsp:cNvPr id="0" name=""/>
        <dsp:cNvSpPr/>
      </dsp:nvSpPr>
      <dsp:spPr>
        <a:xfrm rot="5400000">
          <a:off x="900548" y="1094685"/>
          <a:ext cx="1544679" cy="1343871"/>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210372" y="1234995"/>
        <a:ext cx="925031" cy="1063254"/>
      </dsp:txXfrm>
    </dsp:sp>
    <dsp:sp modelId="{41E20549-D85E-4634-B858-AD138C61D80F}">
      <dsp:nvSpPr>
        <dsp:cNvPr id="0" name=""/>
        <dsp:cNvSpPr/>
      </dsp:nvSpPr>
      <dsp:spPr>
        <a:xfrm rot="5400000">
          <a:off x="1623458" y="2405809"/>
          <a:ext cx="1544679" cy="1343871"/>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Joy</a:t>
          </a:r>
          <a:endParaRPr lang="en-US" sz="2000" kern="1200" dirty="0"/>
        </a:p>
      </dsp:txBody>
      <dsp:txXfrm rot="-5400000">
        <a:off x="1933282" y="2546119"/>
        <a:ext cx="925031" cy="1063254"/>
      </dsp:txXfrm>
    </dsp:sp>
    <dsp:sp modelId="{1110B209-109D-4651-8800-1EE9BA0182B3}">
      <dsp:nvSpPr>
        <dsp:cNvPr id="0" name=""/>
        <dsp:cNvSpPr/>
      </dsp:nvSpPr>
      <dsp:spPr>
        <a:xfrm>
          <a:off x="0" y="2614341"/>
          <a:ext cx="1668254" cy="926807"/>
        </a:xfrm>
        <a:prstGeom prst="rect">
          <a:avLst/>
        </a:prstGeom>
        <a:noFill/>
        <a:ln>
          <a:noFill/>
        </a:ln>
        <a:effectLst/>
      </dsp:spPr>
      <dsp:style>
        <a:lnRef idx="0">
          <a:scrgbClr r="0" g="0" b="0"/>
        </a:lnRef>
        <a:fillRef idx="0">
          <a:scrgbClr r="0" g="0" b="0"/>
        </a:fillRef>
        <a:effectRef idx="0">
          <a:scrgbClr r="0" g="0" b="0"/>
        </a:effectRef>
        <a:fontRef idx="minor"/>
      </dsp:style>
    </dsp:sp>
    <dsp:sp modelId="{A3EC6502-C0EE-4522-AC9E-48F59E05624D}">
      <dsp:nvSpPr>
        <dsp:cNvPr id="0" name=""/>
        <dsp:cNvSpPr/>
      </dsp:nvSpPr>
      <dsp:spPr>
        <a:xfrm rot="5400000">
          <a:off x="3074839" y="2405809"/>
          <a:ext cx="1544679" cy="1343871"/>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3384663" y="2546119"/>
        <a:ext cx="925031" cy="106325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B4B66-FA62-4C11-B49D-32629575BFA6}">
      <dsp:nvSpPr>
        <dsp:cNvPr id="0" name=""/>
        <dsp:cNvSpPr/>
      </dsp:nvSpPr>
      <dsp:spPr>
        <a:xfrm>
          <a:off x="4121" y="394490"/>
          <a:ext cx="4746985" cy="113312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Defining your LGBTQ self</a:t>
          </a:r>
        </a:p>
      </dsp:txBody>
      <dsp:txXfrm>
        <a:off x="4121" y="394490"/>
        <a:ext cx="4746985" cy="1133126"/>
      </dsp:txXfrm>
    </dsp:sp>
    <dsp:sp modelId="{674ED06D-E728-4DC5-B013-6FDF9EC90591}">
      <dsp:nvSpPr>
        <dsp:cNvPr id="0" name=""/>
        <dsp:cNvSpPr/>
      </dsp:nvSpPr>
      <dsp:spPr>
        <a:xfrm>
          <a:off x="2060" y="2041721"/>
          <a:ext cx="4746985" cy="113312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Being more than your gender identity and sexual orientation</a:t>
          </a:r>
        </a:p>
      </dsp:txBody>
      <dsp:txXfrm>
        <a:off x="2060" y="2041721"/>
        <a:ext cx="4746985" cy="113312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4697D-A583-4AE0-8C22-B84C57A3DDF3}">
      <dsp:nvSpPr>
        <dsp:cNvPr id="0" name=""/>
        <dsp:cNvSpPr/>
      </dsp:nvSpPr>
      <dsp:spPr>
        <a:xfrm>
          <a:off x="0" y="649535"/>
          <a:ext cx="8023902" cy="808974"/>
        </a:xfrm>
        <a:prstGeom prst="notchedRightArrow">
          <a:avLst/>
        </a:prstGeom>
        <a:solidFill>
          <a:schemeClr val="accent4"/>
        </a:solidFill>
        <a:ln>
          <a:noFill/>
        </a:ln>
        <a:effectLst/>
      </dsp:spPr>
      <dsp:style>
        <a:lnRef idx="0">
          <a:scrgbClr r="0" g="0" b="0"/>
        </a:lnRef>
        <a:fillRef idx="1">
          <a:scrgbClr r="0" g="0" b="0"/>
        </a:fillRef>
        <a:effectRef idx="0">
          <a:scrgbClr r="0" g="0" b="0"/>
        </a:effectRef>
        <a:fontRef idx="minor"/>
      </dsp:style>
    </dsp:sp>
    <dsp:sp modelId="{5B7AFA68-F51A-4CB1-A898-B3B8FDC36F33}">
      <dsp:nvSpPr>
        <dsp:cNvPr id="0" name=""/>
        <dsp:cNvSpPr/>
      </dsp:nvSpPr>
      <dsp:spPr>
        <a:xfrm>
          <a:off x="440166" y="0"/>
          <a:ext cx="1281412"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Planning Mtgs.</a:t>
          </a:r>
        </a:p>
      </dsp:txBody>
      <dsp:txXfrm>
        <a:off x="440166" y="0"/>
        <a:ext cx="1281412" cy="843218"/>
      </dsp:txXfrm>
    </dsp:sp>
    <dsp:sp modelId="{5C50E7BF-29DB-48FC-8E79-19865FE43896}">
      <dsp:nvSpPr>
        <dsp:cNvPr id="0" name=""/>
        <dsp:cNvSpPr/>
      </dsp:nvSpPr>
      <dsp:spPr>
        <a:xfrm>
          <a:off x="537922" y="948620"/>
          <a:ext cx="210804" cy="210804"/>
        </a:xfrm>
        <a:prstGeom prst="ellipse">
          <a:avLst/>
        </a:prstGeom>
        <a:solidFill>
          <a:schemeClr val="l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52CDF1-3403-420A-8920-A060BEEC333A}">
      <dsp:nvSpPr>
        <dsp:cNvPr id="0" name=""/>
        <dsp:cNvSpPr/>
      </dsp:nvSpPr>
      <dsp:spPr>
        <a:xfrm>
          <a:off x="1326477" y="1264827"/>
          <a:ext cx="1306599"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Registration Process</a:t>
          </a:r>
        </a:p>
      </dsp:txBody>
      <dsp:txXfrm>
        <a:off x="1326477" y="1264827"/>
        <a:ext cx="1306599" cy="843218"/>
      </dsp:txXfrm>
    </dsp:sp>
    <dsp:sp modelId="{73CCCC69-643F-428B-B697-075E433E7B97}">
      <dsp:nvSpPr>
        <dsp:cNvPr id="0" name=""/>
        <dsp:cNvSpPr/>
      </dsp:nvSpPr>
      <dsp:spPr>
        <a:xfrm>
          <a:off x="1874374"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F0B9E0-C21D-4F0E-BB80-0CB29A800ED3}">
      <dsp:nvSpPr>
        <dsp:cNvPr id="0" name=""/>
        <dsp:cNvSpPr/>
      </dsp:nvSpPr>
      <dsp:spPr>
        <a:xfrm>
          <a:off x="2675522" y="0"/>
          <a:ext cx="1009954"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Retreat Agenda</a:t>
          </a:r>
        </a:p>
      </dsp:txBody>
      <dsp:txXfrm>
        <a:off x="2675522" y="0"/>
        <a:ext cx="1009954" cy="843218"/>
      </dsp:txXfrm>
    </dsp:sp>
    <dsp:sp modelId="{90D885F1-D2BE-4CD4-BE2A-482B0ECAD7FF}">
      <dsp:nvSpPr>
        <dsp:cNvPr id="0" name=""/>
        <dsp:cNvSpPr/>
      </dsp:nvSpPr>
      <dsp:spPr>
        <a:xfrm>
          <a:off x="3075097"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913F10-4994-4FAC-B01C-271778D50B20}">
      <dsp:nvSpPr>
        <dsp:cNvPr id="0" name=""/>
        <dsp:cNvSpPr/>
      </dsp:nvSpPr>
      <dsp:spPr>
        <a:xfrm>
          <a:off x="3727923" y="1264827"/>
          <a:ext cx="1028902"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Retreat Day 1</a:t>
          </a:r>
        </a:p>
      </dsp:txBody>
      <dsp:txXfrm>
        <a:off x="3727923" y="1264827"/>
        <a:ext cx="1028902" cy="843218"/>
      </dsp:txXfrm>
    </dsp:sp>
    <dsp:sp modelId="{A5AEA9B5-D3C8-4C5C-B222-DC98949A8F8E}">
      <dsp:nvSpPr>
        <dsp:cNvPr id="0" name=""/>
        <dsp:cNvSpPr/>
      </dsp:nvSpPr>
      <dsp:spPr>
        <a:xfrm>
          <a:off x="4136972"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3E822-73BC-4554-A5A7-7747FC3ABDFC}">
      <dsp:nvSpPr>
        <dsp:cNvPr id="0" name=""/>
        <dsp:cNvSpPr/>
      </dsp:nvSpPr>
      <dsp:spPr>
        <a:xfrm>
          <a:off x="4799271" y="0"/>
          <a:ext cx="1088504"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Retreat Day 2</a:t>
          </a:r>
        </a:p>
      </dsp:txBody>
      <dsp:txXfrm>
        <a:off x="4799271" y="0"/>
        <a:ext cx="1088504" cy="843218"/>
      </dsp:txXfrm>
    </dsp:sp>
    <dsp:sp modelId="{454F1A4E-405D-48E4-B491-AF313AEFD926}">
      <dsp:nvSpPr>
        <dsp:cNvPr id="0" name=""/>
        <dsp:cNvSpPr/>
      </dsp:nvSpPr>
      <dsp:spPr>
        <a:xfrm>
          <a:off x="5238121"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6D4AC7-852D-4014-B8DE-C440DDA20A3A}">
      <dsp:nvSpPr>
        <dsp:cNvPr id="0" name=""/>
        <dsp:cNvSpPr/>
      </dsp:nvSpPr>
      <dsp:spPr>
        <a:xfrm>
          <a:off x="5930222" y="1264827"/>
          <a:ext cx="1288670"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 </a:t>
          </a:r>
        </a:p>
      </dsp:txBody>
      <dsp:txXfrm>
        <a:off x="5930222" y="1264827"/>
        <a:ext cx="1288670" cy="843218"/>
      </dsp:txXfrm>
    </dsp:sp>
    <dsp:sp modelId="{28713833-A11C-4ADE-AB9E-5D6A0409E019}">
      <dsp:nvSpPr>
        <dsp:cNvPr id="0" name=""/>
        <dsp:cNvSpPr/>
      </dsp:nvSpPr>
      <dsp:spPr>
        <a:xfrm>
          <a:off x="6469155"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8C5F7-CCA4-43B9-A011-A22AD766215D}">
      <dsp:nvSpPr>
        <dsp:cNvPr id="0" name=""/>
        <dsp:cNvSpPr/>
      </dsp:nvSpPr>
      <dsp:spPr>
        <a:xfrm>
          <a:off x="661917" y="1810"/>
          <a:ext cx="2976190" cy="1637578"/>
        </a:xfrm>
        <a:prstGeom prst="rect">
          <a:avLst/>
        </a:prstGeom>
        <a:solidFill>
          <a:srgbClr val="005A8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Mindfulness           </a:t>
          </a:r>
          <a:r>
            <a:rPr lang="en-US" sz="2400" kern="1200" dirty="0"/>
            <a:t>vs. Over-identification</a:t>
          </a:r>
        </a:p>
      </dsp:txBody>
      <dsp:txXfrm>
        <a:off x="661917" y="1810"/>
        <a:ext cx="2976190" cy="1637578"/>
      </dsp:txXfrm>
    </dsp:sp>
    <dsp:sp modelId="{C42FBC3E-77AF-46D8-B264-D39E24A152D4}">
      <dsp:nvSpPr>
        <dsp:cNvPr id="0" name=""/>
        <dsp:cNvSpPr/>
      </dsp:nvSpPr>
      <dsp:spPr>
        <a:xfrm>
          <a:off x="3911037" y="1810"/>
          <a:ext cx="3222864" cy="1637578"/>
        </a:xfrm>
        <a:prstGeom prst="rect">
          <a:avLst/>
        </a:prstGeom>
        <a:solidFill>
          <a:schemeClr val="bg2">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Common Humanity </a:t>
          </a:r>
          <a:r>
            <a:rPr lang="en-US" sz="2400" kern="1200" dirty="0"/>
            <a:t>vs. Isolation</a:t>
          </a:r>
        </a:p>
      </dsp:txBody>
      <dsp:txXfrm>
        <a:off x="3911037" y="1810"/>
        <a:ext cx="3222864" cy="1637578"/>
      </dsp:txXfrm>
    </dsp:sp>
    <dsp:sp modelId="{41C59FCE-72F0-4C9B-9353-B842F62BACDB}">
      <dsp:nvSpPr>
        <dsp:cNvPr id="0" name=""/>
        <dsp:cNvSpPr/>
      </dsp:nvSpPr>
      <dsp:spPr>
        <a:xfrm>
          <a:off x="2415300" y="1912319"/>
          <a:ext cx="2965218" cy="1637578"/>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Self-kindness</a:t>
          </a:r>
          <a:r>
            <a:rPr lang="en-US" sz="2400" kern="1200" dirty="0"/>
            <a:t>          vs. Self-judgment</a:t>
          </a:r>
        </a:p>
      </dsp:txBody>
      <dsp:txXfrm>
        <a:off x="2415300" y="1912319"/>
        <a:ext cx="2965218" cy="163757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680844"/>
          <a:ext cx="2580436" cy="869475"/>
        </a:xfrm>
        <a:prstGeom prst="rect">
          <a:avLst/>
        </a:prstGeom>
        <a:solidFill>
          <a:srgbClr val="005A84"/>
        </a:solidFill>
        <a:ln w="6350" cap="flat" cmpd="sng" algn="ctr">
          <a:solidFill>
            <a:srgbClr val="005A8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680844"/>
        <a:ext cx="2580436" cy="869475"/>
      </dsp:txXfrm>
    </dsp:sp>
    <dsp:sp modelId="{A0C126F6-7726-450D-B8D4-8B41DC4493B3}">
      <dsp:nvSpPr>
        <dsp:cNvPr id="0" name=""/>
        <dsp:cNvSpPr/>
      </dsp:nvSpPr>
      <dsp:spPr>
        <a:xfrm>
          <a:off x="2646" y="1550319"/>
          <a:ext cx="2580436" cy="1690920"/>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Take a balanced approach to our emotions, neither suppressing nor overreacting</a:t>
          </a:r>
        </a:p>
      </dsp:txBody>
      <dsp:txXfrm>
        <a:off x="2646" y="1550319"/>
        <a:ext cx="2580436" cy="1690920"/>
      </dsp:txXfrm>
    </dsp:sp>
    <dsp:sp modelId="{21D9A4BA-1B68-4454-8E4A-07582C9E665E}">
      <dsp:nvSpPr>
        <dsp:cNvPr id="0" name=""/>
        <dsp:cNvSpPr/>
      </dsp:nvSpPr>
      <dsp:spPr>
        <a:xfrm>
          <a:off x="2944344" y="680844"/>
          <a:ext cx="2580436" cy="869475"/>
        </a:xfrm>
        <a:prstGeom prst="rect">
          <a:avLst/>
        </a:prstGeom>
        <a:solidFill>
          <a:schemeClr val="bg2">
            <a:lumMod val="5000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680844"/>
        <a:ext cx="2580436" cy="869475"/>
      </dsp:txXfrm>
    </dsp:sp>
    <dsp:sp modelId="{E766195C-639B-4924-BAFB-6AD4011B0977}">
      <dsp:nvSpPr>
        <dsp:cNvPr id="0" name=""/>
        <dsp:cNvSpPr/>
      </dsp:nvSpPr>
      <dsp:spPr>
        <a:xfrm>
          <a:off x="2944344" y="1550319"/>
          <a:ext cx="2580436" cy="1690920"/>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View our personal experiences as part of a much larger human  experience</a:t>
          </a:r>
        </a:p>
      </dsp:txBody>
      <dsp:txXfrm>
        <a:off x="2944344" y="1550319"/>
        <a:ext cx="2580436" cy="1690920"/>
      </dsp:txXfrm>
    </dsp:sp>
    <dsp:sp modelId="{FC836656-2748-422D-9628-9B1832B63FF8}">
      <dsp:nvSpPr>
        <dsp:cNvPr id="0" name=""/>
        <dsp:cNvSpPr/>
      </dsp:nvSpPr>
      <dsp:spPr>
        <a:xfrm>
          <a:off x="5886042" y="680844"/>
          <a:ext cx="2580436" cy="869475"/>
        </a:xfrm>
        <a:prstGeom prst="rect">
          <a:avLst/>
        </a:prstGeom>
        <a:solidFill>
          <a:schemeClr val="accent2"/>
        </a:soli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680844"/>
        <a:ext cx="2580436" cy="869475"/>
      </dsp:txXfrm>
    </dsp:sp>
    <dsp:sp modelId="{3F2888D7-915E-4014-87CD-C56D802FC8ED}">
      <dsp:nvSpPr>
        <dsp:cNvPr id="0" name=""/>
        <dsp:cNvSpPr/>
      </dsp:nvSpPr>
      <dsp:spPr>
        <a:xfrm>
          <a:off x="5886042" y="1550319"/>
          <a:ext cx="2580436" cy="1690920"/>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Accept and forgive ourselves when we suffer, fail, or feel inadequate</a:t>
          </a:r>
        </a:p>
      </dsp:txBody>
      <dsp:txXfrm>
        <a:off x="5886042" y="1550319"/>
        <a:ext cx="2580436" cy="169092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680844"/>
          <a:ext cx="2580436" cy="869475"/>
        </a:xfrm>
        <a:prstGeom prst="rect">
          <a:avLst/>
        </a:prstGeom>
        <a:solidFill>
          <a:srgbClr val="005A84"/>
        </a:solidFill>
        <a:ln w="6350" cap="flat" cmpd="sng" algn="ctr">
          <a:solidFill>
            <a:schemeClr val="accent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680844"/>
        <a:ext cx="2580436" cy="869475"/>
      </dsp:txXfrm>
    </dsp:sp>
    <dsp:sp modelId="{A0C126F6-7726-450D-B8D4-8B41DC4493B3}">
      <dsp:nvSpPr>
        <dsp:cNvPr id="0" name=""/>
        <dsp:cNvSpPr/>
      </dsp:nvSpPr>
      <dsp:spPr>
        <a:xfrm>
          <a:off x="2646" y="1550319"/>
          <a:ext cx="2580436" cy="1690920"/>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Take a balanced approach to our emotions, neither suppressing nor overreacting</a:t>
          </a:r>
        </a:p>
      </dsp:txBody>
      <dsp:txXfrm>
        <a:off x="2646" y="1550319"/>
        <a:ext cx="2580436" cy="1690920"/>
      </dsp:txXfrm>
    </dsp:sp>
    <dsp:sp modelId="{21D9A4BA-1B68-4454-8E4A-07582C9E665E}">
      <dsp:nvSpPr>
        <dsp:cNvPr id="0" name=""/>
        <dsp:cNvSpPr/>
      </dsp:nvSpPr>
      <dsp:spPr>
        <a:xfrm>
          <a:off x="2944344" y="680844"/>
          <a:ext cx="2580436" cy="869475"/>
        </a:xfrm>
        <a:prstGeom prst="rect">
          <a:avLst/>
        </a:prstGeom>
        <a:solidFill>
          <a:schemeClr val="bg2">
            <a:lumMod val="5000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680844"/>
        <a:ext cx="2580436" cy="869475"/>
      </dsp:txXfrm>
    </dsp:sp>
    <dsp:sp modelId="{E766195C-639B-4924-BAFB-6AD4011B0977}">
      <dsp:nvSpPr>
        <dsp:cNvPr id="0" name=""/>
        <dsp:cNvSpPr/>
      </dsp:nvSpPr>
      <dsp:spPr>
        <a:xfrm>
          <a:off x="2944344" y="1550319"/>
          <a:ext cx="2580436" cy="1690920"/>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View our personal experiences as part of a much larger human  experience</a:t>
          </a:r>
        </a:p>
      </dsp:txBody>
      <dsp:txXfrm>
        <a:off x="2944344" y="1550319"/>
        <a:ext cx="2580436" cy="1690920"/>
      </dsp:txXfrm>
    </dsp:sp>
    <dsp:sp modelId="{FC836656-2748-422D-9628-9B1832B63FF8}">
      <dsp:nvSpPr>
        <dsp:cNvPr id="0" name=""/>
        <dsp:cNvSpPr/>
      </dsp:nvSpPr>
      <dsp:spPr>
        <a:xfrm>
          <a:off x="5886042" y="680844"/>
          <a:ext cx="2580436" cy="869475"/>
        </a:xfrm>
        <a:prstGeom prst="rect">
          <a:avLst/>
        </a:prstGeom>
        <a:solidFill>
          <a:schemeClr val="accent2"/>
        </a:soli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680844"/>
        <a:ext cx="2580436" cy="869475"/>
      </dsp:txXfrm>
    </dsp:sp>
    <dsp:sp modelId="{3F2888D7-915E-4014-87CD-C56D802FC8ED}">
      <dsp:nvSpPr>
        <dsp:cNvPr id="0" name=""/>
        <dsp:cNvSpPr/>
      </dsp:nvSpPr>
      <dsp:spPr>
        <a:xfrm>
          <a:off x="5886042" y="1550319"/>
          <a:ext cx="2580436" cy="1690920"/>
        </a:xfrm>
        <a:prstGeom prst="rect">
          <a:avLst/>
        </a:prstGeom>
        <a:blipFill rotWithShape="0">
          <a:blip xmlns:r="http://schemas.openxmlformats.org/officeDocument/2006/relationships" r:embed="rId1"/>
          <a:srcRect/>
          <a:stretch>
            <a:fillRect l="-77000" r="-77000"/>
          </a:stretch>
        </a:blip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Accept and forgive ourselves when we suffer, fail, or feel inadequate</a:t>
          </a:r>
        </a:p>
      </dsp:txBody>
      <dsp:txXfrm>
        <a:off x="5886042" y="1550319"/>
        <a:ext cx="2580436" cy="169092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680844"/>
          <a:ext cx="2580436" cy="869475"/>
        </a:xfrm>
        <a:prstGeom prst="rect">
          <a:avLst/>
        </a:prstGeom>
        <a:solidFill>
          <a:srgbClr val="005A84"/>
        </a:solidFill>
        <a:ln w="6350" cap="flat" cmpd="sng" algn="ctr">
          <a:solidFill>
            <a:schemeClr val="accent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680844"/>
        <a:ext cx="2580436" cy="869475"/>
      </dsp:txXfrm>
    </dsp:sp>
    <dsp:sp modelId="{A0C126F6-7726-450D-B8D4-8B41DC4493B3}">
      <dsp:nvSpPr>
        <dsp:cNvPr id="0" name=""/>
        <dsp:cNvSpPr/>
      </dsp:nvSpPr>
      <dsp:spPr>
        <a:xfrm>
          <a:off x="2646" y="1550319"/>
          <a:ext cx="2580436" cy="1690920"/>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Take a balanced approach to our emotions, neither suppressing nor overreacting</a:t>
          </a:r>
        </a:p>
      </dsp:txBody>
      <dsp:txXfrm>
        <a:off x="2646" y="1550319"/>
        <a:ext cx="2580436" cy="1690920"/>
      </dsp:txXfrm>
    </dsp:sp>
    <dsp:sp modelId="{21D9A4BA-1B68-4454-8E4A-07582C9E665E}">
      <dsp:nvSpPr>
        <dsp:cNvPr id="0" name=""/>
        <dsp:cNvSpPr/>
      </dsp:nvSpPr>
      <dsp:spPr>
        <a:xfrm>
          <a:off x="2944344" y="680844"/>
          <a:ext cx="2580436" cy="869475"/>
        </a:xfrm>
        <a:prstGeom prst="rect">
          <a:avLst/>
        </a:prstGeom>
        <a:solidFill>
          <a:schemeClr val="bg2">
            <a:lumMod val="5000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680844"/>
        <a:ext cx="2580436" cy="869475"/>
      </dsp:txXfrm>
    </dsp:sp>
    <dsp:sp modelId="{E766195C-639B-4924-BAFB-6AD4011B0977}">
      <dsp:nvSpPr>
        <dsp:cNvPr id="0" name=""/>
        <dsp:cNvSpPr/>
      </dsp:nvSpPr>
      <dsp:spPr>
        <a:xfrm>
          <a:off x="2944344" y="1550319"/>
          <a:ext cx="2580436" cy="1690920"/>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View our personal experiences as part of a much larger human  experience</a:t>
          </a:r>
        </a:p>
      </dsp:txBody>
      <dsp:txXfrm>
        <a:off x="2944344" y="1550319"/>
        <a:ext cx="2580436" cy="1690920"/>
      </dsp:txXfrm>
    </dsp:sp>
    <dsp:sp modelId="{FC836656-2748-422D-9628-9B1832B63FF8}">
      <dsp:nvSpPr>
        <dsp:cNvPr id="0" name=""/>
        <dsp:cNvSpPr/>
      </dsp:nvSpPr>
      <dsp:spPr>
        <a:xfrm>
          <a:off x="5886042" y="680844"/>
          <a:ext cx="2580436" cy="869475"/>
        </a:xfrm>
        <a:prstGeom prst="rect">
          <a:avLst/>
        </a:prstGeom>
        <a:solidFill>
          <a:schemeClr val="accent2"/>
        </a:solidFill>
        <a:ln w="6350" cap="flat" cmpd="sng" algn="ctr">
          <a:solidFill>
            <a:schemeClr val="accent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680844"/>
        <a:ext cx="2580436" cy="869475"/>
      </dsp:txXfrm>
    </dsp:sp>
    <dsp:sp modelId="{3F2888D7-915E-4014-87CD-C56D802FC8ED}">
      <dsp:nvSpPr>
        <dsp:cNvPr id="0" name=""/>
        <dsp:cNvSpPr/>
      </dsp:nvSpPr>
      <dsp:spPr>
        <a:xfrm>
          <a:off x="5886042" y="1550319"/>
          <a:ext cx="2580436" cy="1690920"/>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Accept and forgive ourselves when we suffer, fail, or feel inadequate</a:t>
          </a:r>
        </a:p>
      </dsp:txBody>
      <dsp:txXfrm>
        <a:off x="5886042" y="1550319"/>
        <a:ext cx="2580436" cy="169092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786526"/>
          <a:ext cx="2580436" cy="869475"/>
        </a:xfrm>
        <a:prstGeom prst="rect">
          <a:avLst/>
        </a:prstGeom>
        <a:solidFill>
          <a:srgbClr val="005A84"/>
        </a:solidFill>
        <a:ln w="6350" cap="flat" cmpd="sng" algn="ctr">
          <a:solidFill>
            <a:srgbClr val="005A8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786526"/>
        <a:ext cx="2580436" cy="869475"/>
      </dsp:txXfrm>
    </dsp:sp>
    <dsp:sp modelId="{A0C126F6-7726-450D-B8D4-8B41DC4493B3}">
      <dsp:nvSpPr>
        <dsp:cNvPr id="0" name=""/>
        <dsp:cNvSpPr/>
      </dsp:nvSpPr>
      <dsp:spPr>
        <a:xfrm>
          <a:off x="0" y="1650631"/>
          <a:ext cx="2580436" cy="1479555"/>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lr>
              <a:schemeClr val="tx1"/>
            </a:buClr>
            <a:buFont typeface="Arial" panose="020B0604020202020204" pitchFamily="34" charset="0"/>
            <a:buChar char="•"/>
          </a:pPr>
          <a:r>
            <a:rPr lang="en-US" sz="2000" b="0" kern="1200" dirty="0"/>
            <a:t>Box Breathing</a:t>
          </a:r>
        </a:p>
        <a:p>
          <a:pPr marL="228600" lvl="1" indent="-228600" algn="l" defTabSz="889000">
            <a:lnSpc>
              <a:spcPct val="90000"/>
            </a:lnSpc>
            <a:spcBef>
              <a:spcPct val="0"/>
            </a:spcBef>
            <a:spcAft>
              <a:spcPct val="15000"/>
            </a:spcAft>
            <a:buFont typeface="Arial" panose="020B0604020202020204" pitchFamily="34" charset="0"/>
            <a:buChar char="•"/>
          </a:pPr>
          <a:r>
            <a:rPr lang="en-US" sz="2000" b="0" kern="1200" dirty="0"/>
            <a:t>Name 5 Things</a:t>
          </a:r>
          <a:endParaRPr lang="en-US" sz="1800" b="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kern="1200" dirty="0"/>
            <a:t>5-4-3-2-1 Technique</a:t>
          </a:r>
        </a:p>
        <a:p>
          <a:pPr marL="171450" lvl="1" indent="-171450" algn="l" defTabSz="800100">
            <a:lnSpc>
              <a:spcPct val="90000"/>
            </a:lnSpc>
            <a:spcBef>
              <a:spcPct val="0"/>
            </a:spcBef>
            <a:spcAft>
              <a:spcPct val="15000"/>
            </a:spcAft>
            <a:buNone/>
          </a:pPr>
          <a:endParaRPr lang="en-US" sz="1800" b="1" kern="1200" dirty="0"/>
        </a:p>
      </dsp:txBody>
      <dsp:txXfrm>
        <a:off x="0" y="1650631"/>
        <a:ext cx="2580436" cy="1479555"/>
      </dsp:txXfrm>
    </dsp:sp>
    <dsp:sp modelId="{21D9A4BA-1B68-4454-8E4A-07582C9E665E}">
      <dsp:nvSpPr>
        <dsp:cNvPr id="0" name=""/>
        <dsp:cNvSpPr/>
      </dsp:nvSpPr>
      <dsp:spPr>
        <a:xfrm>
          <a:off x="2944344" y="786526"/>
          <a:ext cx="2580436" cy="869475"/>
        </a:xfrm>
        <a:prstGeom prst="rect">
          <a:avLst/>
        </a:prstGeom>
        <a:solidFill>
          <a:schemeClr val="bg2">
            <a:lumMod val="50000"/>
          </a:schemeClr>
        </a:solidFill>
        <a:ln w="6350" cap="flat" cmpd="sng" algn="ctr">
          <a:solidFill>
            <a:srgbClr val="7D7D7D"/>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786526"/>
        <a:ext cx="2580436" cy="869475"/>
      </dsp:txXfrm>
    </dsp:sp>
    <dsp:sp modelId="{E766195C-639B-4924-BAFB-6AD4011B0977}">
      <dsp:nvSpPr>
        <dsp:cNvPr id="0" name=""/>
        <dsp:cNvSpPr/>
      </dsp:nvSpPr>
      <dsp:spPr>
        <a:xfrm>
          <a:off x="2944344" y="1656002"/>
          <a:ext cx="2580436" cy="1479555"/>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Clr>
              <a:schemeClr val="bg1"/>
            </a:buClr>
            <a:buFontTx/>
            <a:buNone/>
          </a:pPr>
          <a:r>
            <a:rPr lang="en-US" sz="2000" b="0" kern="1200" dirty="0"/>
            <a:t>Circles of Community</a:t>
          </a:r>
        </a:p>
      </dsp:txBody>
      <dsp:txXfrm>
        <a:off x="2944344" y="1656002"/>
        <a:ext cx="2580436" cy="1479555"/>
      </dsp:txXfrm>
    </dsp:sp>
    <dsp:sp modelId="{FC836656-2748-422D-9628-9B1832B63FF8}">
      <dsp:nvSpPr>
        <dsp:cNvPr id="0" name=""/>
        <dsp:cNvSpPr/>
      </dsp:nvSpPr>
      <dsp:spPr>
        <a:xfrm>
          <a:off x="5886042" y="786526"/>
          <a:ext cx="2580436" cy="869475"/>
        </a:xfrm>
        <a:prstGeom prst="rect">
          <a:avLst/>
        </a:prstGeom>
        <a:solidFill>
          <a:schemeClr val="accent2"/>
        </a:solidFill>
        <a:ln w="6350" cap="flat" cmpd="sng" algn="ctr">
          <a:solidFill>
            <a:schemeClr val="accent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786526"/>
        <a:ext cx="2580436" cy="869475"/>
      </dsp:txXfrm>
    </dsp:sp>
    <dsp:sp modelId="{3F2888D7-915E-4014-87CD-C56D802FC8ED}">
      <dsp:nvSpPr>
        <dsp:cNvPr id="0" name=""/>
        <dsp:cNvSpPr/>
      </dsp:nvSpPr>
      <dsp:spPr>
        <a:xfrm>
          <a:off x="5886042" y="1656002"/>
          <a:ext cx="2580436" cy="1479555"/>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b="0" kern="1200" dirty="0"/>
            <a:t>Letter from your Future Self</a:t>
          </a:r>
        </a:p>
      </dsp:txBody>
      <dsp:txXfrm>
        <a:off x="5886042" y="1656002"/>
        <a:ext cx="2580436" cy="147955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1109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Identify a goal</a:t>
          </a:r>
        </a:p>
      </dsp:txBody>
      <dsp:txXfrm>
        <a:off x="2693991" y="76387"/>
        <a:ext cx="3811825" cy="458325"/>
      </dsp:txXfrm>
    </dsp:sp>
    <dsp:sp modelId="{C49E9A6D-A1AA-41D2-A5D2-C671210697FA}">
      <dsp:nvSpPr>
        <dsp:cNvPr id="0" name=""/>
        <dsp:cNvSpPr/>
      </dsp:nvSpPr>
      <dsp:spPr>
        <a:xfrm>
          <a:off x="0" y="1962"/>
          <a:ext cx="2693991" cy="611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1</a:t>
          </a:r>
        </a:p>
      </dsp:txBody>
      <dsp:txXfrm>
        <a:off x="29831" y="31793"/>
        <a:ext cx="2634329" cy="551437"/>
      </dsp:txXfrm>
    </dsp:sp>
    <dsp:sp modelId="{8D61D8EC-7F29-4998-8E4F-F8CC9FCC0D82}">
      <dsp:nvSpPr>
        <dsp:cNvPr id="0" name=""/>
        <dsp:cNvSpPr/>
      </dsp:nvSpPr>
      <dsp:spPr>
        <a:xfrm>
          <a:off x="2693991" y="674171"/>
          <a:ext cx="4040987" cy="61109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Write down action steps</a:t>
          </a:r>
        </a:p>
      </dsp:txBody>
      <dsp:txXfrm>
        <a:off x="2693991" y="750558"/>
        <a:ext cx="3811825" cy="458325"/>
      </dsp:txXfrm>
    </dsp:sp>
    <dsp:sp modelId="{5C747845-B5AF-4D15-A0F4-C3B90FD0CFED}">
      <dsp:nvSpPr>
        <dsp:cNvPr id="0" name=""/>
        <dsp:cNvSpPr/>
      </dsp:nvSpPr>
      <dsp:spPr>
        <a:xfrm>
          <a:off x="0" y="674171"/>
          <a:ext cx="2693991" cy="6110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2</a:t>
          </a:r>
        </a:p>
      </dsp:txBody>
      <dsp:txXfrm>
        <a:off x="29831" y="704002"/>
        <a:ext cx="2634329" cy="551437"/>
      </dsp:txXfrm>
    </dsp:sp>
    <dsp:sp modelId="{8D67F6E5-F3D6-449E-A530-52CBAC7AE0FF}">
      <dsp:nvSpPr>
        <dsp:cNvPr id="0" name=""/>
        <dsp:cNvSpPr/>
      </dsp:nvSpPr>
      <dsp:spPr>
        <a:xfrm>
          <a:off x="2693991" y="1346380"/>
          <a:ext cx="4040987" cy="611099"/>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Rank order by risk/fear</a:t>
          </a:r>
        </a:p>
      </dsp:txBody>
      <dsp:txXfrm>
        <a:off x="2693991" y="1422767"/>
        <a:ext cx="3811825" cy="458325"/>
      </dsp:txXfrm>
    </dsp:sp>
    <dsp:sp modelId="{A0EC1345-3C8B-42C2-8361-8A74661DFB2A}">
      <dsp:nvSpPr>
        <dsp:cNvPr id="0" name=""/>
        <dsp:cNvSpPr/>
      </dsp:nvSpPr>
      <dsp:spPr>
        <a:xfrm>
          <a:off x="0" y="1346380"/>
          <a:ext cx="2693991" cy="6110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3</a:t>
          </a:r>
        </a:p>
      </dsp:txBody>
      <dsp:txXfrm>
        <a:off x="29831" y="1376211"/>
        <a:ext cx="2634329" cy="551437"/>
      </dsp:txXfrm>
    </dsp:sp>
    <dsp:sp modelId="{4A834849-132F-41B5-AF52-287C4B392988}">
      <dsp:nvSpPr>
        <dsp:cNvPr id="0" name=""/>
        <dsp:cNvSpPr/>
      </dsp:nvSpPr>
      <dsp:spPr>
        <a:xfrm>
          <a:off x="2693991" y="2018590"/>
          <a:ext cx="4040987" cy="611099"/>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Chart along a continuum</a:t>
          </a:r>
        </a:p>
      </dsp:txBody>
      <dsp:txXfrm>
        <a:off x="2693991" y="2094977"/>
        <a:ext cx="3811825" cy="458325"/>
      </dsp:txXfrm>
    </dsp:sp>
    <dsp:sp modelId="{BE2925B8-5C05-4C7D-A38B-398436ABA87B}">
      <dsp:nvSpPr>
        <dsp:cNvPr id="0" name=""/>
        <dsp:cNvSpPr/>
      </dsp:nvSpPr>
      <dsp:spPr>
        <a:xfrm>
          <a:off x="0" y="2018590"/>
          <a:ext cx="2693991" cy="61109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4</a:t>
          </a:r>
        </a:p>
      </dsp:txBody>
      <dsp:txXfrm>
        <a:off x="29831" y="2048421"/>
        <a:ext cx="2634329" cy="551437"/>
      </dsp:txXfrm>
    </dsp:sp>
    <dsp:sp modelId="{1BCA66AE-A343-43C0-921B-C03222B114FF}">
      <dsp:nvSpPr>
        <dsp:cNvPr id="0" name=""/>
        <dsp:cNvSpPr/>
      </dsp:nvSpPr>
      <dsp:spPr>
        <a:xfrm>
          <a:off x="2693991" y="2690799"/>
          <a:ext cx="4040987" cy="611099"/>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Take 1 action in 1 week</a:t>
          </a:r>
        </a:p>
      </dsp:txBody>
      <dsp:txXfrm>
        <a:off x="2693991" y="2767186"/>
        <a:ext cx="3811825" cy="458325"/>
      </dsp:txXfrm>
    </dsp:sp>
    <dsp:sp modelId="{D0C44558-C85B-45F6-B10C-607D080B2DE3}">
      <dsp:nvSpPr>
        <dsp:cNvPr id="0" name=""/>
        <dsp:cNvSpPr/>
      </dsp:nvSpPr>
      <dsp:spPr>
        <a:xfrm>
          <a:off x="0" y="2690799"/>
          <a:ext cx="2693991" cy="61109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 Step 5</a:t>
          </a:r>
        </a:p>
      </dsp:txBody>
      <dsp:txXfrm>
        <a:off x="29831" y="2720630"/>
        <a:ext cx="2634329" cy="551437"/>
      </dsp:txXfrm>
    </dsp:sp>
    <dsp:sp modelId="{90792AAE-8A6E-48C0-9D65-60B1A578DC5F}">
      <dsp:nvSpPr>
        <dsp:cNvPr id="0" name=""/>
        <dsp:cNvSpPr/>
      </dsp:nvSpPr>
      <dsp:spPr>
        <a:xfrm>
          <a:off x="2694649" y="3485482"/>
          <a:ext cx="4037041" cy="611099"/>
        </a:xfrm>
        <a:prstGeom prst="rightArrow">
          <a:avLst>
            <a:gd name="adj1" fmla="val 75000"/>
            <a:gd name="adj2" fmla="val 50000"/>
          </a:avLst>
        </a:prstGeom>
        <a:solidFill>
          <a:srgbClr val="004260">
            <a:alpha val="34902"/>
          </a:srgb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tx1"/>
              </a:solidFill>
            </a:rPr>
            <a:t>Deploy as needed</a:t>
          </a:r>
        </a:p>
      </dsp:txBody>
      <dsp:txXfrm>
        <a:off x="2694649" y="3561869"/>
        <a:ext cx="3807879" cy="458325"/>
      </dsp:txXfrm>
    </dsp:sp>
    <dsp:sp modelId="{274D7E2C-F138-4505-8F3B-679B017D181F}">
      <dsp:nvSpPr>
        <dsp:cNvPr id="0" name=""/>
        <dsp:cNvSpPr/>
      </dsp:nvSpPr>
      <dsp:spPr>
        <a:xfrm>
          <a:off x="3288" y="3363009"/>
          <a:ext cx="2691360" cy="856046"/>
        </a:xfrm>
        <a:prstGeom prst="roundRect">
          <a:avLst/>
        </a:prstGeom>
        <a:solidFill>
          <a:srgbClr val="0042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100000"/>
            </a:lnSpc>
            <a:spcBef>
              <a:spcPct val="0"/>
            </a:spcBef>
            <a:spcAft>
              <a:spcPts val="0"/>
            </a:spcAft>
            <a:buNone/>
          </a:pPr>
          <a:r>
            <a:rPr lang="en-US" sz="2400" kern="1200" dirty="0"/>
            <a:t>Self-Compassion</a:t>
          </a:r>
        </a:p>
        <a:p>
          <a:pPr marL="0" lvl="0" indent="0" algn="ctr" defTabSz="1066800">
            <a:lnSpc>
              <a:spcPct val="100000"/>
            </a:lnSpc>
            <a:spcBef>
              <a:spcPct val="0"/>
            </a:spcBef>
            <a:spcAft>
              <a:spcPts val="0"/>
            </a:spcAft>
            <a:buNone/>
          </a:pPr>
          <a:r>
            <a:rPr lang="en-US" sz="2400" kern="1200" dirty="0"/>
            <a:t>Safety Net</a:t>
          </a:r>
        </a:p>
      </dsp:txBody>
      <dsp:txXfrm>
        <a:off x="45077" y="3404798"/>
        <a:ext cx="2607782" cy="77246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1109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Identify a goal</a:t>
          </a:r>
        </a:p>
      </dsp:txBody>
      <dsp:txXfrm>
        <a:off x="2693991" y="76387"/>
        <a:ext cx="3811825" cy="458325"/>
      </dsp:txXfrm>
    </dsp:sp>
    <dsp:sp modelId="{C49E9A6D-A1AA-41D2-A5D2-C671210697FA}">
      <dsp:nvSpPr>
        <dsp:cNvPr id="0" name=""/>
        <dsp:cNvSpPr/>
      </dsp:nvSpPr>
      <dsp:spPr>
        <a:xfrm>
          <a:off x="0" y="1962"/>
          <a:ext cx="2693991" cy="611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1</a:t>
          </a:r>
        </a:p>
      </dsp:txBody>
      <dsp:txXfrm>
        <a:off x="29831" y="31793"/>
        <a:ext cx="2634329" cy="551437"/>
      </dsp:txXfrm>
    </dsp:sp>
    <dsp:sp modelId="{8D61D8EC-7F29-4998-8E4F-F8CC9FCC0D82}">
      <dsp:nvSpPr>
        <dsp:cNvPr id="0" name=""/>
        <dsp:cNvSpPr/>
      </dsp:nvSpPr>
      <dsp:spPr>
        <a:xfrm>
          <a:off x="2693991" y="674171"/>
          <a:ext cx="4040987" cy="61109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Write down action steps</a:t>
          </a:r>
        </a:p>
      </dsp:txBody>
      <dsp:txXfrm>
        <a:off x="2693991" y="750558"/>
        <a:ext cx="3811825" cy="458325"/>
      </dsp:txXfrm>
    </dsp:sp>
    <dsp:sp modelId="{5C747845-B5AF-4D15-A0F4-C3B90FD0CFED}">
      <dsp:nvSpPr>
        <dsp:cNvPr id="0" name=""/>
        <dsp:cNvSpPr/>
      </dsp:nvSpPr>
      <dsp:spPr>
        <a:xfrm>
          <a:off x="0" y="674171"/>
          <a:ext cx="2693991" cy="6110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2</a:t>
          </a:r>
        </a:p>
      </dsp:txBody>
      <dsp:txXfrm>
        <a:off x="29831" y="704002"/>
        <a:ext cx="2634329" cy="551437"/>
      </dsp:txXfrm>
    </dsp:sp>
    <dsp:sp modelId="{8D67F6E5-F3D6-449E-A530-52CBAC7AE0FF}">
      <dsp:nvSpPr>
        <dsp:cNvPr id="0" name=""/>
        <dsp:cNvSpPr/>
      </dsp:nvSpPr>
      <dsp:spPr>
        <a:xfrm>
          <a:off x="2693991" y="1346380"/>
          <a:ext cx="4040987" cy="611099"/>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Rank order by risk/fear</a:t>
          </a:r>
        </a:p>
      </dsp:txBody>
      <dsp:txXfrm>
        <a:off x="2693991" y="1422767"/>
        <a:ext cx="3811825" cy="458325"/>
      </dsp:txXfrm>
    </dsp:sp>
    <dsp:sp modelId="{A0EC1345-3C8B-42C2-8361-8A74661DFB2A}">
      <dsp:nvSpPr>
        <dsp:cNvPr id="0" name=""/>
        <dsp:cNvSpPr/>
      </dsp:nvSpPr>
      <dsp:spPr>
        <a:xfrm>
          <a:off x="0" y="1346380"/>
          <a:ext cx="2693991" cy="6110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3</a:t>
          </a:r>
        </a:p>
      </dsp:txBody>
      <dsp:txXfrm>
        <a:off x="29831" y="1376211"/>
        <a:ext cx="2634329" cy="551437"/>
      </dsp:txXfrm>
    </dsp:sp>
    <dsp:sp modelId="{4A834849-132F-41B5-AF52-287C4B392988}">
      <dsp:nvSpPr>
        <dsp:cNvPr id="0" name=""/>
        <dsp:cNvSpPr/>
      </dsp:nvSpPr>
      <dsp:spPr>
        <a:xfrm>
          <a:off x="2693991" y="2018590"/>
          <a:ext cx="4040987" cy="611099"/>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Chart along a continuum</a:t>
          </a:r>
        </a:p>
      </dsp:txBody>
      <dsp:txXfrm>
        <a:off x="2693991" y="2094977"/>
        <a:ext cx="3811825" cy="458325"/>
      </dsp:txXfrm>
    </dsp:sp>
    <dsp:sp modelId="{BE2925B8-5C05-4C7D-A38B-398436ABA87B}">
      <dsp:nvSpPr>
        <dsp:cNvPr id="0" name=""/>
        <dsp:cNvSpPr/>
      </dsp:nvSpPr>
      <dsp:spPr>
        <a:xfrm>
          <a:off x="0" y="2018590"/>
          <a:ext cx="2693991" cy="61109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4</a:t>
          </a:r>
        </a:p>
      </dsp:txBody>
      <dsp:txXfrm>
        <a:off x="29831" y="2048421"/>
        <a:ext cx="2634329" cy="551437"/>
      </dsp:txXfrm>
    </dsp:sp>
    <dsp:sp modelId="{1BCA66AE-A343-43C0-921B-C03222B114FF}">
      <dsp:nvSpPr>
        <dsp:cNvPr id="0" name=""/>
        <dsp:cNvSpPr/>
      </dsp:nvSpPr>
      <dsp:spPr>
        <a:xfrm>
          <a:off x="2693991" y="2690799"/>
          <a:ext cx="4040987" cy="611099"/>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Take 1 action in 1 week</a:t>
          </a:r>
        </a:p>
      </dsp:txBody>
      <dsp:txXfrm>
        <a:off x="2693991" y="2767186"/>
        <a:ext cx="3811825" cy="458325"/>
      </dsp:txXfrm>
    </dsp:sp>
    <dsp:sp modelId="{D0C44558-C85B-45F6-B10C-607D080B2DE3}">
      <dsp:nvSpPr>
        <dsp:cNvPr id="0" name=""/>
        <dsp:cNvSpPr/>
      </dsp:nvSpPr>
      <dsp:spPr>
        <a:xfrm>
          <a:off x="0" y="2690799"/>
          <a:ext cx="2693991" cy="61109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 Step 5</a:t>
          </a:r>
        </a:p>
      </dsp:txBody>
      <dsp:txXfrm>
        <a:off x="29831" y="2720630"/>
        <a:ext cx="2634329" cy="551437"/>
      </dsp:txXfrm>
    </dsp:sp>
    <dsp:sp modelId="{90792AAE-8A6E-48C0-9D65-60B1A578DC5F}">
      <dsp:nvSpPr>
        <dsp:cNvPr id="0" name=""/>
        <dsp:cNvSpPr/>
      </dsp:nvSpPr>
      <dsp:spPr>
        <a:xfrm>
          <a:off x="2694649" y="3485482"/>
          <a:ext cx="4037041" cy="611099"/>
        </a:xfrm>
        <a:prstGeom prst="rightArrow">
          <a:avLst>
            <a:gd name="adj1" fmla="val 75000"/>
            <a:gd name="adj2" fmla="val 50000"/>
          </a:avLst>
        </a:prstGeom>
        <a:solidFill>
          <a:srgbClr val="004260">
            <a:alpha val="34902"/>
          </a:srgb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tx1"/>
              </a:solidFill>
            </a:rPr>
            <a:t>Deploy as needed</a:t>
          </a:r>
        </a:p>
      </dsp:txBody>
      <dsp:txXfrm>
        <a:off x="2694649" y="3561869"/>
        <a:ext cx="3807879" cy="458325"/>
      </dsp:txXfrm>
    </dsp:sp>
    <dsp:sp modelId="{274D7E2C-F138-4505-8F3B-679B017D181F}">
      <dsp:nvSpPr>
        <dsp:cNvPr id="0" name=""/>
        <dsp:cNvSpPr/>
      </dsp:nvSpPr>
      <dsp:spPr>
        <a:xfrm>
          <a:off x="3288" y="3363009"/>
          <a:ext cx="2691360" cy="856046"/>
        </a:xfrm>
        <a:prstGeom prst="roundRect">
          <a:avLst/>
        </a:prstGeom>
        <a:solidFill>
          <a:srgbClr val="0042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100000"/>
            </a:lnSpc>
            <a:spcBef>
              <a:spcPct val="0"/>
            </a:spcBef>
            <a:spcAft>
              <a:spcPts val="0"/>
            </a:spcAft>
            <a:buNone/>
          </a:pPr>
          <a:r>
            <a:rPr lang="en-US" sz="2400" kern="1200" dirty="0"/>
            <a:t>Self-Compassion</a:t>
          </a:r>
        </a:p>
        <a:p>
          <a:pPr marL="0" lvl="0" indent="0" algn="ctr" defTabSz="1066800">
            <a:lnSpc>
              <a:spcPct val="100000"/>
            </a:lnSpc>
            <a:spcBef>
              <a:spcPct val="0"/>
            </a:spcBef>
            <a:spcAft>
              <a:spcPts val="0"/>
            </a:spcAft>
            <a:buNone/>
          </a:pPr>
          <a:r>
            <a:rPr lang="en-US" sz="2400" kern="1200" dirty="0"/>
            <a:t>Safety Net</a:t>
          </a:r>
        </a:p>
      </dsp:txBody>
      <dsp:txXfrm>
        <a:off x="45077" y="3404798"/>
        <a:ext cx="2607782" cy="77246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034DA-1C3F-4068-A19A-D571F0F371B4}">
      <dsp:nvSpPr>
        <dsp:cNvPr id="0" name=""/>
        <dsp:cNvSpPr/>
      </dsp:nvSpPr>
      <dsp:spPr>
        <a:xfrm>
          <a:off x="1036774" y="1256"/>
          <a:ext cx="540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1 (3/26/26) Amplifying Yourself and Others</a:t>
          </a:r>
        </a:p>
      </dsp:txBody>
      <dsp:txXfrm>
        <a:off x="1036774" y="1256"/>
        <a:ext cx="5400000" cy="475892"/>
      </dsp:txXfrm>
    </dsp:sp>
    <dsp:sp modelId="{A987478D-A24D-4E5A-B09E-8A3E4E06A679}">
      <dsp:nvSpPr>
        <dsp:cNvPr id="0" name=""/>
        <dsp:cNvSpPr/>
      </dsp:nvSpPr>
      <dsp:spPr>
        <a:xfrm>
          <a:off x="1486774" y="500943"/>
          <a:ext cx="450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2 (4/2/26) Deconstructing Gender</a:t>
          </a:r>
        </a:p>
      </dsp:txBody>
      <dsp:txXfrm>
        <a:off x="1486774" y="500943"/>
        <a:ext cx="4500000" cy="475892"/>
      </dsp:txXfrm>
    </dsp:sp>
    <dsp:sp modelId="{9CED224D-ACED-4050-95C7-16AE4F29534B}">
      <dsp:nvSpPr>
        <dsp:cNvPr id="0" name=""/>
        <dsp:cNvSpPr/>
      </dsp:nvSpPr>
      <dsp:spPr>
        <a:xfrm>
          <a:off x="1044750" y="1000630"/>
          <a:ext cx="5384047"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3 (4/9/26) Getting Comfortable with Power </a:t>
          </a:r>
        </a:p>
      </dsp:txBody>
      <dsp:txXfrm>
        <a:off x="1044750" y="1000630"/>
        <a:ext cx="5384047" cy="475892"/>
      </dsp:txXfrm>
    </dsp:sp>
    <dsp:sp modelId="{368D85A7-5C68-43CE-8E7C-8CFB3E6F000B}">
      <dsp:nvSpPr>
        <dsp:cNvPr id="0" name=""/>
        <dsp:cNvSpPr/>
      </dsp:nvSpPr>
      <dsp:spPr>
        <a:xfrm>
          <a:off x="1486774" y="1500317"/>
          <a:ext cx="450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4 (4/16/26) Identifying as a Leader</a:t>
          </a:r>
        </a:p>
      </dsp:txBody>
      <dsp:txXfrm>
        <a:off x="1486774" y="1500317"/>
        <a:ext cx="4500000" cy="475892"/>
      </dsp:txXfrm>
    </dsp:sp>
    <dsp:sp modelId="{828032A5-1A4D-4A32-B2DB-B4BFD704758E}">
      <dsp:nvSpPr>
        <dsp:cNvPr id="0" name=""/>
        <dsp:cNvSpPr/>
      </dsp:nvSpPr>
      <dsp:spPr>
        <a:xfrm>
          <a:off x="496774" y="2000004"/>
          <a:ext cx="6480000" cy="47589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5 (4/23/26) Expanding Identity to Values &amp; Strengths</a:t>
          </a:r>
        </a:p>
      </dsp:txBody>
      <dsp:txXfrm>
        <a:off x="496774" y="2000004"/>
        <a:ext cx="6480000" cy="475892"/>
      </dsp:txXfrm>
    </dsp:sp>
    <dsp:sp modelId="{C0369FE7-053D-42FF-A92A-650537660310}">
      <dsp:nvSpPr>
        <dsp:cNvPr id="0" name=""/>
        <dsp:cNvSpPr/>
      </dsp:nvSpPr>
      <dsp:spPr>
        <a:xfrm>
          <a:off x="1081774" y="2499691"/>
          <a:ext cx="531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6 (4/30/26) Cracking the Confidence Code</a:t>
          </a:r>
        </a:p>
      </dsp:txBody>
      <dsp:txXfrm>
        <a:off x="1081774" y="2499691"/>
        <a:ext cx="5310000" cy="475892"/>
      </dsp:txXfrm>
    </dsp:sp>
    <dsp:sp modelId="{54E16099-496D-4DE3-A6E5-F5EB8549F6CB}">
      <dsp:nvSpPr>
        <dsp:cNvPr id="0" name=""/>
        <dsp:cNvSpPr/>
      </dsp:nvSpPr>
      <dsp:spPr>
        <a:xfrm>
          <a:off x="1621774" y="2999378"/>
          <a:ext cx="423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7 (5/7/26) Cultivating Resilience</a:t>
          </a:r>
        </a:p>
      </dsp:txBody>
      <dsp:txXfrm>
        <a:off x="1621774" y="2999378"/>
        <a:ext cx="4230000" cy="475892"/>
      </dsp:txXfrm>
    </dsp:sp>
    <dsp:sp modelId="{0790567E-ACA5-4035-A339-1CE4D2F63114}">
      <dsp:nvSpPr>
        <dsp:cNvPr id="0" name=""/>
        <dsp:cNvSpPr/>
      </dsp:nvSpPr>
      <dsp:spPr>
        <a:xfrm>
          <a:off x="1216774" y="3499065"/>
          <a:ext cx="5040000"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8 (5/14/26) Transforming Organizations</a:t>
          </a:r>
        </a:p>
      </dsp:txBody>
      <dsp:txXfrm>
        <a:off x="1216774" y="3499065"/>
        <a:ext cx="5040000" cy="475892"/>
      </dsp:txXfrm>
    </dsp:sp>
    <dsp:sp modelId="{EE30E4F7-D3E6-4DC1-B6FA-837EB80CF0BC}">
      <dsp:nvSpPr>
        <dsp:cNvPr id="0" name=""/>
        <dsp:cNvSpPr/>
      </dsp:nvSpPr>
      <dsp:spPr>
        <a:xfrm>
          <a:off x="676774" y="3998752"/>
          <a:ext cx="612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9 (5/21/26) Creating Change through Community</a:t>
          </a:r>
        </a:p>
      </dsp:txBody>
      <dsp:txXfrm>
        <a:off x="676774" y="3998752"/>
        <a:ext cx="6120000" cy="47589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4C2E2-AC2E-4A15-9C88-7D279C78F4CA}">
      <dsp:nvSpPr>
        <dsp:cNvPr id="0" name=""/>
        <dsp:cNvSpPr/>
      </dsp:nvSpPr>
      <dsp:spPr>
        <a:xfrm>
          <a:off x="0" y="1078"/>
          <a:ext cx="8047804" cy="52963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tx1"/>
              </a:solidFill>
            </a:rPr>
            <a:t>Reframing: To look at something in a new way</a:t>
          </a:r>
        </a:p>
      </dsp:txBody>
      <dsp:txXfrm>
        <a:off x="25854" y="26932"/>
        <a:ext cx="7996096" cy="477922"/>
      </dsp:txXfrm>
    </dsp:sp>
    <dsp:sp modelId="{2C1A1323-7230-44B4-8141-B9D64689828D}">
      <dsp:nvSpPr>
        <dsp:cNvPr id="0" name=""/>
        <dsp:cNvSpPr/>
      </dsp:nvSpPr>
      <dsp:spPr>
        <a:xfrm>
          <a:off x="0" y="530708"/>
          <a:ext cx="8047804" cy="894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518" tIns="30480" rIns="170688" bIns="30480" numCol="1" spcCol="1270" anchor="t" anchorCtr="0">
          <a:noAutofit/>
        </a:bodyPr>
        <a:lstStyle/>
        <a:p>
          <a:pPr marL="228600" lvl="1" indent="-228600" algn="l" defTabSz="1066800">
            <a:lnSpc>
              <a:spcPct val="90000"/>
            </a:lnSpc>
            <a:spcBef>
              <a:spcPct val="0"/>
            </a:spcBef>
            <a:spcAft>
              <a:spcPct val="20000"/>
            </a:spcAft>
            <a:buFontTx/>
            <a:buChar char="–"/>
          </a:pPr>
          <a:r>
            <a:rPr lang="en-US" sz="2400" kern="1200" dirty="0"/>
            <a:t>Which of the self-compassion practices could help you </a:t>
          </a:r>
          <a:r>
            <a:rPr lang="en-US" sz="2400" b="1" kern="1200" dirty="0"/>
            <a:t>reframe</a:t>
          </a:r>
          <a:r>
            <a:rPr lang="en-US" sz="2400" b="0" kern="1200" dirty="0"/>
            <a:t> a current or future challenge?</a:t>
          </a:r>
          <a:endParaRPr lang="en-US" sz="2400" kern="1200" dirty="0"/>
        </a:p>
      </dsp:txBody>
      <dsp:txXfrm>
        <a:off x="0" y="530708"/>
        <a:ext cx="8047804" cy="89424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786526"/>
          <a:ext cx="2580436" cy="869475"/>
        </a:xfrm>
        <a:prstGeom prst="rect">
          <a:avLst/>
        </a:prstGeom>
        <a:solidFill>
          <a:srgbClr val="005A84"/>
        </a:solidFill>
        <a:ln w="6350" cap="flat" cmpd="sng" algn="ctr">
          <a:solidFill>
            <a:srgbClr val="005A8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786526"/>
        <a:ext cx="2580436" cy="869475"/>
      </dsp:txXfrm>
    </dsp:sp>
    <dsp:sp modelId="{A0C126F6-7726-450D-B8D4-8B41DC4493B3}">
      <dsp:nvSpPr>
        <dsp:cNvPr id="0" name=""/>
        <dsp:cNvSpPr/>
      </dsp:nvSpPr>
      <dsp:spPr>
        <a:xfrm>
          <a:off x="0" y="1650631"/>
          <a:ext cx="2580436" cy="1479555"/>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lr>
              <a:schemeClr val="tx1"/>
            </a:buClr>
            <a:buFont typeface="Arial" panose="020B0604020202020204" pitchFamily="34" charset="0"/>
            <a:buChar char="•"/>
          </a:pPr>
          <a:r>
            <a:rPr lang="en-US" sz="2000" b="0" kern="1200" dirty="0"/>
            <a:t>Box Breathing</a:t>
          </a:r>
        </a:p>
        <a:p>
          <a:pPr marL="228600" lvl="1" indent="-228600" algn="l" defTabSz="889000">
            <a:lnSpc>
              <a:spcPct val="90000"/>
            </a:lnSpc>
            <a:spcBef>
              <a:spcPct val="0"/>
            </a:spcBef>
            <a:spcAft>
              <a:spcPct val="15000"/>
            </a:spcAft>
            <a:buFont typeface="Arial" panose="020B0604020202020204" pitchFamily="34" charset="0"/>
            <a:buChar char="•"/>
          </a:pPr>
          <a:r>
            <a:rPr lang="en-US" sz="2000" b="0" kern="1200" dirty="0"/>
            <a:t>Name 5 Things</a:t>
          </a:r>
          <a:endParaRPr lang="en-US" sz="1800" b="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kern="1200" dirty="0"/>
            <a:t>5-4-3-2-1 Technique</a:t>
          </a:r>
        </a:p>
        <a:p>
          <a:pPr marL="171450" lvl="1" indent="-171450" algn="l" defTabSz="800100">
            <a:lnSpc>
              <a:spcPct val="90000"/>
            </a:lnSpc>
            <a:spcBef>
              <a:spcPct val="0"/>
            </a:spcBef>
            <a:spcAft>
              <a:spcPct val="15000"/>
            </a:spcAft>
            <a:buNone/>
          </a:pPr>
          <a:endParaRPr lang="en-US" sz="1800" b="1" kern="1200" dirty="0"/>
        </a:p>
      </dsp:txBody>
      <dsp:txXfrm>
        <a:off x="0" y="1650631"/>
        <a:ext cx="2580436" cy="1479555"/>
      </dsp:txXfrm>
    </dsp:sp>
    <dsp:sp modelId="{21D9A4BA-1B68-4454-8E4A-07582C9E665E}">
      <dsp:nvSpPr>
        <dsp:cNvPr id="0" name=""/>
        <dsp:cNvSpPr/>
      </dsp:nvSpPr>
      <dsp:spPr>
        <a:xfrm>
          <a:off x="2944344" y="786526"/>
          <a:ext cx="2580436" cy="869475"/>
        </a:xfrm>
        <a:prstGeom prst="rect">
          <a:avLst/>
        </a:prstGeom>
        <a:solidFill>
          <a:schemeClr val="bg2">
            <a:lumMod val="50000"/>
          </a:schemeClr>
        </a:solidFill>
        <a:ln w="6350" cap="flat" cmpd="sng" algn="ctr">
          <a:solidFill>
            <a:srgbClr val="7D7D7D"/>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786526"/>
        <a:ext cx="2580436" cy="869475"/>
      </dsp:txXfrm>
    </dsp:sp>
    <dsp:sp modelId="{E766195C-639B-4924-BAFB-6AD4011B0977}">
      <dsp:nvSpPr>
        <dsp:cNvPr id="0" name=""/>
        <dsp:cNvSpPr/>
      </dsp:nvSpPr>
      <dsp:spPr>
        <a:xfrm>
          <a:off x="2944344" y="1656002"/>
          <a:ext cx="2580436" cy="1479555"/>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Clr>
              <a:schemeClr val="bg1"/>
            </a:buClr>
            <a:buFontTx/>
            <a:buNone/>
          </a:pPr>
          <a:r>
            <a:rPr lang="en-US" sz="2000" b="0" kern="1200" dirty="0"/>
            <a:t>Community Circles</a:t>
          </a:r>
        </a:p>
      </dsp:txBody>
      <dsp:txXfrm>
        <a:off x="2944344" y="1656002"/>
        <a:ext cx="2580436" cy="1479555"/>
      </dsp:txXfrm>
    </dsp:sp>
    <dsp:sp modelId="{FC836656-2748-422D-9628-9B1832B63FF8}">
      <dsp:nvSpPr>
        <dsp:cNvPr id="0" name=""/>
        <dsp:cNvSpPr/>
      </dsp:nvSpPr>
      <dsp:spPr>
        <a:xfrm>
          <a:off x="5886042" y="786526"/>
          <a:ext cx="2580436" cy="869475"/>
        </a:xfrm>
        <a:prstGeom prst="rect">
          <a:avLst/>
        </a:prstGeom>
        <a:solidFill>
          <a:schemeClr val="accent2"/>
        </a:solidFill>
        <a:ln w="6350" cap="flat" cmpd="sng" algn="ctr">
          <a:solidFill>
            <a:schemeClr val="accent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786526"/>
        <a:ext cx="2580436" cy="869475"/>
      </dsp:txXfrm>
    </dsp:sp>
    <dsp:sp modelId="{3F2888D7-915E-4014-87CD-C56D802FC8ED}">
      <dsp:nvSpPr>
        <dsp:cNvPr id="0" name=""/>
        <dsp:cNvSpPr/>
      </dsp:nvSpPr>
      <dsp:spPr>
        <a:xfrm>
          <a:off x="5886042" y="1656002"/>
          <a:ext cx="2580436" cy="1479555"/>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b="0" kern="1200" dirty="0"/>
            <a:t>Letter from your Future Self</a:t>
          </a:r>
        </a:p>
      </dsp:txBody>
      <dsp:txXfrm>
        <a:off x="5886042" y="1656002"/>
        <a:ext cx="2580436" cy="1479555"/>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4C2E2-AC2E-4A15-9C88-7D279C78F4CA}">
      <dsp:nvSpPr>
        <dsp:cNvPr id="0" name=""/>
        <dsp:cNvSpPr/>
      </dsp:nvSpPr>
      <dsp:spPr>
        <a:xfrm>
          <a:off x="0" y="1078"/>
          <a:ext cx="8047804" cy="52963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tx1"/>
              </a:solidFill>
            </a:rPr>
            <a:t>Navigating: To avoid or go around obstacles</a:t>
          </a:r>
        </a:p>
      </dsp:txBody>
      <dsp:txXfrm>
        <a:off x="25854" y="26932"/>
        <a:ext cx="7996096" cy="477922"/>
      </dsp:txXfrm>
    </dsp:sp>
    <dsp:sp modelId="{2C1A1323-7230-44B4-8141-B9D64689828D}">
      <dsp:nvSpPr>
        <dsp:cNvPr id="0" name=""/>
        <dsp:cNvSpPr/>
      </dsp:nvSpPr>
      <dsp:spPr>
        <a:xfrm>
          <a:off x="0" y="530708"/>
          <a:ext cx="8047804" cy="894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518" tIns="30480" rIns="170688" bIns="30480" numCol="1" spcCol="1270" anchor="t" anchorCtr="0">
          <a:noAutofit/>
        </a:bodyPr>
        <a:lstStyle/>
        <a:p>
          <a:pPr marL="228600" lvl="1" indent="-228600" algn="l" defTabSz="1066800">
            <a:lnSpc>
              <a:spcPct val="90000"/>
            </a:lnSpc>
            <a:spcBef>
              <a:spcPct val="0"/>
            </a:spcBef>
            <a:spcAft>
              <a:spcPct val="20000"/>
            </a:spcAft>
            <a:buFontTx/>
            <a:buChar char="–"/>
          </a:pPr>
          <a:r>
            <a:rPr lang="en-US" sz="2400" kern="1200" dirty="0"/>
            <a:t>Which of the self-compassion practices could help you </a:t>
          </a:r>
          <a:r>
            <a:rPr lang="en-US" sz="2400" b="1" kern="1200" dirty="0"/>
            <a:t>navigate</a:t>
          </a:r>
          <a:r>
            <a:rPr lang="en-US" sz="2400" b="0" kern="1200" dirty="0"/>
            <a:t> a current obstacle?</a:t>
          </a:r>
          <a:endParaRPr lang="en-US" sz="2400" kern="1200" dirty="0"/>
        </a:p>
      </dsp:txBody>
      <dsp:txXfrm>
        <a:off x="0" y="530708"/>
        <a:ext cx="8047804" cy="89424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786526"/>
          <a:ext cx="2580436" cy="869475"/>
        </a:xfrm>
        <a:prstGeom prst="rect">
          <a:avLst/>
        </a:prstGeom>
        <a:solidFill>
          <a:srgbClr val="005A84"/>
        </a:solidFill>
        <a:ln w="6350" cap="flat" cmpd="sng" algn="ctr">
          <a:solidFill>
            <a:srgbClr val="005A8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786526"/>
        <a:ext cx="2580436" cy="869475"/>
      </dsp:txXfrm>
    </dsp:sp>
    <dsp:sp modelId="{A0C126F6-7726-450D-B8D4-8B41DC4493B3}">
      <dsp:nvSpPr>
        <dsp:cNvPr id="0" name=""/>
        <dsp:cNvSpPr/>
      </dsp:nvSpPr>
      <dsp:spPr>
        <a:xfrm>
          <a:off x="0" y="1650631"/>
          <a:ext cx="2580436" cy="1479555"/>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lr>
              <a:schemeClr val="tx1"/>
            </a:buClr>
            <a:buFont typeface="Arial" panose="020B0604020202020204" pitchFamily="34" charset="0"/>
            <a:buChar char="•"/>
          </a:pPr>
          <a:r>
            <a:rPr lang="en-US" sz="2000" b="0" kern="1200" dirty="0"/>
            <a:t>Box Breathing</a:t>
          </a:r>
        </a:p>
        <a:p>
          <a:pPr marL="228600" lvl="1" indent="-228600" algn="l" defTabSz="889000">
            <a:lnSpc>
              <a:spcPct val="90000"/>
            </a:lnSpc>
            <a:spcBef>
              <a:spcPct val="0"/>
            </a:spcBef>
            <a:spcAft>
              <a:spcPct val="15000"/>
            </a:spcAft>
            <a:buFont typeface="Arial" panose="020B0604020202020204" pitchFamily="34" charset="0"/>
            <a:buChar char="•"/>
          </a:pPr>
          <a:r>
            <a:rPr lang="en-US" sz="2000" b="0" kern="1200" dirty="0"/>
            <a:t>Name 5 Things</a:t>
          </a:r>
          <a:endParaRPr lang="en-US" sz="1800" b="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kern="1200" dirty="0"/>
            <a:t>5-4-3-2-1 Technique</a:t>
          </a:r>
        </a:p>
        <a:p>
          <a:pPr marL="171450" lvl="1" indent="-171450" algn="l" defTabSz="800100">
            <a:lnSpc>
              <a:spcPct val="90000"/>
            </a:lnSpc>
            <a:spcBef>
              <a:spcPct val="0"/>
            </a:spcBef>
            <a:spcAft>
              <a:spcPct val="15000"/>
            </a:spcAft>
            <a:buNone/>
          </a:pPr>
          <a:endParaRPr lang="en-US" sz="1800" b="1" kern="1200" dirty="0"/>
        </a:p>
      </dsp:txBody>
      <dsp:txXfrm>
        <a:off x="0" y="1650631"/>
        <a:ext cx="2580436" cy="1479555"/>
      </dsp:txXfrm>
    </dsp:sp>
    <dsp:sp modelId="{21D9A4BA-1B68-4454-8E4A-07582C9E665E}">
      <dsp:nvSpPr>
        <dsp:cNvPr id="0" name=""/>
        <dsp:cNvSpPr/>
      </dsp:nvSpPr>
      <dsp:spPr>
        <a:xfrm>
          <a:off x="2944344" y="786526"/>
          <a:ext cx="2580436" cy="869475"/>
        </a:xfrm>
        <a:prstGeom prst="rect">
          <a:avLst/>
        </a:prstGeom>
        <a:solidFill>
          <a:schemeClr val="bg2">
            <a:lumMod val="50000"/>
          </a:schemeClr>
        </a:solidFill>
        <a:ln w="6350" cap="flat" cmpd="sng" algn="ctr">
          <a:solidFill>
            <a:srgbClr val="7D7D7D"/>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786526"/>
        <a:ext cx="2580436" cy="869475"/>
      </dsp:txXfrm>
    </dsp:sp>
    <dsp:sp modelId="{E766195C-639B-4924-BAFB-6AD4011B0977}">
      <dsp:nvSpPr>
        <dsp:cNvPr id="0" name=""/>
        <dsp:cNvSpPr/>
      </dsp:nvSpPr>
      <dsp:spPr>
        <a:xfrm>
          <a:off x="2944344" y="1656002"/>
          <a:ext cx="2580436" cy="1479555"/>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Clr>
              <a:schemeClr val="bg1"/>
            </a:buClr>
            <a:buFontTx/>
            <a:buNone/>
          </a:pPr>
          <a:r>
            <a:rPr lang="en-US" sz="2000" b="0" kern="1200" dirty="0"/>
            <a:t>Community Circles</a:t>
          </a:r>
        </a:p>
      </dsp:txBody>
      <dsp:txXfrm>
        <a:off x="2944344" y="1656002"/>
        <a:ext cx="2580436" cy="1479555"/>
      </dsp:txXfrm>
    </dsp:sp>
    <dsp:sp modelId="{FC836656-2748-422D-9628-9B1832B63FF8}">
      <dsp:nvSpPr>
        <dsp:cNvPr id="0" name=""/>
        <dsp:cNvSpPr/>
      </dsp:nvSpPr>
      <dsp:spPr>
        <a:xfrm>
          <a:off x="5886042" y="786526"/>
          <a:ext cx="2580436" cy="869475"/>
        </a:xfrm>
        <a:prstGeom prst="rect">
          <a:avLst/>
        </a:prstGeom>
        <a:solidFill>
          <a:schemeClr val="accent2"/>
        </a:solidFill>
        <a:ln w="6350" cap="flat" cmpd="sng" algn="ctr">
          <a:solidFill>
            <a:schemeClr val="accent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786526"/>
        <a:ext cx="2580436" cy="869475"/>
      </dsp:txXfrm>
    </dsp:sp>
    <dsp:sp modelId="{3F2888D7-915E-4014-87CD-C56D802FC8ED}">
      <dsp:nvSpPr>
        <dsp:cNvPr id="0" name=""/>
        <dsp:cNvSpPr/>
      </dsp:nvSpPr>
      <dsp:spPr>
        <a:xfrm>
          <a:off x="5886042" y="1656002"/>
          <a:ext cx="2580436" cy="1479555"/>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b="0" kern="1200" dirty="0"/>
            <a:t>Letter from your Future Self</a:t>
          </a:r>
        </a:p>
      </dsp:txBody>
      <dsp:txXfrm>
        <a:off x="5886042" y="1656002"/>
        <a:ext cx="2580436" cy="147955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4C2E2-AC2E-4A15-9C88-7D279C78F4CA}">
      <dsp:nvSpPr>
        <dsp:cNvPr id="0" name=""/>
        <dsp:cNvSpPr/>
      </dsp:nvSpPr>
      <dsp:spPr>
        <a:xfrm>
          <a:off x="0" y="1078"/>
          <a:ext cx="8047804" cy="52963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tx1"/>
              </a:solidFill>
            </a:rPr>
            <a:t>Advocating: To create change for self and others</a:t>
          </a:r>
        </a:p>
      </dsp:txBody>
      <dsp:txXfrm>
        <a:off x="25854" y="26932"/>
        <a:ext cx="7996096" cy="477922"/>
      </dsp:txXfrm>
    </dsp:sp>
    <dsp:sp modelId="{2C1A1323-7230-44B4-8141-B9D64689828D}">
      <dsp:nvSpPr>
        <dsp:cNvPr id="0" name=""/>
        <dsp:cNvSpPr/>
      </dsp:nvSpPr>
      <dsp:spPr>
        <a:xfrm>
          <a:off x="0" y="530708"/>
          <a:ext cx="8047804" cy="894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518" tIns="30480" rIns="170688" bIns="30480" numCol="1" spcCol="1270" anchor="t" anchorCtr="0">
          <a:noAutofit/>
        </a:bodyPr>
        <a:lstStyle/>
        <a:p>
          <a:pPr marL="228600" lvl="1" indent="-228600" algn="l" defTabSz="1066800">
            <a:lnSpc>
              <a:spcPct val="90000"/>
            </a:lnSpc>
            <a:spcBef>
              <a:spcPct val="0"/>
            </a:spcBef>
            <a:spcAft>
              <a:spcPct val="20000"/>
            </a:spcAft>
            <a:buFontTx/>
            <a:buChar char="–"/>
          </a:pPr>
          <a:r>
            <a:rPr lang="en-US" sz="2400" kern="1200" dirty="0"/>
            <a:t>Which of the self-compassion practices could help you </a:t>
          </a:r>
          <a:r>
            <a:rPr lang="en-US" sz="2400" b="1" kern="1200" dirty="0"/>
            <a:t>advocate</a:t>
          </a:r>
          <a:r>
            <a:rPr lang="en-US" sz="2400" kern="1200" dirty="0"/>
            <a:t> for something you need?</a:t>
          </a:r>
        </a:p>
      </dsp:txBody>
      <dsp:txXfrm>
        <a:off x="0" y="530708"/>
        <a:ext cx="8047804" cy="89424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786526"/>
          <a:ext cx="2580436" cy="869475"/>
        </a:xfrm>
        <a:prstGeom prst="rect">
          <a:avLst/>
        </a:prstGeom>
        <a:solidFill>
          <a:srgbClr val="005A84"/>
        </a:solidFill>
        <a:ln w="6350" cap="flat" cmpd="sng" algn="ctr">
          <a:solidFill>
            <a:srgbClr val="005A8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786526"/>
        <a:ext cx="2580436" cy="869475"/>
      </dsp:txXfrm>
    </dsp:sp>
    <dsp:sp modelId="{A0C126F6-7726-450D-B8D4-8B41DC4493B3}">
      <dsp:nvSpPr>
        <dsp:cNvPr id="0" name=""/>
        <dsp:cNvSpPr/>
      </dsp:nvSpPr>
      <dsp:spPr>
        <a:xfrm>
          <a:off x="0" y="1650631"/>
          <a:ext cx="2580436" cy="1479555"/>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lr>
              <a:schemeClr val="tx1"/>
            </a:buClr>
            <a:buFont typeface="Arial" panose="020B0604020202020204" pitchFamily="34" charset="0"/>
            <a:buChar char="•"/>
          </a:pPr>
          <a:r>
            <a:rPr lang="en-US" sz="2000" b="0" kern="1200" dirty="0"/>
            <a:t>Box Breathing</a:t>
          </a:r>
        </a:p>
        <a:p>
          <a:pPr marL="228600" lvl="1" indent="-228600" algn="l" defTabSz="889000">
            <a:lnSpc>
              <a:spcPct val="90000"/>
            </a:lnSpc>
            <a:spcBef>
              <a:spcPct val="0"/>
            </a:spcBef>
            <a:spcAft>
              <a:spcPct val="15000"/>
            </a:spcAft>
            <a:buFont typeface="Arial" panose="020B0604020202020204" pitchFamily="34" charset="0"/>
            <a:buChar char="•"/>
          </a:pPr>
          <a:r>
            <a:rPr lang="en-US" sz="2000" b="0" kern="1200" dirty="0"/>
            <a:t>Name 5 Things</a:t>
          </a:r>
          <a:endParaRPr lang="en-US" sz="1800" b="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kern="1200" dirty="0"/>
            <a:t>5-4-3-2-1 Technique</a:t>
          </a:r>
        </a:p>
        <a:p>
          <a:pPr marL="171450" lvl="1" indent="-171450" algn="l" defTabSz="800100">
            <a:lnSpc>
              <a:spcPct val="90000"/>
            </a:lnSpc>
            <a:spcBef>
              <a:spcPct val="0"/>
            </a:spcBef>
            <a:spcAft>
              <a:spcPct val="15000"/>
            </a:spcAft>
            <a:buNone/>
          </a:pPr>
          <a:endParaRPr lang="en-US" sz="1800" b="1" kern="1200" dirty="0"/>
        </a:p>
      </dsp:txBody>
      <dsp:txXfrm>
        <a:off x="0" y="1650631"/>
        <a:ext cx="2580436" cy="1479555"/>
      </dsp:txXfrm>
    </dsp:sp>
    <dsp:sp modelId="{21D9A4BA-1B68-4454-8E4A-07582C9E665E}">
      <dsp:nvSpPr>
        <dsp:cNvPr id="0" name=""/>
        <dsp:cNvSpPr/>
      </dsp:nvSpPr>
      <dsp:spPr>
        <a:xfrm>
          <a:off x="2944344" y="786526"/>
          <a:ext cx="2580436" cy="869475"/>
        </a:xfrm>
        <a:prstGeom prst="rect">
          <a:avLst/>
        </a:prstGeom>
        <a:solidFill>
          <a:schemeClr val="bg2">
            <a:lumMod val="50000"/>
          </a:schemeClr>
        </a:solidFill>
        <a:ln w="6350" cap="flat" cmpd="sng" algn="ctr">
          <a:solidFill>
            <a:srgbClr val="7D7D7D"/>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786526"/>
        <a:ext cx="2580436" cy="869475"/>
      </dsp:txXfrm>
    </dsp:sp>
    <dsp:sp modelId="{E766195C-639B-4924-BAFB-6AD4011B0977}">
      <dsp:nvSpPr>
        <dsp:cNvPr id="0" name=""/>
        <dsp:cNvSpPr/>
      </dsp:nvSpPr>
      <dsp:spPr>
        <a:xfrm>
          <a:off x="2944344" y="1656002"/>
          <a:ext cx="2580436" cy="1479555"/>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Clr>
              <a:schemeClr val="bg1"/>
            </a:buClr>
            <a:buFontTx/>
            <a:buNone/>
          </a:pPr>
          <a:r>
            <a:rPr lang="en-US" sz="2000" b="0" kern="1200" dirty="0"/>
            <a:t>Community Circles</a:t>
          </a:r>
        </a:p>
      </dsp:txBody>
      <dsp:txXfrm>
        <a:off x="2944344" y="1656002"/>
        <a:ext cx="2580436" cy="1479555"/>
      </dsp:txXfrm>
    </dsp:sp>
    <dsp:sp modelId="{FC836656-2748-422D-9628-9B1832B63FF8}">
      <dsp:nvSpPr>
        <dsp:cNvPr id="0" name=""/>
        <dsp:cNvSpPr/>
      </dsp:nvSpPr>
      <dsp:spPr>
        <a:xfrm>
          <a:off x="5886042" y="786526"/>
          <a:ext cx="2580436" cy="869475"/>
        </a:xfrm>
        <a:prstGeom prst="rect">
          <a:avLst/>
        </a:prstGeom>
        <a:solidFill>
          <a:schemeClr val="accent2"/>
        </a:solidFill>
        <a:ln w="6350" cap="flat" cmpd="sng" algn="ctr">
          <a:solidFill>
            <a:schemeClr val="accent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786526"/>
        <a:ext cx="2580436" cy="869475"/>
      </dsp:txXfrm>
    </dsp:sp>
    <dsp:sp modelId="{3F2888D7-915E-4014-87CD-C56D802FC8ED}">
      <dsp:nvSpPr>
        <dsp:cNvPr id="0" name=""/>
        <dsp:cNvSpPr/>
      </dsp:nvSpPr>
      <dsp:spPr>
        <a:xfrm>
          <a:off x="5886042" y="1656002"/>
          <a:ext cx="2580436" cy="1479555"/>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b="0" kern="1200" dirty="0"/>
            <a:t>Letter from your Future Self</a:t>
          </a:r>
        </a:p>
      </dsp:txBody>
      <dsp:txXfrm>
        <a:off x="5886042" y="1656002"/>
        <a:ext cx="2580436" cy="1479555"/>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51AB9B1-9A2B-4519-9946-83B330980337}" type="datetimeFigureOut">
              <a:rPr lang="en-US" smtClean="0"/>
              <a:t>3/5/2026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D61E970-1572-4D99-9DDF-2049AD6D8931}" type="slidenum">
              <a:rPr lang="en-US" smtClean="0"/>
              <a:t>‹#›</a:t>
            </a:fld>
            <a:endParaRPr lang="en-US"/>
          </a:p>
        </p:txBody>
      </p:sp>
    </p:spTree>
    <p:extLst>
      <p:ext uri="{BB962C8B-B14F-4D97-AF65-F5344CB8AC3E}">
        <p14:creationId xmlns:p14="http://schemas.microsoft.com/office/powerpoint/2010/main" val="3165034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887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788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https://amplify-women.org/welcome/</a:t>
            </a:r>
          </a:p>
        </p:txBody>
      </p:sp>
      <p:sp>
        <p:nvSpPr>
          <p:cNvPr id="4" name="Slide Number Placeholder 3"/>
          <p:cNvSpPr>
            <a:spLocks noGrp="1"/>
          </p:cNvSpPr>
          <p:nvPr>
            <p:ph type="sldNum" sz="quarter" idx="5"/>
          </p:nvPr>
        </p:nvSpPr>
        <p:spPr/>
        <p:txBody>
          <a:bodyPr/>
          <a:lstStyle/>
          <a:p>
            <a:fld id="{4D61E970-1572-4D99-9DDF-2049AD6D8931}" type="slidenum">
              <a:rPr lang="en-US" smtClean="0"/>
              <a:t>4</a:t>
            </a:fld>
            <a:endParaRPr lang="en-US"/>
          </a:p>
        </p:txBody>
      </p:sp>
    </p:spTree>
    <p:extLst>
      <p:ext uri="{BB962C8B-B14F-4D97-AF65-F5344CB8AC3E}">
        <p14:creationId xmlns:p14="http://schemas.microsoft.com/office/powerpoint/2010/main" val="229211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1E970-1572-4D99-9DDF-2049AD6D8931}" type="slidenum">
              <a:rPr lang="en-US" smtClean="0"/>
              <a:t>5</a:t>
            </a:fld>
            <a:endParaRPr lang="en-US"/>
          </a:p>
        </p:txBody>
      </p:sp>
    </p:spTree>
    <p:extLst>
      <p:ext uri="{BB962C8B-B14F-4D97-AF65-F5344CB8AC3E}">
        <p14:creationId xmlns:p14="http://schemas.microsoft.com/office/powerpoint/2010/main" val="3699070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21A2E-58EA-A336-38D9-38203711F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223DA-3CA9-8BC0-C2E8-1E3B7727B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967097-6A7E-F0FA-7F71-B39D0BFED3F9}"/>
              </a:ext>
            </a:extLst>
          </p:cNvPr>
          <p:cNvSpPr>
            <a:spLocks noGrp="1"/>
          </p:cNvSpPr>
          <p:nvPr>
            <p:ph type="body" idx="1"/>
          </p:nvPr>
        </p:nvSpPr>
        <p:spPr/>
        <p:txBody>
          <a:bodyPr/>
          <a:lstStyle/>
          <a:p>
            <a:pPr defTabSz="948507">
              <a:defRPr/>
            </a:pPr>
            <a:endParaRPr lang="en-US" dirty="0"/>
          </a:p>
          <a:p>
            <a:endParaRPr lang="en-US" dirty="0"/>
          </a:p>
        </p:txBody>
      </p:sp>
      <p:sp>
        <p:nvSpPr>
          <p:cNvPr id="4" name="Slide Number Placeholder 3">
            <a:extLst>
              <a:ext uri="{FF2B5EF4-FFF2-40B4-BE49-F238E27FC236}">
                <a16:creationId xmlns:a16="http://schemas.microsoft.com/office/drawing/2014/main" id="{67FF31BD-24F3-B967-91F4-3307EB6318F4}"/>
              </a:ext>
            </a:extLst>
          </p:cNvPr>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604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88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4315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6222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Alexis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4348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t>Alexis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9611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1060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5811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1324903" fontAlgn="base">
              <a:buFont typeface="Arial" panose="020B0604020202020204" pitchFamily="34" charset="0"/>
              <a:buNone/>
            </a:pPr>
            <a:r>
              <a:rPr lang="en-US"/>
              <a:t>Alexis</a:t>
            </a:r>
            <a:endParaRPr lang="en-US"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638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Alexis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9322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113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979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Alexis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110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7385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4009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499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Source Sans Pro" panose="020B0503030403020204" pitchFamily="34" charset="0"/>
              </a:rPr>
              <a:t>https://PollEv.com/free_text_polls/aHUFe1RA3VgxtfKhQKqOn/respond</a:t>
            </a:r>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650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0447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F6BF1-D88F-027D-7EEB-D51B782259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FEA9A-F7A3-9A02-3BFF-BDE87C11DE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621FE-2136-DD82-4580-0E27DDA9E8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43AD66-4B79-3D67-BD72-687CF847BD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151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4403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0305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0363-A5CC-BDF2-B8B0-EB4B41EA7B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4C81C-2D09-CF5A-E8EE-56E833DAC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6F64B1-306D-8FD0-631D-B1F7170A3459}"/>
              </a:ext>
            </a:extLst>
          </p:cNvPr>
          <p:cNvSpPr>
            <a:spLocks noGrp="1"/>
          </p:cNvSpPr>
          <p:nvPr>
            <p:ph type="body" idx="1"/>
          </p:nvPr>
        </p:nvSpPr>
        <p:spPr/>
        <p:txBody>
          <a:bodyPr/>
          <a:lstStyle/>
          <a:p>
            <a:pPr defTabSz="948507">
              <a:defRPr/>
            </a:pPr>
            <a:endParaRPr lang="en-US"/>
          </a:p>
          <a:p>
            <a:endParaRPr lang="en-US"/>
          </a:p>
        </p:txBody>
      </p:sp>
      <p:sp>
        <p:nvSpPr>
          <p:cNvPr id="4" name="Slide Number Placeholder 3">
            <a:extLst>
              <a:ext uri="{FF2B5EF4-FFF2-40B4-BE49-F238E27FC236}">
                <a16:creationId xmlns:a16="http://schemas.microsoft.com/office/drawing/2014/main" id="{A97F2219-9BB8-8DAF-00D2-C1E3C6EA3EF8}"/>
              </a:ext>
            </a:extLst>
          </p:cNvPr>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01569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13D79-6953-1399-A403-9D185A5F8D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1305D-8543-26FA-8509-FDE89FCA8C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3BCE7-F169-EED6-7CCA-DD1CEABCD3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615E0-E985-722D-740B-5DD83ECEFB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2880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7396F-9CD6-F4D8-6ECB-F9E6803BD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D4E7F9-2CE2-7A85-40C9-0EFF57EDE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8C5200-FBFC-ACB5-3CBA-0FA6AB2B3D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CAC93C-1D2A-BE59-D5C6-9B776A04F3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10989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845" indent="-177845">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73524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Codes are a language – many times, a secret language – that is used to disguise meaning and – once cracked – can shape the course of history. The betrayal of Mary Queen of Scots, the cracking of the enigma code that helped the Allies in World War II are examples of this.</a:t>
            </a:r>
          </a:p>
          <a:p>
            <a:endParaRPr lang="en-US" sz="1200"/>
          </a:p>
          <a:p>
            <a:r>
              <a:rPr lang="en-US" sz="1200"/>
              <a:t>The tricky part of codes, however, is that not everyone is able to understand them. Only the people who wrote the code or are taught the code can make sense of them. </a:t>
            </a:r>
          </a:p>
          <a:p>
            <a:endParaRPr lang="en-US" sz="1200"/>
          </a:p>
          <a:p>
            <a:r>
              <a:rPr lang="en-US" sz="1200"/>
              <a:t>For women who are working and living in a male-designed world, there are many “codes” that we have to crack. Today, we will be cracking the confidence code.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1412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1398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5312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8224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6172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3522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78202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 internal report. May be in part because women take the qualifications literally (rule followers) whereas men believe they can figure things out on the job and/or sell themselves during the interview. </a:t>
            </a:r>
          </a:p>
          <a:p>
            <a:endParaRPr lang="en-US"/>
          </a:p>
          <a:p>
            <a:r>
              <a:rPr lang="en-US"/>
              <a:t>LinkedIn study titled, “Gender Insights Report: How women find jobs differently,” gathered data on 610 million users around the world over the course of 2018. They found that women apply for 20% fewer jobs than men and are 26% less likely to ask for a referral.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33430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 internal report. May be in part because women take the qualifications literally (rule followers) whereas men believe they can figure things out on the job and/or sell themselves during the interview. </a:t>
            </a:r>
          </a:p>
          <a:p>
            <a:endParaRPr lang="en-US"/>
          </a:p>
          <a:p>
            <a:r>
              <a:rPr lang="en-US"/>
              <a:t>LinkedIn study titled, “Gender Insights Report: How women find jobs differently,” gathered data on 610 million users around the world over the course of 2018. They found that women apply for 20% fewer jobs than men and are 26% less likely to ask for a referral.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4343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50216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1384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36557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2158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31372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7157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20423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645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450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25145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18533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23112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7270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63741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997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69855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89948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56516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9813E-0CEE-C8A0-7198-D8A0A1C7B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23779-240E-6302-8EDA-B34B34F177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79AD67-E6F8-6E32-CCD1-5740518C9165}"/>
              </a:ext>
            </a:extLst>
          </p:cNvPr>
          <p:cNvSpPr>
            <a:spLocks noGrp="1"/>
          </p:cNvSpPr>
          <p:nvPr>
            <p:ph type="body" idx="1"/>
          </p:nvPr>
        </p:nvSpPr>
        <p:spPr/>
        <p:txBody>
          <a:bodyPr/>
          <a:lstStyle/>
          <a:p>
            <a:pPr defTabSz="948507">
              <a:defRPr/>
            </a:pPr>
            <a:endParaRPr lang="en-US" dirty="0"/>
          </a:p>
          <a:p>
            <a:endParaRPr lang="en-US" dirty="0"/>
          </a:p>
        </p:txBody>
      </p:sp>
      <p:sp>
        <p:nvSpPr>
          <p:cNvPr id="4" name="Slide Number Placeholder 3">
            <a:extLst>
              <a:ext uri="{FF2B5EF4-FFF2-40B4-BE49-F238E27FC236}">
                <a16:creationId xmlns:a16="http://schemas.microsoft.com/office/drawing/2014/main" id="{EB3496E2-BAC7-0128-3A42-45507371D9A4}"/>
              </a:ext>
            </a:extLst>
          </p:cNvPr>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0908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66</a:t>
            </a:fld>
            <a:endParaRPr lang="en-US"/>
          </a:p>
        </p:txBody>
      </p:sp>
    </p:spTree>
    <p:extLst>
      <p:ext uri="{BB962C8B-B14F-4D97-AF65-F5344CB8AC3E}">
        <p14:creationId xmlns:p14="http://schemas.microsoft.com/office/powerpoint/2010/main" val="20392782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8886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7664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Alexis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15211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7751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297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9042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4802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66892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5543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50070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Chronic stress elevates cortisol and reduces prefrontal cortex efficiency (decision-making &amp; emotional regulation).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0184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7663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b="1" dirty="0"/>
              <a:t>Research Base</a:t>
            </a:r>
          </a:p>
          <a:p>
            <a:r>
              <a:rPr lang="en-US" dirty="0"/>
              <a:t>Relational-cultural theory suggests women’s resilience often grows through connection. Isolation predicts burnout more strongly than workload alone in many occupational health studies.</a:t>
            </a:r>
          </a:p>
          <a:p>
            <a:br>
              <a:rPr lang="en-US" dirty="0"/>
            </a:br>
            <a:endParaRPr lang="en-US" dirty="0"/>
          </a:p>
          <a:p>
            <a:r>
              <a:rPr lang="en-US" b="1" dirty="0"/>
              <a:t>Teaching Point</a:t>
            </a:r>
          </a:p>
          <a:p>
            <a:r>
              <a:rPr lang="en-US" dirty="0"/>
              <a:t>Support isn’t accidental. It’s cultivated.</a:t>
            </a:r>
          </a:p>
          <a:p>
            <a:r>
              <a:rPr lang="en-US" dirty="0"/>
              <a:t>Introduce the </a:t>
            </a:r>
            <a:r>
              <a:rPr lang="en-US" b="1" dirty="0"/>
              <a:t>Resilience Network Map</a:t>
            </a:r>
            <a:r>
              <a:rPr lang="en-US" dirty="0"/>
              <a:t>:</a:t>
            </a:r>
          </a:p>
          <a:p>
            <a:r>
              <a:rPr lang="en-US" dirty="0"/>
              <a:t>Participants draw 3 circles:</a:t>
            </a:r>
          </a:p>
          <a:p>
            <a:r>
              <a:rPr lang="en-US" dirty="0"/>
              <a:t>Inner Circle (safe &amp; restorative)</a:t>
            </a:r>
          </a:p>
          <a:p>
            <a:r>
              <a:rPr lang="en-US" dirty="0"/>
              <a:t>Professional Allies</a:t>
            </a:r>
          </a:p>
          <a:p>
            <a:r>
              <a:rPr lang="en-US" dirty="0"/>
              <a:t>Mentors/Sponsors</a:t>
            </a:r>
          </a:p>
          <a:p>
            <a:r>
              <a:rPr lang="en-US" dirty="0"/>
              <a:t>Reflection:</a:t>
            </a:r>
          </a:p>
          <a:p>
            <a:r>
              <a:rPr lang="en-US" dirty="0"/>
              <a:t>Where are the gaps?</a:t>
            </a:r>
          </a:p>
          <a:p>
            <a:r>
              <a:rPr lang="en-US" dirty="0"/>
              <a:t>Who do you need more access to?</a:t>
            </a:r>
          </a:p>
          <a:p>
            <a:r>
              <a:rPr lang="en-US" b="1" dirty="0"/>
              <a:t>Skill Practice: Support Scripts</a:t>
            </a:r>
          </a:p>
          <a:p>
            <a:r>
              <a:rPr lang="en-US" dirty="0"/>
              <a:t>Give language examples:</a:t>
            </a:r>
          </a:p>
          <a:p>
            <a:r>
              <a:rPr lang="en-US" dirty="0"/>
              <a:t>“I’m working through something challenging — could I get your perspective?”</a:t>
            </a:r>
          </a:p>
          <a:p>
            <a:r>
              <a:rPr lang="en-US" dirty="0"/>
              <a:t>“I don’t need solutions right now, just space to process.”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8457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011A7-6FCC-3B50-9F16-40D902CDB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82D27-DEA9-D289-8D12-BCA0CC031C03}"/>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FE14156F-99D1-36B5-B0B2-C286FA5B8DAE}"/>
              </a:ext>
            </a:extLst>
          </p:cNvPr>
          <p:cNvSpPr>
            <a:spLocks noGrp="1"/>
          </p:cNvSpPr>
          <p:nvPr>
            <p:ph type="body" idx="1"/>
          </p:nvPr>
        </p:nvSpPr>
        <p:spPr/>
        <p:txBody>
          <a:bodyPr/>
          <a:lstStyle/>
          <a:p>
            <a:r>
              <a:rPr lang="en-US" b="1" dirty="0"/>
              <a:t>Research Base</a:t>
            </a:r>
          </a:p>
          <a:p>
            <a:r>
              <a:rPr lang="en-US" dirty="0"/>
              <a:t>Relational-cultural theory suggests women’s resilience often grows through connection. Isolation predicts burnout more strongly than workload alone in many occupational health studies.</a:t>
            </a:r>
          </a:p>
          <a:p>
            <a:br>
              <a:rPr lang="en-US" dirty="0"/>
            </a:br>
            <a:endParaRPr lang="en-US" dirty="0"/>
          </a:p>
          <a:p>
            <a:r>
              <a:rPr lang="en-US" b="1" dirty="0"/>
              <a:t>Teaching Point</a:t>
            </a:r>
          </a:p>
          <a:p>
            <a:r>
              <a:rPr lang="en-US" dirty="0"/>
              <a:t>Support isn’t accidental. It’s cultivated.</a:t>
            </a:r>
          </a:p>
          <a:p>
            <a:r>
              <a:rPr lang="en-US" dirty="0"/>
              <a:t>Introduce the </a:t>
            </a:r>
            <a:r>
              <a:rPr lang="en-US" b="1" dirty="0"/>
              <a:t>Resilience Network Map</a:t>
            </a:r>
            <a:r>
              <a:rPr lang="en-US" dirty="0"/>
              <a:t>:</a:t>
            </a:r>
          </a:p>
          <a:p>
            <a:r>
              <a:rPr lang="en-US" dirty="0"/>
              <a:t>Participants draw 3 circles:</a:t>
            </a:r>
          </a:p>
          <a:p>
            <a:r>
              <a:rPr lang="en-US" dirty="0"/>
              <a:t>Inner Circle (safe &amp; restorative)</a:t>
            </a:r>
          </a:p>
          <a:p>
            <a:r>
              <a:rPr lang="en-US" dirty="0"/>
              <a:t>Professional Allies</a:t>
            </a:r>
          </a:p>
          <a:p>
            <a:r>
              <a:rPr lang="en-US" dirty="0"/>
              <a:t>Mentors/Sponsors</a:t>
            </a:r>
          </a:p>
          <a:p>
            <a:r>
              <a:rPr lang="en-US" dirty="0"/>
              <a:t>Reflection:</a:t>
            </a:r>
          </a:p>
          <a:p>
            <a:r>
              <a:rPr lang="en-US" dirty="0"/>
              <a:t>Where are the gaps?</a:t>
            </a:r>
          </a:p>
          <a:p>
            <a:r>
              <a:rPr lang="en-US" dirty="0"/>
              <a:t>Who do you need more access to?</a:t>
            </a:r>
          </a:p>
          <a:p>
            <a:r>
              <a:rPr lang="en-US" b="1" dirty="0"/>
              <a:t>Skill Practice: Support Scripts</a:t>
            </a:r>
          </a:p>
          <a:p>
            <a:r>
              <a:rPr lang="en-US" dirty="0"/>
              <a:t>Give language examples:</a:t>
            </a:r>
          </a:p>
          <a:p>
            <a:r>
              <a:rPr lang="en-US" dirty="0"/>
              <a:t>“I’m working through something challenging — could I get your perspective?”</a:t>
            </a:r>
          </a:p>
          <a:p>
            <a:r>
              <a:rPr lang="en-US" dirty="0"/>
              <a:t>“I don’t need solutions right now, just space to process.”</a:t>
            </a:r>
          </a:p>
          <a:p>
            <a:endParaRPr lang="en-US" dirty="0"/>
          </a:p>
        </p:txBody>
      </p:sp>
      <p:sp>
        <p:nvSpPr>
          <p:cNvPr id="4" name="Slide Number Placeholder 3">
            <a:extLst>
              <a:ext uri="{FF2B5EF4-FFF2-40B4-BE49-F238E27FC236}">
                <a16:creationId xmlns:a16="http://schemas.microsoft.com/office/drawing/2014/main" id="{BB8DB0CF-BEE6-0B00-9D4B-A2277E2F1C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2573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74270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Alexis 12:34-6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6633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6ADA4-199C-96BB-4D7A-7695B92131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68DBC-7A0C-96DA-0CB1-548D208A33B0}"/>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4E3DFBDA-B1D0-6EFE-85FF-BAC85E54C8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D8713E-346A-DA4A-CD44-0C81CF266F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841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645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1369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3202A-4C0A-A1AA-7D48-7B2918FF7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AA8EF4-D618-ABD3-E323-9B995F2259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C0713C-A944-7636-47F2-558C98FF1C8F}"/>
              </a:ext>
            </a:extLst>
          </p:cNvPr>
          <p:cNvSpPr>
            <a:spLocks noGrp="1"/>
          </p:cNvSpPr>
          <p:nvPr>
            <p:ph type="body" idx="1"/>
          </p:nvPr>
        </p:nvSpPr>
        <p:spPr/>
        <p:txBody>
          <a:bodyPr/>
          <a:lstStyle/>
          <a:p>
            <a:pPr defTabSz="948507">
              <a:defRPr/>
            </a:pPr>
            <a:endParaRPr lang="en-US"/>
          </a:p>
          <a:p>
            <a:endParaRPr lang="en-US"/>
          </a:p>
        </p:txBody>
      </p:sp>
      <p:sp>
        <p:nvSpPr>
          <p:cNvPr id="4" name="Slide Number Placeholder 3">
            <a:extLst>
              <a:ext uri="{FF2B5EF4-FFF2-40B4-BE49-F238E27FC236}">
                <a16:creationId xmlns:a16="http://schemas.microsoft.com/office/drawing/2014/main" id="{6683C34F-C4E2-E715-4CAF-88F478B9C84C}"/>
              </a:ext>
            </a:extLst>
          </p:cNvPr>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99128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3A94D-9228-245A-5C90-DBE1DD650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8DA44-0169-6F91-9368-1CFF14C62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C18A47-AAD9-6675-66B0-7E91FA9D0A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EDEB98-13FF-833A-2A57-1D3DDA115E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94265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1B27E-6712-452B-5530-9F1D43302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7B261-D013-A21C-503A-6447395BBC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41C06-9971-5A2E-9667-C4CF054C87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09AD9A-92D0-1E5F-59FD-A7DC4708CE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1045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C5030-DB79-4FA7-7EAE-132DF3F1CF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AAA75-F822-2309-5C4F-2BFDBB2CF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E4D19F-A6E8-71F9-FB58-E705D91726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429BAF-AD85-7BB6-2641-9F8947AF9C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970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C68BC-7423-431E-A120-500E874E541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B6B5DA-631D-4FA3-89F7-8D3735B4EA7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CAA4300-BB57-4F32-B1BA-1EEA646F906E}"/>
              </a:ext>
            </a:extLst>
          </p:cNvPr>
          <p:cNvSpPr>
            <a:spLocks noGrp="1"/>
          </p:cNvSpPr>
          <p:nvPr>
            <p:ph type="dt" sz="half" idx="10"/>
          </p:nvPr>
        </p:nvSpPr>
        <p:spPr/>
        <p:txBody>
          <a:bodyPr/>
          <a:lstStyle/>
          <a:p>
            <a:fld id="{EA0C0817-A112-4847-8014-A94B7D2A4EA3}" type="datetime1">
              <a:rPr lang="en-US" smtClean="0"/>
              <a:t>3/5/2026</a:t>
            </a:fld>
            <a:endParaRPr lang="en-US"/>
          </a:p>
        </p:txBody>
      </p:sp>
      <p:sp>
        <p:nvSpPr>
          <p:cNvPr id="5" name="Footer Placeholder 4">
            <a:extLst>
              <a:ext uri="{FF2B5EF4-FFF2-40B4-BE49-F238E27FC236}">
                <a16:creationId xmlns:a16="http://schemas.microsoft.com/office/drawing/2014/main" id="{6AB2FF39-44A6-4E0A-B1CD-5631ED4536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76F3EA-25B0-450F-BEC9-DE55EC037B5C}"/>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055457736"/>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9EB4-8234-44CC-8340-671239505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546646-9B13-43B8-91A2-806779037E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7F0D9-6DC7-453A-AD66-BE8753643D56}"/>
              </a:ext>
            </a:extLst>
          </p:cNvPr>
          <p:cNvSpPr>
            <a:spLocks noGrp="1"/>
          </p:cNvSpPr>
          <p:nvPr>
            <p:ph type="dt" sz="half" idx="10"/>
          </p:nvPr>
        </p:nvSpPr>
        <p:spPr/>
        <p:txBody>
          <a:bodyPr/>
          <a:lstStyle/>
          <a:p>
            <a:fld id="{7332B432-ACDA-4023-A761-2BAB76577B62}" type="datetime1">
              <a:rPr lang="en-US" smtClean="0"/>
              <a:t>3/5/2026</a:t>
            </a:fld>
            <a:endParaRPr lang="en-US"/>
          </a:p>
        </p:txBody>
      </p:sp>
      <p:sp>
        <p:nvSpPr>
          <p:cNvPr id="5" name="Footer Placeholder 4">
            <a:extLst>
              <a:ext uri="{FF2B5EF4-FFF2-40B4-BE49-F238E27FC236}">
                <a16:creationId xmlns:a16="http://schemas.microsoft.com/office/drawing/2014/main" id="{BAB3FABE-F7DF-46E5-B18D-6532EFC053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8D8FDD-A5B2-4F5D-A8E1-CF5CCEFEBD5B}"/>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98888141"/>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A795-A488-40E8-BDE0-C00B0D44799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2C35020-CD07-4243-ACE7-8A11F9CDF69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CE87E-55BC-4FC9-BCC3-837BC65FC117}"/>
              </a:ext>
            </a:extLst>
          </p:cNvPr>
          <p:cNvSpPr>
            <a:spLocks noGrp="1"/>
          </p:cNvSpPr>
          <p:nvPr>
            <p:ph type="dt" sz="half" idx="10"/>
          </p:nvPr>
        </p:nvSpPr>
        <p:spPr/>
        <p:txBody>
          <a:bodyPr/>
          <a:lstStyle/>
          <a:p>
            <a:fld id="{D9C646AA-F36E-4540-911D-FFFC0A0EF24A}" type="datetime1">
              <a:rPr lang="en-US" smtClean="0"/>
              <a:t>3/5/2026</a:t>
            </a:fld>
            <a:endParaRPr lang="en-US"/>
          </a:p>
        </p:txBody>
      </p:sp>
      <p:sp>
        <p:nvSpPr>
          <p:cNvPr id="5" name="Footer Placeholder 4">
            <a:extLst>
              <a:ext uri="{FF2B5EF4-FFF2-40B4-BE49-F238E27FC236}">
                <a16:creationId xmlns:a16="http://schemas.microsoft.com/office/drawing/2014/main" id="{D8A08D85-1884-4F96-9881-EF7A213626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C48C33-5C55-4729-8292-2E1E1E81610A}"/>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015588401"/>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EA1D-7E22-4028-B7AA-50CA122B5F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12564-57B0-4B72-9853-4B0FE182F76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04004-748F-45D5-9E6D-B1FD62A629A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2D4BB7-5272-4C04-A294-2584FF2AFBF3}"/>
              </a:ext>
            </a:extLst>
          </p:cNvPr>
          <p:cNvSpPr>
            <a:spLocks noGrp="1"/>
          </p:cNvSpPr>
          <p:nvPr>
            <p:ph type="dt" sz="half" idx="10"/>
          </p:nvPr>
        </p:nvSpPr>
        <p:spPr/>
        <p:txBody>
          <a:bodyPr/>
          <a:lstStyle/>
          <a:p>
            <a:fld id="{69186D26-FA5F-4637-B602-B7C2DC34CFD4}" type="datetime1">
              <a:rPr lang="en-US" smtClean="0"/>
              <a:t>3/5/2026</a:t>
            </a:fld>
            <a:endParaRPr lang="en-US"/>
          </a:p>
        </p:txBody>
      </p:sp>
      <p:sp>
        <p:nvSpPr>
          <p:cNvPr id="6" name="Footer Placeholder 5">
            <a:extLst>
              <a:ext uri="{FF2B5EF4-FFF2-40B4-BE49-F238E27FC236}">
                <a16:creationId xmlns:a16="http://schemas.microsoft.com/office/drawing/2014/main" id="{46AF786B-D43B-4FB4-9473-8560A1374E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20157A-2494-4D72-87FD-F683BBE3A1BD}"/>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087757294"/>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4E94-9472-420C-A494-9D7E32461FE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7DBFE9-8E9E-4F4D-A836-7F4D35358FA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05A6DA3-FEFE-41FD-A8B5-75AFEB2D59E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2EB821-7043-4E74-9680-35B7733EBC5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EF447-9C10-475F-BF4A-9F1340ED3F4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5559A-6928-45F3-B712-030534DF441F}"/>
              </a:ext>
            </a:extLst>
          </p:cNvPr>
          <p:cNvSpPr>
            <a:spLocks noGrp="1"/>
          </p:cNvSpPr>
          <p:nvPr>
            <p:ph type="dt" sz="half" idx="10"/>
          </p:nvPr>
        </p:nvSpPr>
        <p:spPr/>
        <p:txBody>
          <a:bodyPr/>
          <a:lstStyle/>
          <a:p>
            <a:fld id="{8A7F15D8-96D1-4781-BC50-CA8A088B2FE4}" type="datetime1">
              <a:rPr lang="en-US" smtClean="0"/>
              <a:t>3/5/2026</a:t>
            </a:fld>
            <a:endParaRPr lang="en-US"/>
          </a:p>
        </p:txBody>
      </p:sp>
      <p:sp>
        <p:nvSpPr>
          <p:cNvPr id="8" name="Footer Placeholder 7">
            <a:extLst>
              <a:ext uri="{FF2B5EF4-FFF2-40B4-BE49-F238E27FC236}">
                <a16:creationId xmlns:a16="http://schemas.microsoft.com/office/drawing/2014/main" id="{C77991CA-4C95-4CFE-B626-48BF26C465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284CC8-507B-4A21-8F74-C23C3B404BE9}"/>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2757005"/>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CF85-3BE9-4266-BBC9-D988C00AD4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BDC88-B248-47E8-AFA2-034C9A3112C4}"/>
              </a:ext>
            </a:extLst>
          </p:cNvPr>
          <p:cNvSpPr>
            <a:spLocks noGrp="1"/>
          </p:cNvSpPr>
          <p:nvPr>
            <p:ph type="dt" sz="half" idx="10"/>
          </p:nvPr>
        </p:nvSpPr>
        <p:spPr/>
        <p:txBody>
          <a:bodyPr/>
          <a:lstStyle/>
          <a:p>
            <a:fld id="{F9A96C99-B8F8-4528-BD05-0E16E943DC09}" type="datetime1">
              <a:rPr lang="en-US" smtClean="0"/>
              <a:t>3/5/2026</a:t>
            </a:fld>
            <a:endParaRPr lang="en-US"/>
          </a:p>
        </p:txBody>
      </p:sp>
      <p:sp>
        <p:nvSpPr>
          <p:cNvPr id="4" name="Footer Placeholder 3">
            <a:extLst>
              <a:ext uri="{FF2B5EF4-FFF2-40B4-BE49-F238E27FC236}">
                <a16:creationId xmlns:a16="http://schemas.microsoft.com/office/drawing/2014/main" id="{51FF8060-0D39-42E7-9B50-F0527E493C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50B220-B909-4ACB-8E04-D5C748250FA9}"/>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24596279"/>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CD92AC-7C43-404B-8E32-E1C94A950BF6}"/>
              </a:ext>
            </a:extLst>
          </p:cNvPr>
          <p:cNvSpPr>
            <a:spLocks noGrp="1"/>
          </p:cNvSpPr>
          <p:nvPr>
            <p:ph type="dt" sz="half" idx="10"/>
          </p:nvPr>
        </p:nvSpPr>
        <p:spPr/>
        <p:txBody>
          <a:bodyPr/>
          <a:lstStyle/>
          <a:p>
            <a:fld id="{03636942-C211-4B28-8DBD-C953E00AF71B}" type="datetime1">
              <a:rPr lang="en-US" smtClean="0"/>
              <a:t>3/5/2026</a:t>
            </a:fld>
            <a:endParaRPr lang="en-US"/>
          </a:p>
        </p:txBody>
      </p:sp>
      <p:sp>
        <p:nvSpPr>
          <p:cNvPr id="3" name="Footer Placeholder 2">
            <a:extLst>
              <a:ext uri="{FF2B5EF4-FFF2-40B4-BE49-F238E27FC236}">
                <a16:creationId xmlns:a16="http://schemas.microsoft.com/office/drawing/2014/main" id="{BFE4AD4B-05F0-4238-B1A5-0ECEEE2175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BD95F4-61FB-4E3D-8327-E8BCC6482FAF}"/>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94723629"/>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EF1FD-C16E-4888-8AAE-A9CC93FBA4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7E66F65-5E37-44F2-A4AA-4ECDE4E113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193DE6-A06E-4A22-9515-8FC60F7B61C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BD15B4-AA5A-4981-B9E8-4F9E073B7459}"/>
              </a:ext>
            </a:extLst>
          </p:cNvPr>
          <p:cNvSpPr>
            <a:spLocks noGrp="1"/>
          </p:cNvSpPr>
          <p:nvPr>
            <p:ph type="dt" sz="half" idx="10"/>
          </p:nvPr>
        </p:nvSpPr>
        <p:spPr/>
        <p:txBody>
          <a:bodyPr/>
          <a:lstStyle/>
          <a:p>
            <a:fld id="{7E8D12A6-918A-48BD-8CB9-CA713993B0EA}" type="datetime1">
              <a:rPr lang="en-US" smtClean="0"/>
              <a:t>3/5/2026</a:t>
            </a:fld>
            <a:endParaRPr lang="en-US"/>
          </a:p>
        </p:txBody>
      </p:sp>
      <p:sp>
        <p:nvSpPr>
          <p:cNvPr id="6" name="Footer Placeholder 5">
            <a:extLst>
              <a:ext uri="{FF2B5EF4-FFF2-40B4-BE49-F238E27FC236}">
                <a16:creationId xmlns:a16="http://schemas.microsoft.com/office/drawing/2014/main" id="{F21E5364-7202-48EA-BC76-4DB8C2A08C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B83A7A-80EF-4319-AF17-C459F0A10EB2}"/>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20305225"/>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4D9F-5822-45D5-BEA4-35DDDC6BAD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CE2BDE2-FC72-4195-B021-F6DE19DF9A0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BB55C32-C6B7-4DCC-88A6-82A4F2342C4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3D7F5F-6CEC-4812-9DEA-5E985B150AE6}"/>
              </a:ext>
            </a:extLst>
          </p:cNvPr>
          <p:cNvSpPr>
            <a:spLocks noGrp="1"/>
          </p:cNvSpPr>
          <p:nvPr>
            <p:ph type="dt" sz="half" idx="10"/>
          </p:nvPr>
        </p:nvSpPr>
        <p:spPr/>
        <p:txBody>
          <a:bodyPr/>
          <a:lstStyle/>
          <a:p>
            <a:fld id="{E778CE86-875F-4587-BCF6-FA054AFC0D53}" type="datetime1">
              <a:rPr lang="en-US" smtClean="0"/>
              <a:pPr/>
              <a:t>3/5/2026</a:t>
            </a:fld>
            <a:endParaRPr lang="en-US"/>
          </a:p>
        </p:txBody>
      </p:sp>
      <p:sp>
        <p:nvSpPr>
          <p:cNvPr id="6" name="Footer Placeholder 5">
            <a:extLst>
              <a:ext uri="{FF2B5EF4-FFF2-40B4-BE49-F238E27FC236}">
                <a16:creationId xmlns:a16="http://schemas.microsoft.com/office/drawing/2014/main" id="{F2DA96D0-13B2-4D31-B26E-11C92EDF301D}"/>
              </a:ext>
            </a:extLst>
          </p:cNvPr>
          <p:cNvSpPr>
            <a:spLocks noGrp="1"/>
          </p:cNvSpPr>
          <p:nvPr>
            <p:ph type="ftr" sz="quarter" idx="11"/>
          </p:nvPr>
        </p:nvSpPr>
        <p:spPr/>
        <p:txBody>
          <a:bodyPr/>
          <a:lstStyle/>
          <a:p>
            <a:pPr algn="l"/>
            <a:endParaRPr lang="en-US"/>
          </a:p>
        </p:txBody>
      </p:sp>
      <p:sp>
        <p:nvSpPr>
          <p:cNvPr id="7" name="Slide Number Placeholder 6">
            <a:extLst>
              <a:ext uri="{FF2B5EF4-FFF2-40B4-BE49-F238E27FC236}">
                <a16:creationId xmlns:a16="http://schemas.microsoft.com/office/drawing/2014/main" id="{7DA722CF-0A18-49AA-B4D5-2275D75896E8}"/>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705407385"/>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80B8-19F3-4520-B855-365DF3E60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040A17-A6D9-4201-A5C7-216A287DE9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CA9BE-05A3-4479-8EA3-41BD09A02C54}"/>
              </a:ext>
            </a:extLst>
          </p:cNvPr>
          <p:cNvSpPr>
            <a:spLocks noGrp="1"/>
          </p:cNvSpPr>
          <p:nvPr>
            <p:ph type="dt" sz="half" idx="10"/>
          </p:nvPr>
        </p:nvSpPr>
        <p:spPr/>
        <p:txBody>
          <a:bodyPr/>
          <a:lstStyle/>
          <a:p>
            <a:fld id="{134F40B7-36AB-4376-BE14-EF7004D79BB9}" type="datetime1">
              <a:rPr lang="en-US" smtClean="0"/>
              <a:t>3/5/2026</a:t>
            </a:fld>
            <a:endParaRPr lang="en-US"/>
          </a:p>
        </p:txBody>
      </p:sp>
      <p:sp>
        <p:nvSpPr>
          <p:cNvPr id="5" name="Footer Placeholder 4">
            <a:extLst>
              <a:ext uri="{FF2B5EF4-FFF2-40B4-BE49-F238E27FC236}">
                <a16:creationId xmlns:a16="http://schemas.microsoft.com/office/drawing/2014/main" id="{EC6F8F30-4EC7-44FB-95A1-89514B0C5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D49A59-BF9F-40B0-83DA-3BDD6119DC62}"/>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151886149"/>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FC612B-CAAB-4052-B789-F82EC63B905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166A13-8A8D-4700-B471-58D8E752125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5DDDF-A08D-4BBA-B323-A44FFCC4F710}"/>
              </a:ext>
            </a:extLst>
          </p:cNvPr>
          <p:cNvSpPr>
            <a:spLocks noGrp="1"/>
          </p:cNvSpPr>
          <p:nvPr>
            <p:ph type="dt" sz="half" idx="10"/>
          </p:nvPr>
        </p:nvSpPr>
        <p:spPr/>
        <p:txBody>
          <a:bodyPr/>
          <a:lstStyle/>
          <a:p>
            <a:fld id="{FF87CAB8-DCAE-46A5-AADA-B3FAD11A54E0}" type="datetime1">
              <a:rPr lang="en-US" smtClean="0"/>
              <a:t>3/5/2026</a:t>
            </a:fld>
            <a:endParaRPr lang="en-US"/>
          </a:p>
        </p:txBody>
      </p:sp>
      <p:sp>
        <p:nvSpPr>
          <p:cNvPr id="5" name="Footer Placeholder 4">
            <a:extLst>
              <a:ext uri="{FF2B5EF4-FFF2-40B4-BE49-F238E27FC236}">
                <a16:creationId xmlns:a16="http://schemas.microsoft.com/office/drawing/2014/main" id="{88E1AAFC-4093-4651-BFF1-5031E374A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D7FD63-4F5E-4422-A90C-30E7018CB8A4}"/>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726877557"/>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3" y="2365639"/>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6" y="184263"/>
            <a:ext cx="5569430" cy="217125"/>
          </a:xfrm>
        </p:spPr>
        <p:txBody>
          <a:bodyPr/>
          <a:lstStyle>
            <a:lvl1pPr algn="ctr">
              <a:defRPr/>
            </a:lvl1pPr>
          </a:lstStyle>
          <a:p>
            <a:r>
              <a:rPr lang="en-AU"/>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49152639"/>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6600" spc="-9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206876"/>
            <a:ext cx="6921151" cy="1645920"/>
          </a:xfrm>
        </p:spPr>
        <p:txBody>
          <a:bodyPr>
            <a:normAutofit/>
          </a:bodyPr>
          <a:lstStyle>
            <a:lvl1pPr marL="0" indent="0" algn="l">
              <a:buNone/>
              <a:defRPr sz="2400">
                <a:solidFill>
                  <a:schemeClr val="bg1"/>
                </a:solidFill>
                <a:latin typeface="+mj-lt"/>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3/5/2026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3256017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2D3E9E-A95C-48F2-B4BF-A71542E0BE9A}" type="datetimeFigureOut">
              <a:rPr lang="en-US" dirty="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681593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66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00634" y="4204209"/>
            <a:ext cx="6919722" cy="1645920"/>
          </a:xfrm>
        </p:spPr>
        <p:txBody>
          <a:bodyPr anchor="t">
            <a:normAutofit/>
          </a:bodyPr>
          <a:lstStyle>
            <a:lvl1pPr marL="0" indent="0">
              <a:buNone/>
              <a:defRPr sz="2400">
                <a:solidFill>
                  <a:schemeClr val="tx1"/>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190658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492" y="1998134"/>
            <a:ext cx="3497580" cy="376732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08498" y="1998134"/>
            <a:ext cx="3497580" cy="376732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2952B5-7A2F-4CC8-B7CE-9234E21C2837}" type="datetimeFigureOut">
              <a:rPr lang="en-US" dirty="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163893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2040467"/>
            <a:ext cx="3497580" cy="723400"/>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7492" y="2753084"/>
            <a:ext cx="3497580" cy="32004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505706" y="2038435"/>
            <a:ext cx="3497580" cy="722376"/>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505706" y="2750990"/>
            <a:ext cx="3497580" cy="32004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1DA07A-9201-4B4B-BAF2-015AFA30F520}" type="datetimeFigureOut">
              <a:rPr lang="en-US" dirty="0"/>
              <a:t>3/5/2026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986398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D7E00A-486F-4252-8B1D-E32645521F49}" type="datetimeFigureOut">
              <a:rPr lang="en-US" dirty="0"/>
              <a:t>3/5/2026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641461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t>3/5/2026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7693886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000">
                <a:solidFill>
                  <a:srgbClr val="FFFFFF"/>
                </a:solidFill>
              </a:defRPr>
            </a:lvl1pPr>
          </a:lstStyle>
          <a:p>
            <a:r>
              <a:rPr lang="en-US"/>
              <a:t>Click to edit Master title style</a:t>
            </a:r>
          </a:p>
        </p:txBody>
      </p:sp>
      <p:sp>
        <p:nvSpPr>
          <p:cNvPr id="3" name="Content Placeholder 2"/>
          <p:cNvSpPr>
            <a:spLocks noGrp="1"/>
          </p:cNvSpPr>
          <p:nvPr>
            <p:ph idx="1"/>
          </p:nvPr>
        </p:nvSpPr>
        <p:spPr>
          <a:xfrm>
            <a:off x="571500" y="762000"/>
            <a:ext cx="4572000" cy="45720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685800" rtl="0" eaLnBrk="1" fontAlgn="auto" latinLnBrk="0" hangingPunct="1">
              <a:lnSpc>
                <a:spcPct val="100000"/>
              </a:lnSpc>
              <a:spcBef>
                <a:spcPts val="900"/>
              </a:spcBef>
              <a:spcAft>
                <a:spcPts val="0"/>
              </a:spcAft>
              <a:buClrTx/>
              <a:buSzTx/>
              <a:buFontTx/>
              <a:buNone/>
              <a:tabLst/>
              <a:defRPr sz="13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marR="0" lvl="0" indent="0" algn="l" defTabSz="685800" rtl="0" eaLnBrk="1" fontAlgn="auto" latinLnBrk="0" hangingPunct="1">
              <a:lnSpc>
                <a:spcPct val="100000"/>
              </a:lnSpc>
              <a:spcBef>
                <a:spcPts val="105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dirty="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4141304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defRPr sz="24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600"/>
              </a:spcBef>
              <a:buNone/>
              <a:defRPr sz="2400">
                <a:solidFill>
                  <a:schemeClr val="tx1">
                    <a:lumMod val="75000"/>
                    <a:lumOff val="2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buNone/>
              <a:defRPr sz="10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3/5/2026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021404803"/>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4E5243-F52A-4D37-9694-EB26C6C31910}" type="datetimeFigureOut">
              <a:rPr lang="en-US" dirty="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68952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77B6E1-634A-48DC-9E8B-D894023267EF}" type="datetimeFigureOut">
              <a:rPr lang="en-US" dirty="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5150402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667763" y="630937"/>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9334D819-9F07-4261-B09B-9E467E5D9002}" type="datetimeFigureOut">
              <a:rPr lang="en-US" smtClean="0"/>
              <a:pPr/>
              <a:t>3/5/2026</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71766878-3199-4EAB-94E7-2D6D11070E14}" type="slidenum">
              <a:rPr lang="en-US" smtClean="0"/>
              <a:pPr/>
              <a:t>‹#›</a:t>
            </a:fld>
            <a:endParaRPr lang="en-US"/>
          </a:p>
        </p:txBody>
      </p:sp>
      <p:sp>
        <p:nvSpPr>
          <p:cNvPr id="13" name="Rectangle 12"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70124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34D819-9F07-4261-B09B-9E467E5D9002}" type="datetimeFigureOut">
              <a:rPr lang="en-US" smtClean="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a:p>
        </p:txBody>
      </p:sp>
    </p:spTree>
    <p:extLst>
      <p:ext uri="{BB962C8B-B14F-4D97-AF65-F5344CB8AC3E}">
        <p14:creationId xmlns:p14="http://schemas.microsoft.com/office/powerpoint/2010/main" val="3065701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9334D819-9F07-4261-B09B-9E467E5D9002}" type="datetimeFigureOut">
              <a:rPr lang="en-US" smtClean="0"/>
              <a:pPr/>
              <a:t>3/5/2026</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71766878-3199-4EAB-94E7-2D6D11070E14}" type="slidenum">
              <a:rPr lang="en-US" smtClean="0"/>
              <a:pPr/>
              <a:t>‹#›</a:t>
            </a:fld>
            <a:endParaRPr lang="en-US"/>
          </a:p>
        </p:txBody>
      </p:sp>
      <p:grpSp>
        <p:nvGrpSpPr>
          <p:cNvPr id="7" name="Group 6" title="left scallop shape"/>
          <p:cNvGrpSpPr/>
          <p:nvPr/>
        </p:nvGrpSpPr>
        <p:grpSpPr>
          <a:xfrm>
            <a:off x="0" y="0"/>
            <a:ext cx="2110979"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09693037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2975" y="2286000"/>
            <a:ext cx="360045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85847" y="2286000"/>
            <a:ext cx="360045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34D819-9F07-4261-B09B-9E467E5D9002}" type="datetimeFigureOut">
              <a:rPr lang="en-US" smtClean="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a:p>
        </p:txBody>
      </p:sp>
    </p:spTree>
    <p:extLst>
      <p:ext uri="{BB962C8B-B14F-4D97-AF65-F5344CB8AC3E}">
        <p14:creationId xmlns:p14="http://schemas.microsoft.com/office/powerpoint/2010/main" val="251561887"/>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39546" y="381001"/>
            <a:ext cx="7629525" cy="1493517"/>
          </a:xfrm>
        </p:spPr>
        <p:txBody>
          <a:bodyPr/>
          <a:lstStyle/>
          <a:p>
            <a:r>
              <a:rPr lang="en-US"/>
              <a:t>Click to edit Master title style</a:t>
            </a:r>
          </a:p>
        </p:txBody>
      </p:sp>
      <p:sp>
        <p:nvSpPr>
          <p:cNvPr id="3" name="Text Placeholder 2"/>
          <p:cNvSpPr>
            <a:spLocks noGrp="1"/>
          </p:cNvSpPr>
          <p:nvPr>
            <p:ph type="body" idx="1"/>
          </p:nvPr>
        </p:nvSpPr>
        <p:spPr>
          <a:xfrm>
            <a:off x="938759" y="2199634"/>
            <a:ext cx="3600450" cy="632529"/>
          </a:xfrm>
        </p:spPr>
        <p:txBody>
          <a:bodyPr anchor="b">
            <a:noAutofit/>
          </a:bodyPr>
          <a:lstStyle>
            <a:lvl1pPr marL="0" indent="0">
              <a:lnSpc>
                <a:spcPct val="100000"/>
              </a:lnSpc>
              <a:buNone/>
              <a:defRPr sz="1425" b="1" cap="all" spc="150" baseline="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942975" y="2909102"/>
            <a:ext cx="360045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75398" y="2199634"/>
            <a:ext cx="3600450" cy="632529"/>
          </a:xfrm>
        </p:spPr>
        <p:txBody>
          <a:bodyPr anchor="b">
            <a:noAutofit/>
          </a:bodyPr>
          <a:lstStyle>
            <a:lvl1pPr marL="0" indent="0">
              <a:lnSpc>
                <a:spcPct val="100000"/>
              </a:lnSpc>
              <a:buNone/>
              <a:defRPr sz="1425" b="1" cap="all" spc="150" baseline="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975398" y="2909102"/>
            <a:ext cx="360045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34D819-9F07-4261-B09B-9E467E5D9002}" type="datetimeFigureOut">
              <a:rPr lang="en-US" smtClean="0"/>
              <a:t>3/5/2026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766878-3199-4EAB-94E7-2D6D11070E14}" type="slidenum">
              <a:rPr lang="en-US" smtClean="0"/>
              <a:t>‹#›</a:t>
            </a:fld>
            <a:endParaRPr lang="en-US"/>
          </a:p>
        </p:txBody>
      </p:sp>
    </p:spTree>
    <p:extLst>
      <p:ext uri="{BB962C8B-B14F-4D97-AF65-F5344CB8AC3E}">
        <p14:creationId xmlns:p14="http://schemas.microsoft.com/office/powerpoint/2010/main" val="958355745"/>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34D819-9F07-4261-B09B-9E467E5D9002}" type="datetimeFigureOut">
              <a:rPr lang="en-US" smtClean="0"/>
              <a:t>3/5/2026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766878-3199-4EAB-94E7-2D6D11070E14}" type="slidenum">
              <a:rPr lang="en-US" smtClean="0"/>
              <a:t>‹#›</a:t>
            </a:fld>
            <a:endParaRPr lang="en-US"/>
          </a:p>
        </p:txBody>
      </p:sp>
    </p:spTree>
    <p:extLst>
      <p:ext uri="{BB962C8B-B14F-4D97-AF65-F5344CB8AC3E}">
        <p14:creationId xmlns:p14="http://schemas.microsoft.com/office/powerpoint/2010/main" val="16416426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3/5/2026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766878-3199-4EAB-94E7-2D6D11070E14}" type="slidenum">
              <a:rPr lang="en-US" smtClean="0"/>
              <a:t>‹#›</a:t>
            </a:fld>
            <a:endParaRPr lang="en-US"/>
          </a:p>
        </p:txBody>
      </p:sp>
    </p:spTree>
    <p:extLst>
      <p:ext uri="{BB962C8B-B14F-4D97-AF65-F5344CB8AC3E}">
        <p14:creationId xmlns:p14="http://schemas.microsoft.com/office/powerpoint/2010/main" val="37280482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425" b="1" i="0" cap="all" spc="225" baseline="0">
                <a:solidFill>
                  <a:schemeClr val="accent1"/>
                </a:solidFill>
                <a:latin typeface="+mn-lt"/>
              </a:defRPr>
            </a:lvl1pPr>
          </a:lstStyle>
          <a:p>
            <a:r>
              <a:rPr lang="en-US"/>
              <a:t>Click to edit Master title style</a:t>
            </a:r>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53414" y="1741336"/>
            <a:ext cx="2319086" cy="4164164"/>
          </a:xfrm>
        </p:spPr>
        <p:txBody>
          <a:bodyPr/>
          <a:lstStyle>
            <a:lvl1pPr marL="0" indent="0">
              <a:lnSpc>
                <a:spcPct val="120000"/>
              </a:lnSpc>
              <a:spcBef>
                <a:spcPts val="900"/>
              </a:spcBef>
              <a:buNone/>
              <a:defRPr sz="12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3789" y="6375679"/>
            <a:ext cx="925016" cy="348462"/>
          </a:xfrm>
        </p:spPr>
        <p:txBody>
          <a:bodyPr/>
          <a:lstStyle/>
          <a:p>
            <a:fld id="{9334D819-9F07-4261-B09B-9E467E5D9002}" type="datetimeFigureOut">
              <a:rPr lang="en-US" smtClean="0"/>
              <a:t>3/5/2026</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71766878-3199-4EAB-94E7-2D6D11070E14}" type="slidenum">
              <a:rPr lang="en-US" smtClean="0"/>
              <a:t>‹#›</a:t>
            </a:fld>
            <a:endParaRPr lang="en-US"/>
          </a:p>
        </p:txBody>
      </p:sp>
      <p:sp>
        <p:nvSpPr>
          <p:cNvPr id="8" name="Rectangle 7"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26692808"/>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425" b="1" i="0" spc="225" baseline="0">
                <a:solidFill>
                  <a:schemeClr val="accent1"/>
                </a:solidFill>
                <a:latin typeface="+mn-lt"/>
              </a:defRPr>
            </a:lvl1pPr>
          </a:lstStyle>
          <a:p>
            <a:r>
              <a:rPr lang="en-US"/>
              <a:t>Click to edit Master title style</a:t>
            </a:r>
          </a:p>
        </p:txBody>
      </p:sp>
      <p:sp>
        <p:nvSpPr>
          <p:cNvPr id="4" name="Text Placeholder 3"/>
          <p:cNvSpPr>
            <a:spLocks noGrp="1"/>
          </p:cNvSpPr>
          <p:nvPr>
            <p:ph type="body" sz="half" idx="2"/>
          </p:nvPr>
        </p:nvSpPr>
        <p:spPr>
          <a:xfrm>
            <a:off x="6253413" y="1741336"/>
            <a:ext cx="2319088" cy="4164164"/>
          </a:xfrm>
        </p:spPr>
        <p:txBody>
          <a:bodyPr/>
          <a:lstStyle>
            <a:lvl1pPr marL="0" indent="0">
              <a:lnSpc>
                <a:spcPct val="120000"/>
              </a:lnSpc>
              <a:spcBef>
                <a:spcPts val="900"/>
              </a:spcBef>
              <a:buNone/>
              <a:defRPr sz="12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4463" y="6375679"/>
            <a:ext cx="924342" cy="348462"/>
          </a:xfrm>
        </p:spPr>
        <p:txBody>
          <a:bodyPr/>
          <a:lstStyle/>
          <a:p>
            <a:fld id="{9334D819-9F07-4261-B09B-9E467E5D9002}" type="datetimeFigureOut">
              <a:rPr lang="en-US" smtClean="0"/>
              <a:t>3/5/2026</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5676" y="6375679"/>
            <a:ext cx="925830" cy="345796"/>
          </a:xfrm>
        </p:spPr>
        <p:txBody>
          <a:bodyPr/>
          <a:lstStyle/>
          <a:p>
            <a:fld id="{71766878-3199-4EAB-94E7-2D6D11070E14}" type="slidenum">
              <a:rPr lang="en-US" smtClean="0"/>
              <a:t>‹#›</a:t>
            </a:fld>
            <a:endParaRPr lang="en-US"/>
          </a:p>
        </p:txBody>
      </p:sp>
    </p:spTree>
    <p:extLst>
      <p:ext uri="{BB962C8B-B14F-4D97-AF65-F5344CB8AC3E}">
        <p14:creationId xmlns:p14="http://schemas.microsoft.com/office/powerpoint/2010/main" val="41236143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34D819-9F07-4261-B09B-9E467E5D9002}" type="datetimeFigureOut">
              <a:rPr lang="en-US" smtClean="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a:p>
        </p:txBody>
      </p:sp>
    </p:spTree>
    <p:extLst>
      <p:ext uri="{BB962C8B-B14F-4D97-AF65-F5344CB8AC3E}">
        <p14:creationId xmlns:p14="http://schemas.microsoft.com/office/powerpoint/2010/main" val="24631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9741" y="382386"/>
            <a:ext cx="1119099" cy="560040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2975" y="382386"/>
            <a:ext cx="6294439"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34D819-9F07-4261-B09B-9E467E5D9002}" type="datetimeFigureOut">
              <a:rPr lang="en-US" smtClean="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a:p>
        </p:txBody>
      </p:sp>
    </p:spTree>
    <p:extLst>
      <p:ext uri="{BB962C8B-B14F-4D97-AF65-F5344CB8AC3E}">
        <p14:creationId xmlns:p14="http://schemas.microsoft.com/office/powerpoint/2010/main" val="3279125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4" name="Right Triangle 3">
            <a:extLst>
              <a:ext uri="{FF2B5EF4-FFF2-40B4-BE49-F238E27FC236}">
                <a16:creationId xmlns:a16="http://schemas.microsoft.com/office/drawing/2014/main" id="{79ED029D-F488-47E5-B064-0E35B31D23A5}"/>
              </a:ext>
            </a:extLst>
          </p:cNvPr>
          <p:cNvSpPr/>
          <p:nvPr userDrawn="1"/>
        </p:nvSpPr>
        <p:spPr>
          <a:xfrm flipV="1">
            <a:off x="0" y="-5"/>
            <a:ext cx="8810625"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5" name="Picture Placeholder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269422" y="326571"/>
            <a:ext cx="8605157" cy="6204859"/>
          </a:xfrm>
          <a:prstGeom prst="rect">
            <a:avLst/>
          </a:prstGeom>
          <a:solidFill>
            <a:schemeClr val="bg1">
              <a:lumMod val="85000"/>
            </a:schemeClr>
          </a:solidFill>
        </p:spPr>
        <p:txBody>
          <a:bodyPr lIns="0" tIns="0" anchor="ctr"/>
          <a:lstStyle>
            <a:lvl1pPr marL="0" indent="0" algn="ctr">
              <a:buNone/>
              <a:defRPr sz="825" i="1">
                <a:latin typeface="Times New Roman" panose="02020603050405020304" pitchFamily="18" charset="0"/>
                <a:cs typeface="Times New Roman" panose="02020603050405020304" pitchFamily="18" charset="0"/>
              </a:defRPr>
            </a:lvl1pPr>
          </a:lstStyle>
          <a:p>
            <a:r>
              <a:rPr lang="en-ZA"/>
              <a:t>Insert or Drag and Drop Image Here</a:t>
            </a:r>
          </a:p>
        </p:txBody>
      </p:sp>
      <p:cxnSp>
        <p:nvCxnSpPr>
          <p:cNvPr id="6" name="Straight Connector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177165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id="{D9A8085F-72C4-4DFB-813E-C5666B0CCF3A}"/>
              </a:ext>
            </a:extLst>
          </p:cNvPr>
          <p:cNvSpPr>
            <a:spLocks noGrp="1"/>
          </p:cNvSpPr>
          <p:nvPr>
            <p:ph type="title" hasCustomPrompt="1"/>
          </p:nvPr>
        </p:nvSpPr>
        <p:spPr>
          <a:xfrm>
            <a:off x="269422" y="558802"/>
            <a:ext cx="6249917" cy="939798"/>
          </a:xfrm>
          <a:prstGeom prst="rect">
            <a:avLst/>
          </a:prstGeom>
          <a:solidFill>
            <a:schemeClr val="bg1">
              <a:alpha val="90000"/>
            </a:schemeClr>
          </a:solidFill>
        </p:spPr>
        <p:txBody>
          <a:bodyPr lIns="288000" anchor="ctr">
            <a:normAutofit/>
          </a:bodyPr>
          <a:lstStyle>
            <a:lvl1pPr>
              <a:defRPr sz="2700" b="1">
                <a:solidFill>
                  <a:schemeClr val="tx1"/>
                </a:solidFill>
              </a:defRPr>
            </a:lvl1pPr>
          </a:lstStyle>
          <a:p>
            <a:r>
              <a:rPr lang="en-US"/>
              <a:t>Add Caption Here</a:t>
            </a:r>
            <a:endParaRPr lang="en-IN"/>
          </a:p>
        </p:txBody>
      </p:sp>
    </p:spTree>
    <p:extLst>
      <p:ext uri="{BB962C8B-B14F-4D97-AF65-F5344CB8AC3E}">
        <p14:creationId xmlns:p14="http://schemas.microsoft.com/office/powerpoint/2010/main" val="8884580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34901" y="3085765"/>
            <a:ext cx="8474199"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435894" y="1020431"/>
            <a:ext cx="8245162" cy="1475013"/>
          </a:xfrm>
          <a:effectLst/>
        </p:spPr>
        <p:txBody>
          <a:bodyPr anchor="b">
            <a:normAutofit/>
          </a:bodyPr>
          <a:lstStyle>
            <a:lvl1pPr>
              <a:defRPr sz="270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p:nvPr>
        </p:nvSpPr>
        <p:spPr>
          <a:xfrm>
            <a:off x="435895" y="2495446"/>
            <a:ext cx="8245160" cy="590321"/>
          </a:xfrm>
        </p:spPr>
        <p:txBody>
          <a:bodyPr anchor="t">
            <a:normAutofit/>
          </a:bodyPr>
          <a:lstStyle>
            <a:lvl1pPr marL="0" indent="0" algn="l">
              <a:buNone/>
              <a:defRPr sz="1200" cap="all">
                <a:solidFill>
                  <a:schemeClr val="accent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a:xfrm>
            <a:off x="5704464" y="6423915"/>
            <a:ext cx="2133599" cy="365125"/>
          </a:xfrm>
        </p:spPr>
        <p:txBody>
          <a:bodyPr/>
          <a:lstStyle/>
          <a:p>
            <a:fld id="{73816531-CCD3-4909-A41B-EAB1049BDA8C}" type="datetime1">
              <a:rPr lang="en-US" smtClean="0"/>
              <a:t>3/5/2026</a:t>
            </a:fld>
            <a:endParaRPr lang="en-US"/>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a:xfrm>
            <a:off x="8096522" y="6423915"/>
            <a:ext cx="789383" cy="365125"/>
          </a:xfrm>
        </p:spPr>
        <p:txBody>
          <a:bodyPr/>
          <a:lstStyle/>
          <a:p>
            <a:fld id="{3A98EE3D-8CD1-4C3F-BD1C-C98C9596463C}" type="slidenum">
              <a:rPr lang="en-US" smtClean="0"/>
              <a:t>‹#›</a:t>
            </a:fld>
            <a:endParaRPr lang="en-US"/>
          </a:p>
        </p:txBody>
      </p:sp>
      <p:sp>
        <p:nvSpPr>
          <p:cNvPr id="11" name="Footer Placeholder 5">
            <a:extLst>
              <a:ext uri="{FF2B5EF4-FFF2-40B4-BE49-F238E27FC236}">
                <a16:creationId xmlns:a16="http://schemas.microsoft.com/office/drawing/2014/main" id="{3FB45199-F13E-4CB5-AF62-71432CD4898C}"/>
              </a:ext>
            </a:extLst>
          </p:cNvPr>
          <p:cNvSpPr>
            <a:spLocks noGrp="1"/>
          </p:cNvSpPr>
          <p:nvPr>
            <p:ph type="ftr" sz="quarter" idx="11"/>
          </p:nvPr>
        </p:nvSpPr>
        <p:spPr>
          <a:xfrm>
            <a:off x="266326" y="6423915"/>
            <a:ext cx="5113697" cy="365125"/>
          </a:xfrm>
        </p:spPr>
        <p:txBody>
          <a:bodyPr/>
          <a:lstStyle/>
          <a:p>
            <a:pPr algn="l"/>
            <a:r>
              <a:rPr lang="en-US"/>
              <a:t>Teach a Course</a:t>
            </a:r>
          </a:p>
        </p:txBody>
      </p:sp>
    </p:spTree>
    <p:extLst>
      <p:ext uri="{BB962C8B-B14F-4D97-AF65-F5344CB8AC3E}">
        <p14:creationId xmlns:p14="http://schemas.microsoft.com/office/powerpoint/2010/main" val="524036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335863" y="5141975"/>
            <a:ext cx="8468145"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3043911"/>
            <a:ext cx="8272211" cy="1497507"/>
          </a:xfrm>
        </p:spPr>
        <p:txBody>
          <a:bodyPr anchor="b">
            <a:normAutofit/>
          </a:bodyPr>
          <a:lstStyle>
            <a:lvl1pPr algn="l">
              <a:defRPr sz="2700" b="0" cap="all">
                <a:solidFill>
                  <a:schemeClr val="accent1"/>
                </a:solidFill>
              </a:defRPr>
            </a:lvl1pPr>
          </a:lstStyle>
          <a:p>
            <a:r>
              <a:rPr lang="en-US" noProof="0"/>
              <a:t>Click to edit Master title style</a:t>
            </a:r>
          </a:p>
        </p:txBody>
      </p:sp>
      <p:sp>
        <p:nvSpPr>
          <p:cNvPr id="3" name="Text Placeholder 2"/>
          <p:cNvSpPr>
            <a:spLocks noGrp="1"/>
          </p:cNvSpPr>
          <p:nvPr>
            <p:ph type="body" idx="1"/>
          </p:nvPr>
        </p:nvSpPr>
        <p:spPr>
          <a:xfrm>
            <a:off x="435895" y="4541417"/>
            <a:ext cx="8272211" cy="600556"/>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DCE9E340-46EE-4A5F-9C9B-315AD29A92C5}" type="datetimeFigureOut">
              <a:rPr lang="en-US" noProof="0" smtClean="0"/>
              <a:t>3/5/2026</a:t>
            </a:fld>
            <a:endParaRPr lang="en-US" noProof="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noProof="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159F479D-7533-4EEF-A06F-7CD2FE3DB90D}" type="slidenum">
              <a:rPr lang="en-US" noProof="0" smtClean="0"/>
              <a:t>‹#›</a:t>
            </a:fld>
            <a:endParaRPr lang="en-US" noProof="0"/>
          </a:p>
        </p:txBody>
      </p:sp>
    </p:spTree>
    <p:extLst>
      <p:ext uri="{BB962C8B-B14F-4D97-AF65-F5344CB8AC3E}">
        <p14:creationId xmlns:p14="http://schemas.microsoft.com/office/powerpoint/2010/main" val="16116012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5704464" y="6423915"/>
            <a:ext cx="2133599" cy="365125"/>
          </a:xfrm>
        </p:spPr>
        <p:txBody>
          <a:bodyPr/>
          <a:lstStyle/>
          <a:p>
            <a:fld id="{AE95AE94-03D1-4FC2-903C-8511BF4E0409}" type="datetime1">
              <a:rPr lang="en-US" smtClean="0"/>
              <a:t>3/5/2026</a:t>
            </a:fld>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8096522" y="6423915"/>
            <a:ext cx="789383" cy="365125"/>
          </a:xfrm>
        </p:spPr>
        <p:txBody>
          <a:bodyPr/>
          <a:lstStyle/>
          <a:p>
            <a:fld id="{3A98EE3D-8CD1-4C3F-BD1C-C98C9596463C}" type="slidenum">
              <a:rPr lang="en-US" smtClean="0"/>
              <a:t>‹#›</a:t>
            </a:fld>
            <a:endParaRPr lang="en-US"/>
          </a:p>
        </p:txBody>
      </p:sp>
      <p:sp>
        <p:nvSpPr>
          <p:cNvPr id="11" name="Footer Placeholder 5">
            <a:extLst>
              <a:ext uri="{FF2B5EF4-FFF2-40B4-BE49-F238E27FC236}">
                <a16:creationId xmlns:a16="http://schemas.microsoft.com/office/drawing/2014/main" id="{CAD31966-421C-41DC-9B46-21B1CD73A77E}"/>
              </a:ext>
            </a:extLst>
          </p:cNvPr>
          <p:cNvSpPr>
            <a:spLocks noGrp="1"/>
          </p:cNvSpPr>
          <p:nvPr>
            <p:ph type="ftr" sz="quarter" idx="11"/>
          </p:nvPr>
        </p:nvSpPr>
        <p:spPr>
          <a:xfrm>
            <a:off x="266326" y="6423915"/>
            <a:ext cx="5113697" cy="365125"/>
          </a:xfrm>
        </p:spPr>
        <p:txBody>
          <a:bodyPr/>
          <a:lstStyle/>
          <a:p>
            <a:pPr algn="l"/>
            <a:r>
              <a:rPr lang="en-US"/>
              <a:t>Teach a Course</a:t>
            </a:r>
          </a:p>
        </p:txBody>
      </p:sp>
      <p:sp>
        <p:nvSpPr>
          <p:cNvPr id="12" name="Rectangle 11">
            <a:extLst>
              <a:ext uri="{FF2B5EF4-FFF2-40B4-BE49-F238E27FC236}">
                <a16:creationId xmlns:a16="http://schemas.microsoft.com/office/drawing/2014/main" id="{AF9102ED-C049-4F62-A2D8-58981A0621E3}"/>
              </a:ext>
            </a:extLst>
          </p:cNvPr>
          <p:cNvSpPr>
            <a:spLocks noChangeAspect="1"/>
          </p:cNvSpPr>
          <p:nvPr userDrawn="1"/>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Title 1">
            <a:extLst>
              <a:ext uri="{FF2B5EF4-FFF2-40B4-BE49-F238E27FC236}">
                <a16:creationId xmlns:a16="http://schemas.microsoft.com/office/drawing/2014/main" id="{CF5F73D5-EFB4-4DAE-8CBA-1128F10DF1B2}"/>
              </a:ext>
            </a:extLst>
          </p:cNvPr>
          <p:cNvSpPr>
            <a:spLocks noGrp="1"/>
          </p:cNvSpPr>
          <p:nvPr>
            <p:ph type="title"/>
          </p:nvPr>
        </p:nvSpPr>
        <p:spPr>
          <a:xfrm>
            <a:off x="435895" y="729658"/>
            <a:ext cx="8272212" cy="988332"/>
          </a:xfrm>
        </p:spPr>
        <p:txBody>
          <a:bodyPr/>
          <a:lstStyle>
            <a:lvl1pPr>
              <a:defRPr>
                <a:solidFill>
                  <a:schemeClr val="bg1"/>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2B92446D-E0AD-4899-86E1-DFBB50D92144}"/>
              </a:ext>
            </a:extLst>
          </p:cNvPr>
          <p:cNvSpPr>
            <a:spLocks noGrp="1"/>
          </p:cNvSpPr>
          <p:nvPr>
            <p:ph sz="half" idx="1"/>
          </p:nvPr>
        </p:nvSpPr>
        <p:spPr>
          <a:xfrm>
            <a:off x="435895" y="2228004"/>
            <a:ext cx="4066793"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9BF0768A-BCD3-4064-8FE0-C439326F00DD}"/>
              </a:ext>
            </a:extLst>
          </p:cNvPr>
          <p:cNvSpPr>
            <a:spLocks noGrp="1"/>
          </p:cNvSpPr>
          <p:nvPr>
            <p:ph sz="half" idx="2"/>
          </p:nvPr>
        </p:nvSpPr>
        <p:spPr>
          <a:xfrm>
            <a:off x="4641313" y="2228004"/>
            <a:ext cx="4066794"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30983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950CE4CA-34EA-472D-A23C-1DE165FCAA2F}"/>
              </a:ext>
            </a:extLst>
          </p:cNvPr>
          <p:cNvSpPr>
            <a:spLocks noGrp="1"/>
          </p:cNvSpPr>
          <p:nvPr>
            <p:ph type="dt" sz="half" idx="10"/>
          </p:nvPr>
        </p:nvSpPr>
        <p:spPr>
          <a:xfrm>
            <a:off x="5704464" y="6423915"/>
            <a:ext cx="2133599" cy="365125"/>
          </a:xfrm>
        </p:spPr>
        <p:txBody>
          <a:bodyPr/>
          <a:lstStyle/>
          <a:p>
            <a:fld id="{91CD4B7E-D172-41E4-BE36-64B5A7E393CD}" type="datetimeFigureOut">
              <a:rPr lang="en-US" noProof="0" smtClean="0"/>
              <a:t>3/5/2026</a:t>
            </a:fld>
            <a:endParaRPr lang="en-US" noProof="0"/>
          </a:p>
        </p:txBody>
      </p:sp>
      <p:sp>
        <p:nvSpPr>
          <p:cNvPr id="9" name="Slide Number Placeholder 8">
            <a:extLst>
              <a:ext uri="{FF2B5EF4-FFF2-40B4-BE49-F238E27FC236}">
                <a16:creationId xmlns:a16="http://schemas.microsoft.com/office/drawing/2014/main" id="{52AC1173-613F-48B1-B860-00397875FEEA}"/>
              </a:ext>
            </a:extLst>
          </p:cNvPr>
          <p:cNvSpPr>
            <a:spLocks noGrp="1"/>
          </p:cNvSpPr>
          <p:nvPr>
            <p:ph type="sldNum" sz="quarter" idx="12"/>
          </p:nvPr>
        </p:nvSpPr>
        <p:spPr>
          <a:xfrm>
            <a:off x="8096522" y="6423915"/>
            <a:ext cx="789383" cy="365125"/>
          </a:xfrm>
        </p:spPr>
        <p:txBody>
          <a:bodyPr/>
          <a:lstStyle/>
          <a:p>
            <a:fld id="{F603CDE5-C1D8-4EDD-870F-A498BAFA520F}" type="slidenum">
              <a:rPr lang="en-US" noProof="0" smtClean="0"/>
              <a:t>‹#›</a:t>
            </a:fld>
            <a:endParaRPr lang="en-US" noProof="0"/>
          </a:p>
        </p:txBody>
      </p:sp>
      <p:sp>
        <p:nvSpPr>
          <p:cNvPr id="10" name="Footer Placeholder 5">
            <a:extLst>
              <a:ext uri="{FF2B5EF4-FFF2-40B4-BE49-F238E27FC236}">
                <a16:creationId xmlns:a16="http://schemas.microsoft.com/office/drawing/2014/main" id="{94036C93-814B-4155-A748-7731CA60AC88}"/>
              </a:ext>
            </a:extLst>
          </p:cNvPr>
          <p:cNvSpPr>
            <a:spLocks noGrp="1"/>
          </p:cNvSpPr>
          <p:nvPr>
            <p:ph type="ftr" sz="quarter" idx="11"/>
          </p:nvPr>
        </p:nvSpPr>
        <p:spPr>
          <a:xfrm>
            <a:off x="266326" y="6423915"/>
            <a:ext cx="5113697" cy="365125"/>
          </a:xfrm>
        </p:spPr>
        <p:txBody>
          <a:bodyPr/>
          <a:lstStyle/>
          <a:p>
            <a:pPr algn="l"/>
            <a:r>
              <a:rPr lang="en-US" noProof="0"/>
              <a:t>Teach a Course</a:t>
            </a:r>
          </a:p>
        </p:txBody>
      </p:sp>
      <p:sp>
        <p:nvSpPr>
          <p:cNvPr id="11" name="Rectangle 10">
            <a:extLst>
              <a:ext uri="{FF2B5EF4-FFF2-40B4-BE49-F238E27FC236}">
                <a16:creationId xmlns:a16="http://schemas.microsoft.com/office/drawing/2014/main" id="{DA4EE69F-D906-40FA-8109-46DF1B1A16FA}"/>
              </a:ext>
            </a:extLst>
          </p:cNvPr>
          <p:cNvSpPr>
            <a:spLocks noChangeAspect="1"/>
          </p:cNvSpPr>
          <p:nvPr userDrawn="1"/>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a:extLst>
              <a:ext uri="{FF2B5EF4-FFF2-40B4-BE49-F238E27FC236}">
                <a16:creationId xmlns:a16="http://schemas.microsoft.com/office/drawing/2014/main" id="{7DC41C5E-3615-4EA8-B8E6-E2B196256B1C}"/>
              </a:ext>
            </a:extLst>
          </p:cNvPr>
          <p:cNvSpPr>
            <a:spLocks noGrp="1"/>
          </p:cNvSpPr>
          <p:nvPr>
            <p:ph type="title"/>
          </p:nvPr>
        </p:nvSpPr>
        <p:spPr>
          <a:xfrm>
            <a:off x="435895" y="729658"/>
            <a:ext cx="8272212" cy="988332"/>
          </a:xfrm>
        </p:spPr>
        <p:txBody>
          <a:bodyPr/>
          <a:lstStyle>
            <a:lvl1pPr>
              <a:defRPr>
                <a:solidFill>
                  <a:schemeClr val="bg1"/>
                </a:solidFill>
              </a:defRPr>
            </a:lvl1pPr>
          </a:lstStyle>
          <a:p>
            <a:r>
              <a:rPr lang="en-US" noProof="0"/>
              <a:t>Click to edit Master title style</a:t>
            </a:r>
          </a:p>
        </p:txBody>
      </p:sp>
      <p:sp>
        <p:nvSpPr>
          <p:cNvPr id="13" name="Text Placeholder 2">
            <a:extLst>
              <a:ext uri="{FF2B5EF4-FFF2-40B4-BE49-F238E27FC236}">
                <a16:creationId xmlns:a16="http://schemas.microsoft.com/office/drawing/2014/main" id="{9555D9C2-1EA2-4557-9496-E7AEA7A128B8}"/>
              </a:ext>
            </a:extLst>
          </p:cNvPr>
          <p:cNvSpPr>
            <a:spLocks noGrp="1"/>
          </p:cNvSpPr>
          <p:nvPr>
            <p:ph type="body" idx="1"/>
          </p:nvPr>
        </p:nvSpPr>
        <p:spPr>
          <a:xfrm>
            <a:off x="665415" y="2250893"/>
            <a:ext cx="3815306" cy="536005"/>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4" name="Content Placeholder 3">
            <a:extLst>
              <a:ext uri="{FF2B5EF4-FFF2-40B4-BE49-F238E27FC236}">
                <a16:creationId xmlns:a16="http://schemas.microsoft.com/office/drawing/2014/main" id="{A464C6A4-3497-4DA5-945D-7A771E383ACF}"/>
              </a:ext>
            </a:extLst>
          </p:cNvPr>
          <p:cNvSpPr>
            <a:spLocks noGrp="1"/>
          </p:cNvSpPr>
          <p:nvPr>
            <p:ph sz="half" idx="2"/>
          </p:nvPr>
        </p:nvSpPr>
        <p:spPr>
          <a:xfrm>
            <a:off x="435896" y="2926053"/>
            <a:ext cx="4044825" cy="2934999"/>
          </a:xfrm>
        </p:spPr>
        <p:txBody>
          <a:bodyPr anchor="t">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4">
            <a:extLst>
              <a:ext uri="{FF2B5EF4-FFF2-40B4-BE49-F238E27FC236}">
                <a16:creationId xmlns:a16="http://schemas.microsoft.com/office/drawing/2014/main" id="{91C3F39A-C070-4EEB-9285-4EFBEE5FB54A}"/>
              </a:ext>
            </a:extLst>
          </p:cNvPr>
          <p:cNvSpPr>
            <a:spLocks noGrp="1"/>
          </p:cNvSpPr>
          <p:nvPr>
            <p:ph type="body" sz="quarter" idx="3"/>
          </p:nvPr>
        </p:nvSpPr>
        <p:spPr>
          <a:xfrm>
            <a:off x="4892802" y="2250893"/>
            <a:ext cx="3815305" cy="553373"/>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6" name="Content Placeholder 5">
            <a:extLst>
              <a:ext uri="{FF2B5EF4-FFF2-40B4-BE49-F238E27FC236}">
                <a16:creationId xmlns:a16="http://schemas.microsoft.com/office/drawing/2014/main" id="{07E4AC67-32FA-4B42-9340-5E57C82F7437}"/>
              </a:ext>
            </a:extLst>
          </p:cNvPr>
          <p:cNvSpPr>
            <a:spLocks noGrp="1"/>
          </p:cNvSpPr>
          <p:nvPr>
            <p:ph sz="quarter" idx="4"/>
          </p:nvPr>
        </p:nvSpPr>
        <p:spPr>
          <a:xfrm>
            <a:off x="4663282" y="2926053"/>
            <a:ext cx="4044825" cy="2934999"/>
          </a:xfrm>
        </p:spPr>
        <p:txBody>
          <a:bodyPr anchor="t">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82587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5F22525-79A2-451F-9944-47D4183A4515}"/>
              </a:ext>
            </a:extLst>
          </p:cNvPr>
          <p:cNvSpPr>
            <a:spLocks noGrp="1"/>
          </p:cNvSpPr>
          <p:nvPr>
            <p:ph type="dt" sz="half" idx="10"/>
          </p:nvPr>
        </p:nvSpPr>
        <p:spPr>
          <a:xfrm>
            <a:off x="5704464" y="6423915"/>
            <a:ext cx="2133599" cy="365125"/>
          </a:xfrm>
        </p:spPr>
        <p:txBody>
          <a:bodyPr/>
          <a:lstStyle/>
          <a:p>
            <a:fld id="{91CD4B7E-D172-41E4-BE36-64B5A7E393CD}" type="datetimeFigureOut">
              <a:rPr lang="en-US" noProof="0" smtClean="0"/>
              <a:t>3/5/2026</a:t>
            </a:fld>
            <a:endParaRPr lang="en-US" noProof="0"/>
          </a:p>
        </p:txBody>
      </p:sp>
      <p:sp>
        <p:nvSpPr>
          <p:cNvPr id="5" name="Slide Number Placeholder 4">
            <a:extLst>
              <a:ext uri="{FF2B5EF4-FFF2-40B4-BE49-F238E27FC236}">
                <a16:creationId xmlns:a16="http://schemas.microsoft.com/office/drawing/2014/main" id="{8B9B8C25-AF44-4D9D-A667-69D9A92B1C59}"/>
              </a:ext>
            </a:extLst>
          </p:cNvPr>
          <p:cNvSpPr>
            <a:spLocks noGrp="1"/>
          </p:cNvSpPr>
          <p:nvPr>
            <p:ph type="sldNum" sz="quarter" idx="12"/>
          </p:nvPr>
        </p:nvSpPr>
        <p:spPr>
          <a:xfrm>
            <a:off x="8096522" y="6423915"/>
            <a:ext cx="789383" cy="365125"/>
          </a:xfrm>
        </p:spPr>
        <p:txBody>
          <a:bodyPr/>
          <a:lstStyle/>
          <a:p>
            <a:fld id="{F603CDE5-C1D8-4EDD-870F-A498BAFA520F}" type="slidenum">
              <a:rPr lang="en-US" noProof="0" smtClean="0"/>
              <a:t>‹#›</a:t>
            </a:fld>
            <a:endParaRPr lang="en-US" noProof="0"/>
          </a:p>
        </p:txBody>
      </p:sp>
      <p:sp>
        <p:nvSpPr>
          <p:cNvPr id="6" name="Footer Placeholder 5">
            <a:extLst>
              <a:ext uri="{FF2B5EF4-FFF2-40B4-BE49-F238E27FC236}">
                <a16:creationId xmlns:a16="http://schemas.microsoft.com/office/drawing/2014/main" id="{EFF54790-C8AC-4CF8-8E89-80C5C90F3A17}"/>
              </a:ext>
            </a:extLst>
          </p:cNvPr>
          <p:cNvSpPr>
            <a:spLocks noGrp="1"/>
          </p:cNvSpPr>
          <p:nvPr>
            <p:ph type="ftr" sz="quarter" idx="11"/>
          </p:nvPr>
        </p:nvSpPr>
        <p:spPr>
          <a:xfrm>
            <a:off x="266326" y="6423915"/>
            <a:ext cx="5113697" cy="365125"/>
          </a:xfrm>
        </p:spPr>
        <p:txBody>
          <a:bodyPr/>
          <a:lstStyle/>
          <a:p>
            <a:pPr algn="l"/>
            <a:r>
              <a:rPr lang="en-US" noProof="0"/>
              <a:t>Teach a Course</a:t>
            </a:r>
          </a:p>
        </p:txBody>
      </p:sp>
      <p:sp>
        <p:nvSpPr>
          <p:cNvPr id="7" name="Rectangle 6">
            <a:extLst>
              <a:ext uri="{FF2B5EF4-FFF2-40B4-BE49-F238E27FC236}">
                <a16:creationId xmlns:a16="http://schemas.microsoft.com/office/drawing/2014/main" id="{0020220C-6241-4A3B-9017-445FC82876DD}"/>
              </a:ext>
            </a:extLst>
          </p:cNvPr>
          <p:cNvSpPr>
            <a:spLocks noChangeAspect="1"/>
          </p:cNvSpPr>
          <p:nvPr userDrawn="1"/>
        </p:nvSpPr>
        <p:spPr>
          <a:xfrm>
            <a:off x="330512"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a:extLst>
              <a:ext uri="{FF2B5EF4-FFF2-40B4-BE49-F238E27FC236}">
                <a16:creationId xmlns:a16="http://schemas.microsoft.com/office/drawing/2014/main" id="{12206A44-565D-4C18-8891-86387B90115A}"/>
              </a:ext>
            </a:extLst>
          </p:cNvPr>
          <p:cNvSpPr>
            <a:spLocks noGrp="1"/>
          </p:cNvSpPr>
          <p:nvPr>
            <p:ph type="title"/>
          </p:nvPr>
        </p:nvSpPr>
        <p:spPr>
          <a:xfrm>
            <a:off x="431921" y="729658"/>
            <a:ext cx="8272212" cy="988332"/>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29232090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A4B42F-2C80-4037-BF8E-C209D59D9300}"/>
              </a:ext>
            </a:extLst>
          </p:cNvPr>
          <p:cNvSpPr>
            <a:spLocks noGrp="1"/>
          </p:cNvSpPr>
          <p:nvPr>
            <p:ph type="dt" sz="half" idx="10"/>
          </p:nvPr>
        </p:nvSpPr>
        <p:spPr>
          <a:xfrm>
            <a:off x="5704464" y="6435377"/>
            <a:ext cx="2133599" cy="365125"/>
          </a:xfrm>
        </p:spPr>
        <p:txBody>
          <a:bodyPr/>
          <a:lstStyle/>
          <a:p>
            <a:fld id="{91CD4B7E-D172-41E4-BE36-64B5A7E393CD}" type="datetimeFigureOut">
              <a:rPr lang="en-US" noProof="0" smtClean="0"/>
              <a:t>3/5/2026</a:t>
            </a:fld>
            <a:endParaRPr lang="en-US" noProof="0"/>
          </a:p>
        </p:txBody>
      </p:sp>
      <p:sp>
        <p:nvSpPr>
          <p:cNvPr id="4" name="Slide Number Placeholder 3">
            <a:extLst>
              <a:ext uri="{FF2B5EF4-FFF2-40B4-BE49-F238E27FC236}">
                <a16:creationId xmlns:a16="http://schemas.microsoft.com/office/drawing/2014/main" id="{78E56474-3A38-4097-8649-FAF662D8CFF7}"/>
              </a:ext>
            </a:extLst>
          </p:cNvPr>
          <p:cNvSpPr>
            <a:spLocks noGrp="1"/>
          </p:cNvSpPr>
          <p:nvPr>
            <p:ph type="sldNum" sz="quarter" idx="12"/>
          </p:nvPr>
        </p:nvSpPr>
        <p:spPr>
          <a:xfrm>
            <a:off x="8096522" y="6435377"/>
            <a:ext cx="789383" cy="365125"/>
          </a:xfrm>
        </p:spPr>
        <p:txBody>
          <a:bodyPr/>
          <a:lstStyle/>
          <a:p>
            <a:fld id="{F603CDE5-C1D8-4EDD-870F-A498BAFA520F}" type="slidenum">
              <a:rPr lang="en-US" noProof="0" smtClean="0"/>
              <a:t>‹#›</a:t>
            </a:fld>
            <a:endParaRPr lang="en-US" noProof="0"/>
          </a:p>
        </p:txBody>
      </p:sp>
      <p:sp>
        <p:nvSpPr>
          <p:cNvPr id="5" name="Footer Placeholder 5">
            <a:extLst>
              <a:ext uri="{FF2B5EF4-FFF2-40B4-BE49-F238E27FC236}">
                <a16:creationId xmlns:a16="http://schemas.microsoft.com/office/drawing/2014/main" id="{FF907DD0-6A5F-4994-AB77-82E297226896}"/>
              </a:ext>
            </a:extLst>
          </p:cNvPr>
          <p:cNvSpPr>
            <a:spLocks noGrp="1"/>
          </p:cNvSpPr>
          <p:nvPr>
            <p:ph type="ftr" sz="quarter" idx="11"/>
          </p:nvPr>
        </p:nvSpPr>
        <p:spPr>
          <a:xfrm>
            <a:off x="266326" y="6435377"/>
            <a:ext cx="5113697" cy="365125"/>
          </a:xfrm>
        </p:spPr>
        <p:txBody>
          <a:bodyPr/>
          <a:lstStyle/>
          <a:p>
            <a:pPr algn="l"/>
            <a:r>
              <a:rPr lang="en-US" noProof="0"/>
              <a:t>Teach a Course</a:t>
            </a:r>
          </a:p>
        </p:txBody>
      </p:sp>
    </p:spTree>
    <p:extLst>
      <p:ext uri="{BB962C8B-B14F-4D97-AF65-F5344CB8AC3E}">
        <p14:creationId xmlns:p14="http://schemas.microsoft.com/office/powerpoint/2010/main" val="14289623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11BF3AA-AA64-40B2-94AA-20312968771D}"/>
              </a:ext>
            </a:extLst>
          </p:cNvPr>
          <p:cNvSpPr>
            <a:spLocks noGrp="1"/>
          </p:cNvSpPr>
          <p:nvPr>
            <p:ph type="dt" sz="half" idx="10"/>
          </p:nvPr>
        </p:nvSpPr>
        <p:spPr>
          <a:xfrm>
            <a:off x="5704464" y="6423915"/>
            <a:ext cx="2133599" cy="365125"/>
          </a:xfrm>
        </p:spPr>
        <p:txBody>
          <a:bodyPr/>
          <a:lstStyle/>
          <a:p>
            <a:fld id="{91CD4B7E-D172-41E4-BE36-64B5A7E393CD}" type="datetimeFigureOut">
              <a:rPr lang="en-US" noProof="0" smtClean="0"/>
              <a:t>3/5/2026</a:t>
            </a:fld>
            <a:endParaRPr lang="en-US" noProof="0"/>
          </a:p>
        </p:txBody>
      </p:sp>
      <p:sp>
        <p:nvSpPr>
          <p:cNvPr id="7" name="Slide Number Placeholder 6">
            <a:extLst>
              <a:ext uri="{FF2B5EF4-FFF2-40B4-BE49-F238E27FC236}">
                <a16:creationId xmlns:a16="http://schemas.microsoft.com/office/drawing/2014/main" id="{E1444EA1-5452-4A23-B72D-9B65C311F2FC}"/>
              </a:ext>
            </a:extLst>
          </p:cNvPr>
          <p:cNvSpPr>
            <a:spLocks noGrp="1"/>
          </p:cNvSpPr>
          <p:nvPr>
            <p:ph type="sldNum" sz="quarter" idx="12"/>
          </p:nvPr>
        </p:nvSpPr>
        <p:spPr>
          <a:xfrm>
            <a:off x="8096522" y="6423915"/>
            <a:ext cx="789383" cy="365125"/>
          </a:xfrm>
        </p:spPr>
        <p:txBody>
          <a:bodyPr/>
          <a:lstStyle/>
          <a:p>
            <a:fld id="{F603CDE5-C1D8-4EDD-870F-A498BAFA520F}" type="slidenum">
              <a:rPr lang="en-US" noProof="0" smtClean="0"/>
              <a:t>‹#›</a:t>
            </a:fld>
            <a:endParaRPr lang="en-US" noProof="0"/>
          </a:p>
        </p:txBody>
      </p:sp>
      <p:sp>
        <p:nvSpPr>
          <p:cNvPr id="8" name="Footer Placeholder 5">
            <a:extLst>
              <a:ext uri="{FF2B5EF4-FFF2-40B4-BE49-F238E27FC236}">
                <a16:creationId xmlns:a16="http://schemas.microsoft.com/office/drawing/2014/main" id="{3A5BB48A-749C-4DBB-8723-91ACE9CEA73E}"/>
              </a:ext>
            </a:extLst>
          </p:cNvPr>
          <p:cNvSpPr>
            <a:spLocks noGrp="1"/>
          </p:cNvSpPr>
          <p:nvPr>
            <p:ph type="ftr" sz="quarter" idx="11"/>
          </p:nvPr>
        </p:nvSpPr>
        <p:spPr>
          <a:xfrm>
            <a:off x="266326" y="6423915"/>
            <a:ext cx="5113697" cy="365125"/>
          </a:xfrm>
        </p:spPr>
        <p:txBody>
          <a:bodyPr/>
          <a:lstStyle/>
          <a:p>
            <a:pPr algn="l"/>
            <a:r>
              <a:rPr lang="en-US" noProof="0"/>
              <a:t>Teach a Course</a:t>
            </a:r>
          </a:p>
        </p:txBody>
      </p:sp>
      <p:sp>
        <p:nvSpPr>
          <p:cNvPr id="9" name="Rectangle 8">
            <a:extLst>
              <a:ext uri="{FF2B5EF4-FFF2-40B4-BE49-F238E27FC236}">
                <a16:creationId xmlns:a16="http://schemas.microsoft.com/office/drawing/2014/main" id="{24F70AE1-0373-4B8E-9C6F-A87681145315}"/>
              </a:ext>
            </a:extLst>
          </p:cNvPr>
          <p:cNvSpPr>
            <a:spLocks noChangeAspect="1"/>
          </p:cNvSpPr>
          <p:nvPr userDrawn="1"/>
        </p:nvSpPr>
        <p:spPr>
          <a:xfrm>
            <a:off x="335863" y="5141973"/>
            <a:ext cx="847365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Title 1">
            <a:extLst>
              <a:ext uri="{FF2B5EF4-FFF2-40B4-BE49-F238E27FC236}">
                <a16:creationId xmlns:a16="http://schemas.microsoft.com/office/drawing/2014/main" id="{A4CFD6FA-0DEF-4E30-82DA-0BAB26B41E5B}"/>
              </a:ext>
            </a:extLst>
          </p:cNvPr>
          <p:cNvSpPr>
            <a:spLocks noGrp="1"/>
          </p:cNvSpPr>
          <p:nvPr>
            <p:ph type="title"/>
          </p:nvPr>
        </p:nvSpPr>
        <p:spPr>
          <a:xfrm>
            <a:off x="435894" y="5262296"/>
            <a:ext cx="3682084" cy="689514"/>
          </a:xfrm>
        </p:spPr>
        <p:txBody>
          <a:bodyPr anchor="ctr"/>
          <a:lstStyle>
            <a:lvl1pPr algn="l">
              <a:defRPr sz="1500" b="0">
                <a:solidFill>
                  <a:schemeClr val="accent1">
                    <a:lumMod val="50000"/>
                  </a:schemeClr>
                </a:solidFill>
              </a:defRPr>
            </a:lvl1pPr>
          </a:lstStyle>
          <a:p>
            <a:r>
              <a:rPr lang="en-US" noProof="0"/>
              <a:t>Click to edit Master title style</a:t>
            </a:r>
          </a:p>
        </p:txBody>
      </p:sp>
      <p:sp>
        <p:nvSpPr>
          <p:cNvPr id="11" name="Content Placeholder 2">
            <a:extLst>
              <a:ext uri="{FF2B5EF4-FFF2-40B4-BE49-F238E27FC236}">
                <a16:creationId xmlns:a16="http://schemas.microsoft.com/office/drawing/2014/main" id="{C01EE411-05BB-43B4-BF85-4222430030F4}"/>
              </a:ext>
            </a:extLst>
          </p:cNvPr>
          <p:cNvSpPr>
            <a:spLocks noGrp="1"/>
          </p:cNvSpPr>
          <p:nvPr>
            <p:ph idx="1"/>
          </p:nvPr>
        </p:nvSpPr>
        <p:spPr>
          <a:xfrm>
            <a:off x="335862" y="601200"/>
            <a:ext cx="8469630" cy="42048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3">
            <a:extLst>
              <a:ext uri="{FF2B5EF4-FFF2-40B4-BE49-F238E27FC236}">
                <a16:creationId xmlns:a16="http://schemas.microsoft.com/office/drawing/2014/main" id="{7C2A48C1-57D3-4A3D-B843-6ACC41EEE8E6}"/>
              </a:ext>
            </a:extLst>
          </p:cNvPr>
          <p:cNvSpPr>
            <a:spLocks noGrp="1"/>
          </p:cNvSpPr>
          <p:nvPr>
            <p:ph type="body" sz="half" idx="2"/>
          </p:nvPr>
        </p:nvSpPr>
        <p:spPr>
          <a:xfrm>
            <a:off x="4305618" y="5262297"/>
            <a:ext cx="4402490" cy="689515"/>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noProof="0"/>
              <a:t>Click to edit Master text styles</a:t>
            </a:r>
          </a:p>
        </p:txBody>
      </p:sp>
    </p:spTree>
    <p:extLst>
      <p:ext uri="{BB962C8B-B14F-4D97-AF65-F5344CB8AC3E}">
        <p14:creationId xmlns:p14="http://schemas.microsoft.com/office/powerpoint/2010/main" val="20563875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06B7143-9C17-4A62-9B23-F2717C500886}"/>
              </a:ext>
            </a:extLst>
          </p:cNvPr>
          <p:cNvSpPr>
            <a:spLocks noGrp="1"/>
          </p:cNvSpPr>
          <p:nvPr>
            <p:ph type="dt" sz="half" idx="10"/>
          </p:nvPr>
        </p:nvSpPr>
        <p:spPr>
          <a:xfrm>
            <a:off x="5704464" y="6423915"/>
            <a:ext cx="2133599" cy="365125"/>
          </a:xfrm>
        </p:spPr>
        <p:txBody>
          <a:bodyPr/>
          <a:lstStyle/>
          <a:p>
            <a:fld id="{91CD4B7E-D172-41E4-BE36-64B5A7E393CD}" type="datetimeFigureOut">
              <a:rPr lang="en-US" noProof="0" smtClean="0"/>
              <a:t>3/5/2026</a:t>
            </a:fld>
            <a:endParaRPr lang="en-US" noProof="0"/>
          </a:p>
        </p:txBody>
      </p:sp>
      <p:sp>
        <p:nvSpPr>
          <p:cNvPr id="7" name="Slide Number Placeholder 6">
            <a:extLst>
              <a:ext uri="{FF2B5EF4-FFF2-40B4-BE49-F238E27FC236}">
                <a16:creationId xmlns:a16="http://schemas.microsoft.com/office/drawing/2014/main" id="{7DD0075C-AB97-4D80-BF0E-6D96D0A8F963}"/>
              </a:ext>
            </a:extLst>
          </p:cNvPr>
          <p:cNvSpPr>
            <a:spLocks noGrp="1"/>
          </p:cNvSpPr>
          <p:nvPr>
            <p:ph type="sldNum" sz="quarter" idx="12"/>
          </p:nvPr>
        </p:nvSpPr>
        <p:spPr>
          <a:xfrm>
            <a:off x="8096522" y="6423915"/>
            <a:ext cx="789383" cy="365125"/>
          </a:xfrm>
        </p:spPr>
        <p:txBody>
          <a:bodyPr/>
          <a:lstStyle/>
          <a:p>
            <a:fld id="{F603CDE5-C1D8-4EDD-870F-A498BAFA520F}" type="slidenum">
              <a:rPr lang="en-US" noProof="0" smtClean="0"/>
              <a:t>‹#›</a:t>
            </a:fld>
            <a:endParaRPr lang="en-US" noProof="0"/>
          </a:p>
        </p:txBody>
      </p:sp>
      <p:sp>
        <p:nvSpPr>
          <p:cNvPr id="8" name="Footer Placeholder 5">
            <a:extLst>
              <a:ext uri="{FF2B5EF4-FFF2-40B4-BE49-F238E27FC236}">
                <a16:creationId xmlns:a16="http://schemas.microsoft.com/office/drawing/2014/main" id="{D740D193-BF72-46A1-AFE9-DA960BABE465}"/>
              </a:ext>
            </a:extLst>
          </p:cNvPr>
          <p:cNvSpPr>
            <a:spLocks noGrp="1"/>
          </p:cNvSpPr>
          <p:nvPr>
            <p:ph type="ftr" sz="quarter" idx="11"/>
          </p:nvPr>
        </p:nvSpPr>
        <p:spPr>
          <a:xfrm>
            <a:off x="266326" y="6423915"/>
            <a:ext cx="5113697" cy="365125"/>
          </a:xfrm>
        </p:spPr>
        <p:txBody>
          <a:bodyPr/>
          <a:lstStyle/>
          <a:p>
            <a:pPr algn="l"/>
            <a:r>
              <a:rPr lang="en-US" noProof="0"/>
              <a:t>Teach a Course</a:t>
            </a:r>
          </a:p>
        </p:txBody>
      </p:sp>
      <p:sp>
        <p:nvSpPr>
          <p:cNvPr id="9" name="Title 1">
            <a:extLst>
              <a:ext uri="{FF2B5EF4-FFF2-40B4-BE49-F238E27FC236}">
                <a16:creationId xmlns:a16="http://schemas.microsoft.com/office/drawing/2014/main" id="{F47352EA-4890-4FE1-97BD-8CCB09F58794}"/>
              </a:ext>
            </a:extLst>
          </p:cNvPr>
          <p:cNvSpPr>
            <a:spLocks noGrp="1"/>
          </p:cNvSpPr>
          <p:nvPr>
            <p:ph type="title"/>
          </p:nvPr>
        </p:nvSpPr>
        <p:spPr>
          <a:xfrm>
            <a:off x="435895" y="4693389"/>
            <a:ext cx="8272212" cy="566738"/>
          </a:xfrm>
        </p:spPr>
        <p:txBody>
          <a:bodyPr anchor="b">
            <a:normAutofit/>
          </a:bodyPr>
          <a:lstStyle>
            <a:lvl1pPr algn="l">
              <a:defRPr sz="1800" b="0">
                <a:solidFill>
                  <a:schemeClr val="accent1"/>
                </a:solidFill>
              </a:defRPr>
            </a:lvl1pPr>
          </a:lstStyle>
          <a:p>
            <a:r>
              <a:rPr lang="en-US" noProof="0"/>
              <a:t>Click to edit Master title style</a:t>
            </a:r>
          </a:p>
        </p:txBody>
      </p:sp>
      <p:sp>
        <p:nvSpPr>
          <p:cNvPr id="10" name="Picture Placeholder 2">
            <a:extLst>
              <a:ext uri="{FF2B5EF4-FFF2-40B4-BE49-F238E27FC236}">
                <a16:creationId xmlns:a16="http://schemas.microsoft.com/office/drawing/2014/main" id="{EEBAE269-6AC1-4BFB-8694-696AFD04DC84}"/>
              </a:ext>
            </a:extLst>
          </p:cNvPr>
          <p:cNvSpPr>
            <a:spLocks noGrp="1" noChangeAspect="1"/>
          </p:cNvSpPr>
          <p:nvPr>
            <p:ph type="pic" idx="1"/>
          </p:nvPr>
        </p:nvSpPr>
        <p:spPr>
          <a:xfrm>
            <a:off x="335863" y="599725"/>
            <a:ext cx="8468144" cy="3557252"/>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noProof="0"/>
              <a:t>Click icon to add picture</a:t>
            </a:r>
          </a:p>
        </p:txBody>
      </p:sp>
      <p:sp>
        <p:nvSpPr>
          <p:cNvPr id="11" name="Text Placeholder 3">
            <a:extLst>
              <a:ext uri="{FF2B5EF4-FFF2-40B4-BE49-F238E27FC236}">
                <a16:creationId xmlns:a16="http://schemas.microsoft.com/office/drawing/2014/main" id="{F67E35A4-831E-477F-9962-C62C2A6492CD}"/>
              </a:ext>
            </a:extLst>
          </p:cNvPr>
          <p:cNvSpPr>
            <a:spLocks noGrp="1"/>
          </p:cNvSpPr>
          <p:nvPr>
            <p:ph type="body" sz="half" idx="2"/>
          </p:nvPr>
        </p:nvSpPr>
        <p:spPr>
          <a:xfrm>
            <a:off x="435894" y="5260128"/>
            <a:ext cx="8272213" cy="598671"/>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noProof="0"/>
              <a:t>Click to edit Master text styles</a:t>
            </a:r>
          </a:p>
        </p:txBody>
      </p:sp>
    </p:spTree>
    <p:extLst>
      <p:ext uri="{BB962C8B-B14F-4D97-AF65-F5344CB8AC3E}">
        <p14:creationId xmlns:p14="http://schemas.microsoft.com/office/powerpoint/2010/main" val="1464378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9842E67-35F4-4EC2-B5B4-6D02111EDAD7}"/>
              </a:ext>
            </a:extLst>
          </p:cNvPr>
          <p:cNvSpPr>
            <a:spLocks noGrp="1"/>
          </p:cNvSpPr>
          <p:nvPr>
            <p:ph type="pic" idx="1"/>
          </p:nvPr>
        </p:nvSpPr>
        <p:spPr>
          <a:xfrm>
            <a:off x="3181707" y="641102"/>
            <a:ext cx="2777158" cy="5749461"/>
          </a:xfrm>
          <a:solidFill>
            <a:schemeClr val="bg1">
              <a:lumMod val="85000"/>
            </a:schemeClr>
          </a:solidFill>
        </p:spPr>
        <p:txBody>
          <a:bodyPr>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
        <p:nvSpPr>
          <p:cNvPr id="10" name="Picture Placeholder 2">
            <a:extLst>
              <a:ext uri="{FF2B5EF4-FFF2-40B4-BE49-F238E27FC236}">
                <a16:creationId xmlns:a16="http://schemas.microsoft.com/office/drawing/2014/main" id="{6553049D-F1F2-4E3C-B0A3-D2BCB35B18A8}"/>
              </a:ext>
            </a:extLst>
          </p:cNvPr>
          <p:cNvSpPr>
            <a:spLocks noGrp="1"/>
          </p:cNvSpPr>
          <p:nvPr>
            <p:ph type="pic" idx="13"/>
          </p:nvPr>
        </p:nvSpPr>
        <p:spPr>
          <a:xfrm>
            <a:off x="6035373" y="641102"/>
            <a:ext cx="2777158" cy="5749461"/>
          </a:xfrm>
          <a:solidFill>
            <a:schemeClr val="bg1">
              <a:lumMod val="85000"/>
            </a:schemeClr>
          </a:solidFill>
        </p:spPr>
        <p:txBody>
          <a:bodyPr>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
        <p:nvSpPr>
          <p:cNvPr id="2" name="Title 1">
            <a:extLst>
              <a:ext uri="{FF2B5EF4-FFF2-40B4-BE49-F238E27FC236}">
                <a16:creationId xmlns:a16="http://schemas.microsoft.com/office/drawing/2014/main" id="{1791EB1F-E7C6-4FF7-BE74-BEF6056BACE4}"/>
              </a:ext>
            </a:extLst>
          </p:cNvPr>
          <p:cNvSpPr>
            <a:spLocks noGrp="1"/>
          </p:cNvSpPr>
          <p:nvPr>
            <p:ph type="title"/>
          </p:nvPr>
        </p:nvSpPr>
        <p:spPr>
          <a:xfrm>
            <a:off x="268897" y="457200"/>
            <a:ext cx="2843163" cy="1600200"/>
          </a:xfrm>
        </p:spPr>
        <p:txBody>
          <a:bodyPr anchor="b">
            <a:normAutofit/>
          </a:bodyPr>
          <a:lstStyle>
            <a:lvl1pPr>
              <a:defRPr sz="2100">
                <a:solidFill>
                  <a:schemeClr val="accent1">
                    <a:lumMod val="75000"/>
                  </a:schemeClr>
                </a:solidFill>
              </a:defRPr>
            </a:lvl1pPr>
          </a:lstStyle>
          <a:p>
            <a:r>
              <a:rPr lang="en-US" noProof="0"/>
              <a:t>Click to edit Master title style</a:t>
            </a:r>
          </a:p>
        </p:txBody>
      </p:sp>
      <p:sp>
        <p:nvSpPr>
          <p:cNvPr id="4" name="Text Placeholder 3">
            <a:extLst>
              <a:ext uri="{FF2B5EF4-FFF2-40B4-BE49-F238E27FC236}">
                <a16:creationId xmlns:a16="http://schemas.microsoft.com/office/drawing/2014/main" id="{9AC935A1-3DFF-457D-8C70-E337C3D84F5A}"/>
              </a:ext>
            </a:extLst>
          </p:cNvPr>
          <p:cNvSpPr>
            <a:spLocks noGrp="1"/>
          </p:cNvSpPr>
          <p:nvPr>
            <p:ph type="body" sz="half" idx="2"/>
          </p:nvPr>
        </p:nvSpPr>
        <p:spPr>
          <a:xfrm>
            <a:off x="268897" y="2057400"/>
            <a:ext cx="2843163" cy="3811588"/>
          </a:xfrm>
        </p:spPr>
        <p:txBody>
          <a:bodyPr/>
          <a:lstStyle>
            <a:lvl1pPr marL="162000" indent="-162000">
              <a:lnSpc>
                <a:spcPct val="90000"/>
              </a:lnSpc>
              <a:buFont typeface="Wingdings" panose="05000000000000000000" pitchFamily="2" charset="2"/>
              <a:buChar char="§"/>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5" name="Date Placeholder 4">
            <a:extLst>
              <a:ext uri="{FF2B5EF4-FFF2-40B4-BE49-F238E27FC236}">
                <a16:creationId xmlns:a16="http://schemas.microsoft.com/office/drawing/2014/main" id="{506B7143-9C17-4A62-9B23-F2717C500886}"/>
              </a:ext>
            </a:extLst>
          </p:cNvPr>
          <p:cNvSpPr>
            <a:spLocks noGrp="1"/>
          </p:cNvSpPr>
          <p:nvPr>
            <p:ph type="dt" sz="half" idx="10"/>
          </p:nvPr>
        </p:nvSpPr>
        <p:spPr>
          <a:xfrm>
            <a:off x="5704464" y="6423915"/>
            <a:ext cx="2133599" cy="365125"/>
          </a:xfrm>
        </p:spPr>
        <p:txBody>
          <a:bodyPr/>
          <a:lstStyle/>
          <a:p>
            <a:fld id="{91CD4B7E-D172-41E4-BE36-64B5A7E393CD}" type="datetimeFigureOut">
              <a:rPr lang="en-US" noProof="0" smtClean="0"/>
              <a:t>3/5/2026</a:t>
            </a:fld>
            <a:endParaRPr lang="en-US" noProof="0"/>
          </a:p>
        </p:txBody>
      </p:sp>
      <p:sp>
        <p:nvSpPr>
          <p:cNvPr id="7" name="Slide Number Placeholder 6">
            <a:extLst>
              <a:ext uri="{FF2B5EF4-FFF2-40B4-BE49-F238E27FC236}">
                <a16:creationId xmlns:a16="http://schemas.microsoft.com/office/drawing/2014/main" id="{7DD0075C-AB97-4D80-BF0E-6D96D0A8F963}"/>
              </a:ext>
            </a:extLst>
          </p:cNvPr>
          <p:cNvSpPr>
            <a:spLocks noGrp="1"/>
          </p:cNvSpPr>
          <p:nvPr>
            <p:ph type="sldNum" sz="quarter" idx="12"/>
          </p:nvPr>
        </p:nvSpPr>
        <p:spPr>
          <a:xfrm>
            <a:off x="8096522" y="6423915"/>
            <a:ext cx="789383" cy="365125"/>
          </a:xfrm>
        </p:spPr>
        <p:txBody>
          <a:bodyPr/>
          <a:lstStyle/>
          <a:p>
            <a:fld id="{F603CDE5-C1D8-4EDD-870F-A498BAFA520F}" type="slidenum">
              <a:rPr lang="en-US" noProof="0" smtClean="0"/>
              <a:t>‹#›</a:t>
            </a:fld>
            <a:endParaRPr lang="en-US" noProof="0"/>
          </a:p>
        </p:txBody>
      </p:sp>
      <p:sp>
        <p:nvSpPr>
          <p:cNvPr id="11" name="Footer Placeholder 5">
            <a:extLst>
              <a:ext uri="{FF2B5EF4-FFF2-40B4-BE49-F238E27FC236}">
                <a16:creationId xmlns:a16="http://schemas.microsoft.com/office/drawing/2014/main" id="{A620A17C-5577-4021-9044-146DC609ECC5}"/>
              </a:ext>
            </a:extLst>
          </p:cNvPr>
          <p:cNvSpPr>
            <a:spLocks noGrp="1"/>
          </p:cNvSpPr>
          <p:nvPr>
            <p:ph type="ftr" sz="quarter" idx="11"/>
          </p:nvPr>
        </p:nvSpPr>
        <p:spPr>
          <a:xfrm>
            <a:off x="266326" y="6423915"/>
            <a:ext cx="5113697" cy="365125"/>
          </a:xfrm>
        </p:spPr>
        <p:txBody>
          <a:bodyPr/>
          <a:lstStyle/>
          <a:p>
            <a:pPr algn="l"/>
            <a:r>
              <a:rPr lang="en-US" noProof="0"/>
              <a:t>Teach a Course</a:t>
            </a:r>
          </a:p>
        </p:txBody>
      </p:sp>
    </p:spTree>
    <p:extLst>
      <p:ext uri="{BB962C8B-B14F-4D97-AF65-F5344CB8AC3E}">
        <p14:creationId xmlns:p14="http://schemas.microsoft.com/office/powerpoint/2010/main" val="15672473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Picture with Caption_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9842E67-35F4-4EC2-B5B4-6D02111EDAD7}"/>
              </a:ext>
            </a:extLst>
          </p:cNvPr>
          <p:cNvSpPr>
            <a:spLocks noGrp="1"/>
          </p:cNvSpPr>
          <p:nvPr>
            <p:ph type="pic" idx="1"/>
          </p:nvPr>
        </p:nvSpPr>
        <p:spPr>
          <a:xfrm>
            <a:off x="331470" y="641102"/>
            <a:ext cx="2777158" cy="5749461"/>
          </a:xfrm>
          <a:solidFill>
            <a:schemeClr val="bg1">
              <a:lumMod val="85000"/>
            </a:schemeClr>
          </a:solidFill>
        </p:spPr>
        <p:txBody>
          <a:bodyPr>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
        <p:nvSpPr>
          <p:cNvPr id="10" name="Picture Placeholder 2">
            <a:extLst>
              <a:ext uri="{FF2B5EF4-FFF2-40B4-BE49-F238E27FC236}">
                <a16:creationId xmlns:a16="http://schemas.microsoft.com/office/drawing/2014/main" id="{6553049D-F1F2-4E3C-B0A3-D2BCB35B18A8}"/>
              </a:ext>
            </a:extLst>
          </p:cNvPr>
          <p:cNvSpPr>
            <a:spLocks noGrp="1"/>
          </p:cNvSpPr>
          <p:nvPr>
            <p:ph type="pic" idx="13"/>
          </p:nvPr>
        </p:nvSpPr>
        <p:spPr>
          <a:xfrm>
            <a:off x="6035373" y="641102"/>
            <a:ext cx="2777158" cy="5749461"/>
          </a:xfrm>
          <a:solidFill>
            <a:schemeClr val="bg1">
              <a:lumMod val="85000"/>
            </a:schemeClr>
          </a:solidFill>
        </p:spPr>
        <p:txBody>
          <a:bodyPr>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
        <p:nvSpPr>
          <p:cNvPr id="2" name="Title 1">
            <a:extLst>
              <a:ext uri="{FF2B5EF4-FFF2-40B4-BE49-F238E27FC236}">
                <a16:creationId xmlns:a16="http://schemas.microsoft.com/office/drawing/2014/main" id="{1791EB1F-E7C6-4FF7-BE74-BEF6056BACE4}"/>
              </a:ext>
            </a:extLst>
          </p:cNvPr>
          <p:cNvSpPr>
            <a:spLocks noGrp="1"/>
          </p:cNvSpPr>
          <p:nvPr>
            <p:ph type="title"/>
          </p:nvPr>
        </p:nvSpPr>
        <p:spPr>
          <a:xfrm>
            <a:off x="3108343" y="457200"/>
            <a:ext cx="2843163" cy="1600200"/>
          </a:xfrm>
        </p:spPr>
        <p:txBody>
          <a:bodyPr anchor="b">
            <a:normAutofit/>
          </a:bodyPr>
          <a:lstStyle>
            <a:lvl1pPr>
              <a:defRPr sz="2100">
                <a:solidFill>
                  <a:schemeClr val="accent1">
                    <a:lumMod val="75000"/>
                  </a:schemeClr>
                </a:solidFill>
              </a:defRPr>
            </a:lvl1pPr>
          </a:lstStyle>
          <a:p>
            <a:r>
              <a:rPr lang="en-US" noProof="0"/>
              <a:t>Click to edit Master title style</a:t>
            </a:r>
          </a:p>
        </p:txBody>
      </p:sp>
      <p:sp>
        <p:nvSpPr>
          <p:cNvPr id="5" name="Date Placeholder 4">
            <a:extLst>
              <a:ext uri="{FF2B5EF4-FFF2-40B4-BE49-F238E27FC236}">
                <a16:creationId xmlns:a16="http://schemas.microsoft.com/office/drawing/2014/main" id="{506B7143-9C17-4A62-9B23-F2717C500886}"/>
              </a:ext>
            </a:extLst>
          </p:cNvPr>
          <p:cNvSpPr>
            <a:spLocks noGrp="1"/>
          </p:cNvSpPr>
          <p:nvPr>
            <p:ph type="dt" sz="half" idx="10"/>
          </p:nvPr>
        </p:nvSpPr>
        <p:spPr>
          <a:xfrm>
            <a:off x="5704464" y="6423915"/>
            <a:ext cx="2133599" cy="365125"/>
          </a:xfrm>
        </p:spPr>
        <p:txBody>
          <a:bodyPr/>
          <a:lstStyle/>
          <a:p>
            <a:fld id="{91CD4B7E-D172-41E4-BE36-64B5A7E393CD}" type="datetimeFigureOut">
              <a:rPr lang="en-US" noProof="0" smtClean="0"/>
              <a:t>3/5/2026</a:t>
            </a:fld>
            <a:endParaRPr lang="en-US" noProof="0"/>
          </a:p>
        </p:txBody>
      </p:sp>
      <p:sp>
        <p:nvSpPr>
          <p:cNvPr id="7" name="Slide Number Placeholder 6">
            <a:extLst>
              <a:ext uri="{FF2B5EF4-FFF2-40B4-BE49-F238E27FC236}">
                <a16:creationId xmlns:a16="http://schemas.microsoft.com/office/drawing/2014/main" id="{7DD0075C-AB97-4D80-BF0E-6D96D0A8F963}"/>
              </a:ext>
            </a:extLst>
          </p:cNvPr>
          <p:cNvSpPr>
            <a:spLocks noGrp="1"/>
          </p:cNvSpPr>
          <p:nvPr>
            <p:ph type="sldNum" sz="quarter" idx="12"/>
          </p:nvPr>
        </p:nvSpPr>
        <p:spPr>
          <a:xfrm>
            <a:off x="8096522" y="6423915"/>
            <a:ext cx="789383" cy="365125"/>
          </a:xfrm>
        </p:spPr>
        <p:txBody>
          <a:bodyPr/>
          <a:lstStyle/>
          <a:p>
            <a:fld id="{F603CDE5-C1D8-4EDD-870F-A498BAFA520F}" type="slidenum">
              <a:rPr lang="en-US" noProof="0" smtClean="0"/>
              <a:t>‹#›</a:t>
            </a:fld>
            <a:endParaRPr lang="en-US" noProof="0"/>
          </a:p>
        </p:txBody>
      </p:sp>
      <p:sp>
        <p:nvSpPr>
          <p:cNvPr id="11" name="Content Placeholder 8">
            <a:extLst>
              <a:ext uri="{FF2B5EF4-FFF2-40B4-BE49-F238E27FC236}">
                <a16:creationId xmlns:a16="http://schemas.microsoft.com/office/drawing/2014/main" id="{8C645043-BE6A-4D32-ACA9-AB593DA6BC9F}"/>
              </a:ext>
            </a:extLst>
          </p:cNvPr>
          <p:cNvSpPr>
            <a:spLocks noGrp="1"/>
          </p:cNvSpPr>
          <p:nvPr>
            <p:ph sz="quarter" idx="14"/>
          </p:nvPr>
        </p:nvSpPr>
        <p:spPr>
          <a:xfrm>
            <a:off x="3108343" y="2057400"/>
            <a:ext cx="2843592" cy="38623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Footer Placeholder 5">
            <a:extLst>
              <a:ext uri="{FF2B5EF4-FFF2-40B4-BE49-F238E27FC236}">
                <a16:creationId xmlns:a16="http://schemas.microsoft.com/office/drawing/2014/main" id="{3D444C08-6A3A-4BFB-9494-43F3DE33E919}"/>
              </a:ext>
            </a:extLst>
          </p:cNvPr>
          <p:cNvSpPr>
            <a:spLocks noGrp="1"/>
          </p:cNvSpPr>
          <p:nvPr>
            <p:ph type="ftr" sz="quarter" idx="11"/>
          </p:nvPr>
        </p:nvSpPr>
        <p:spPr>
          <a:xfrm>
            <a:off x="266326" y="6423915"/>
            <a:ext cx="5113697" cy="365125"/>
          </a:xfrm>
        </p:spPr>
        <p:txBody>
          <a:bodyPr/>
          <a:lstStyle/>
          <a:p>
            <a:pPr algn="l"/>
            <a:r>
              <a:rPr lang="en-US" noProof="0"/>
              <a:t>Teach a Course</a:t>
            </a:r>
          </a:p>
        </p:txBody>
      </p:sp>
    </p:spTree>
    <p:extLst>
      <p:ext uri="{BB962C8B-B14F-4D97-AF65-F5344CB8AC3E}">
        <p14:creationId xmlns:p14="http://schemas.microsoft.com/office/powerpoint/2010/main" val="5096715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Picture with Caption_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9842E67-35F4-4EC2-B5B4-6D02111EDAD7}"/>
              </a:ext>
            </a:extLst>
          </p:cNvPr>
          <p:cNvSpPr>
            <a:spLocks noGrp="1"/>
          </p:cNvSpPr>
          <p:nvPr>
            <p:ph type="pic" idx="1"/>
          </p:nvPr>
        </p:nvSpPr>
        <p:spPr>
          <a:xfrm>
            <a:off x="331470" y="641102"/>
            <a:ext cx="2777158" cy="5749461"/>
          </a:xfrm>
          <a:solidFill>
            <a:schemeClr val="bg1">
              <a:lumMod val="85000"/>
            </a:schemeClr>
          </a:solidFill>
        </p:spPr>
        <p:txBody>
          <a:bodyPr>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
        <p:nvSpPr>
          <p:cNvPr id="10" name="Picture Placeholder 2">
            <a:extLst>
              <a:ext uri="{FF2B5EF4-FFF2-40B4-BE49-F238E27FC236}">
                <a16:creationId xmlns:a16="http://schemas.microsoft.com/office/drawing/2014/main" id="{6553049D-F1F2-4E3C-B0A3-D2BCB35B18A8}"/>
              </a:ext>
            </a:extLst>
          </p:cNvPr>
          <p:cNvSpPr>
            <a:spLocks noGrp="1"/>
          </p:cNvSpPr>
          <p:nvPr>
            <p:ph type="pic" idx="13"/>
          </p:nvPr>
        </p:nvSpPr>
        <p:spPr>
          <a:xfrm>
            <a:off x="3183422" y="641102"/>
            <a:ext cx="2777158" cy="5749461"/>
          </a:xfrm>
          <a:solidFill>
            <a:schemeClr val="bg1">
              <a:lumMod val="85000"/>
            </a:schemeClr>
          </a:solidFill>
        </p:spPr>
        <p:txBody>
          <a:bodyPr>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
        <p:nvSpPr>
          <p:cNvPr id="2" name="Title 1">
            <a:extLst>
              <a:ext uri="{FF2B5EF4-FFF2-40B4-BE49-F238E27FC236}">
                <a16:creationId xmlns:a16="http://schemas.microsoft.com/office/drawing/2014/main" id="{1791EB1F-E7C6-4FF7-BE74-BEF6056BACE4}"/>
              </a:ext>
            </a:extLst>
          </p:cNvPr>
          <p:cNvSpPr>
            <a:spLocks noGrp="1"/>
          </p:cNvSpPr>
          <p:nvPr>
            <p:ph type="title"/>
          </p:nvPr>
        </p:nvSpPr>
        <p:spPr>
          <a:xfrm>
            <a:off x="6266647" y="457200"/>
            <a:ext cx="2683046" cy="1600200"/>
          </a:xfrm>
        </p:spPr>
        <p:txBody>
          <a:bodyPr anchor="b">
            <a:normAutofit/>
          </a:bodyPr>
          <a:lstStyle>
            <a:lvl1pPr>
              <a:defRPr sz="2100">
                <a:solidFill>
                  <a:schemeClr val="accent1">
                    <a:lumMod val="75000"/>
                  </a:schemeClr>
                </a:solidFill>
              </a:defRPr>
            </a:lvl1pPr>
          </a:lstStyle>
          <a:p>
            <a:r>
              <a:rPr lang="en-US" noProof="0"/>
              <a:t>Click to edit Master title style</a:t>
            </a:r>
          </a:p>
        </p:txBody>
      </p:sp>
      <p:sp>
        <p:nvSpPr>
          <p:cNvPr id="5" name="Date Placeholder 4">
            <a:extLst>
              <a:ext uri="{FF2B5EF4-FFF2-40B4-BE49-F238E27FC236}">
                <a16:creationId xmlns:a16="http://schemas.microsoft.com/office/drawing/2014/main" id="{506B7143-9C17-4A62-9B23-F2717C500886}"/>
              </a:ext>
            </a:extLst>
          </p:cNvPr>
          <p:cNvSpPr>
            <a:spLocks noGrp="1"/>
          </p:cNvSpPr>
          <p:nvPr>
            <p:ph type="dt" sz="half" idx="10"/>
          </p:nvPr>
        </p:nvSpPr>
        <p:spPr>
          <a:xfrm>
            <a:off x="5704464" y="6423915"/>
            <a:ext cx="2133599" cy="365125"/>
          </a:xfrm>
        </p:spPr>
        <p:txBody>
          <a:bodyPr/>
          <a:lstStyle/>
          <a:p>
            <a:fld id="{91CD4B7E-D172-41E4-BE36-64B5A7E393CD}" type="datetimeFigureOut">
              <a:rPr lang="en-US" noProof="0" smtClean="0"/>
              <a:t>3/5/2026</a:t>
            </a:fld>
            <a:endParaRPr lang="en-US" noProof="0"/>
          </a:p>
        </p:txBody>
      </p:sp>
      <p:sp>
        <p:nvSpPr>
          <p:cNvPr id="7" name="Slide Number Placeholder 6">
            <a:extLst>
              <a:ext uri="{FF2B5EF4-FFF2-40B4-BE49-F238E27FC236}">
                <a16:creationId xmlns:a16="http://schemas.microsoft.com/office/drawing/2014/main" id="{7DD0075C-AB97-4D80-BF0E-6D96D0A8F963}"/>
              </a:ext>
            </a:extLst>
          </p:cNvPr>
          <p:cNvSpPr>
            <a:spLocks noGrp="1"/>
          </p:cNvSpPr>
          <p:nvPr>
            <p:ph type="sldNum" sz="quarter" idx="12"/>
          </p:nvPr>
        </p:nvSpPr>
        <p:spPr>
          <a:xfrm>
            <a:off x="8096522" y="6423915"/>
            <a:ext cx="789383" cy="365125"/>
          </a:xfrm>
        </p:spPr>
        <p:txBody>
          <a:bodyPr/>
          <a:lstStyle/>
          <a:p>
            <a:fld id="{F603CDE5-C1D8-4EDD-870F-A498BAFA520F}" type="slidenum">
              <a:rPr lang="en-US" noProof="0" smtClean="0"/>
              <a:t>‹#›</a:t>
            </a:fld>
            <a:endParaRPr lang="en-US" noProof="0"/>
          </a:p>
        </p:txBody>
      </p:sp>
      <p:sp>
        <p:nvSpPr>
          <p:cNvPr id="11" name="Content Placeholder 8">
            <a:extLst>
              <a:ext uri="{FF2B5EF4-FFF2-40B4-BE49-F238E27FC236}">
                <a16:creationId xmlns:a16="http://schemas.microsoft.com/office/drawing/2014/main" id="{8C645043-BE6A-4D32-ACA9-AB593DA6BC9F}"/>
              </a:ext>
            </a:extLst>
          </p:cNvPr>
          <p:cNvSpPr>
            <a:spLocks noGrp="1"/>
          </p:cNvSpPr>
          <p:nvPr>
            <p:ph sz="quarter" idx="14"/>
          </p:nvPr>
        </p:nvSpPr>
        <p:spPr>
          <a:xfrm>
            <a:off x="6266647" y="2057400"/>
            <a:ext cx="2683451" cy="3862388"/>
          </a:xfrm>
        </p:spPr>
        <p:txBody>
          <a:bodyPr/>
          <a:lstStyle>
            <a:lvl1pPr marL="0" indent="0">
              <a:lnSpc>
                <a:spcPct val="90000"/>
              </a:lnSpc>
              <a:buNone/>
              <a:defRPr lang="ru-RU" sz="1200" kern="1200" dirty="0">
                <a:solidFill>
                  <a:schemeClr val="tx1">
                    <a:lumMod val="75000"/>
                    <a:lumOff val="25000"/>
                  </a:schemeClr>
                </a:solidFill>
                <a:latin typeface="+mn-lt"/>
                <a:ea typeface="+mn-ea"/>
                <a:cs typeface="+mn-cs"/>
              </a:defRPr>
            </a:lvl1pPr>
            <a:lvl2pPr marL="229500" indent="-229500">
              <a:defRPr/>
            </a:lvl2pPr>
            <a:lvl3pPr marL="229500" indent="-229500">
              <a:defRPr/>
            </a:lvl3pPr>
            <a:lvl4pPr marL="229500" indent="-229500">
              <a:defRPr/>
            </a:lvl4pPr>
            <a:lvl5pPr marL="229500" indent="-229500">
              <a:defRPr/>
            </a:lvl5pPr>
          </a:lstStyle>
          <a:p>
            <a:pPr marL="162000" lvl="0" indent="-162000" algn="l" defTabSz="342900" rtl="0" eaLnBrk="1" latinLnBrk="0" hangingPunct="1">
              <a:spcBef>
                <a:spcPct val="20000"/>
              </a:spcBef>
              <a:spcAft>
                <a:spcPts val="450"/>
              </a:spcAft>
              <a:buClr>
                <a:schemeClr val="accent1"/>
              </a:buClr>
              <a:buSzPct val="92000"/>
              <a:buFont typeface="Wingdings" panose="05000000000000000000" pitchFamily="2" charset="2"/>
              <a:buChar char="§"/>
            </a:pPr>
            <a:r>
              <a:rPr lang="en-US" noProof="0"/>
              <a:t>Click to edit Master text styles</a:t>
            </a:r>
          </a:p>
          <a:p>
            <a:pPr marL="162000" lvl="1" indent="-162000" algn="l" defTabSz="342900" rtl="0" eaLnBrk="1" latinLnBrk="0" hangingPunct="1">
              <a:spcBef>
                <a:spcPct val="20000"/>
              </a:spcBef>
              <a:spcAft>
                <a:spcPts val="450"/>
              </a:spcAft>
              <a:buClr>
                <a:schemeClr val="accent1"/>
              </a:buClr>
              <a:buSzPct val="92000"/>
              <a:buFont typeface="Wingdings" panose="05000000000000000000" pitchFamily="2" charset="2"/>
              <a:buChar char="§"/>
            </a:pPr>
            <a:r>
              <a:rPr lang="en-US" noProof="0"/>
              <a:t>Second level</a:t>
            </a:r>
          </a:p>
        </p:txBody>
      </p:sp>
      <p:sp>
        <p:nvSpPr>
          <p:cNvPr id="9" name="Footer Placeholder 5">
            <a:extLst>
              <a:ext uri="{FF2B5EF4-FFF2-40B4-BE49-F238E27FC236}">
                <a16:creationId xmlns:a16="http://schemas.microsoft.com/office/drawing/2014/main" id="{FE695AAC-8311-4518-A219-DE58BF92AEA9}"/>
              </a:ext>
            </a:extLst>
          </p:cNvPr>
          <p:cNvSpPr>
            <a:spLocks noGrp="1"/>
          </p:cNvSpPr>
          <p:nvPr>
            <p:ph type="ftr" sz="quarter" idx="11"/>
          </p:nvPr>
        </p:nvSpPr>
        <p:spPr>
          <a:xfrm>
            <a:off x="266326" y="6423915"/>
            <a:ext cx="5113697" cy="365125"/>
          </a:xfrm>
        </p:spPr>
        <p:txBody>
          <a:bodyPr/>
          <a:lstStyle/>
          <a:p>
            <a:pPr algn="l"/>
            <a:r>
              <a:rPr lang="en-US" noProof="0"/>
              <a:t>Teach a Course</a:t>
            </a:r>
          </a:p>
        </p:txBody>
      </p:sp>
    </p:spTree>
    <p:extLst>
      <p:ext uri="{BB962C8B-B14F-4D97-AF65-F5344CB8AC3E}">
        <p14:creationId xmlns:p14="http://schemas.microsoft.com/office/powerpoint/2010/main" val="42170660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_1">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089902" y="5356067"/>
            <a:ext cx="2719196" cy="1000782"/>
          </a:xfrm>
          <a:solidFill>
            <a:srgbClr val="465359"/>
          </a:solidFill>
        </p:spPr>
        <p:txBody>
          <a:bodyPr lIns="91440" tIns="0" rIns="91440" bIns="0">
            <a:normAutofit/>
          </a:bodyPr>
          <a:lstStyle>
            <a:lvl1pPr marL="0" indent="0" algn="ctr">
              <a:spcBef>
                <a:spcPts val="0"/>
              </a:spcBef>
              <a:spcAft>
                <a:spcPts val="450"/>
              </a:spcAft>
              <a:buNone/>
              <a:defRPr sz="13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 name="Title 1"/>
          <p:cNvSpPr>
            <a:spLocks noGrp="1"/>
          </p:cNvSpPr>
          <p:nvPr>
            <p:ph type="title"/>
          </p:nvPr>
        </p:nvSpPr>
        <p:spPr>
          <a:xfrm>
            <a:off x="6089902" y="453643"/>
            <a:ext cx="2719196" cy="4826023"/>
          </a:xfrm>
          <a:solidFill>
            <a:schemeClr val="accent1"/>
          </a:solidFill>
        </p:spPr>
        <p:txBody>
          <a:bodyPr tIns="0" bIns="0" anchor="ctr" anchorCtr="0">
            <a:noAutofit/>
          </a:bodyPr>
          <a:lstStyle>
            <a:lvl1pPr algn="ctr">
              <a:defRPr sz="27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329825" y="453643"/>
            <a:ext cx="5701816" cy="5903207"/>
          </a:xfrm>
          <a:solidFill>
            <a:schemeClr val="bg1">
              <a:lumMod val="85000"/>
            </a:schemeClr>
          </a:solidFill>
        </p:spPr>
        <p:txBody>
          <a:bodyPr lIns="457200" tIns="457200" anchor="ctr" anchorCtr="0"/>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5" name="Date Placeholder 4"/>
          <p:cNvSpPr>
            <a:spLocks noGrp="1"/>
          </p:cNvSpPr>
          <p:nvPr>
            <p:ph type="dt" sz="half" idx="10"/>
          </p:nvPr>
        </p:nvSpPr>
        <p:spPr>
          <a:xfrm>
            <a:off x="5704464" y="6423915"/>
            <a:ext cx="2133599" cy="365125"/>
          </a:xfrm>
        </p:spPr>
        <p:txBody>
          <a:bodyPr/>
          <a:lstStyle>
            <a:lvl1pPr>
              <a:defRPr/>
            </a:lvl1pPr>
          </a:lstStyle>
          <a:p>
            <a:fld id="{670A55AC-ADB5-440D-AFFF-99C1406F297F}" type="datetime1">
              <a:rPr lang="en-US" smtClean="0"/>
              <a:t>3/5/2026</a:t>
            </a:fld>
            <a:endParaRPr lang="en-US"/>
          </a:p>
        </p:txBody>
      </p:sp>
      <p:sp>
        <p:nvSpPr>
          <p:cNvPr id="6" name="Footer Placeholder 5"/>
          <p:cNvSpPr>
            <a:spLocks noGrp="1"/>
          </p:cNvSpPr>
          <p:nvPr>
            <p:ph type="ftr" sz="quarter" idx="11"/>
          </p:nvPr>
        </p:nvSpPr>
        <p:spPr>
          <a:xfrm>
            <a:off x="266326" y="6423915"/>
            <a:ext cx="5113697" cy="365125"/>
          </a:xfrm>
        </p:spPr>
        <p:txBody>
          <a:bodyPr/>
          <a:lstStyle/>
          <a:p>
            <a:pPr algn="l"/>
            <a:r>
              <a:rPr lang="en-US"/>
              <a:t>Teach a Course</a:t>
            </a:r>
          </a:p>
        </p:txBody>
      </p:sp>
      <p:sp>
        <p:nvSpPr>
          <p:cNvPr id="7" name="Slide Number Placeholder 6"/>
          <p:cNvSpPr>
            <a:spLocks noGrp="1"/>
          </p:cNvSpPr>
          <p:nvPr>
            <p:ph type="sldNum" sz="quarter" idx="12"/>
          </p:nvPr>
        </p:nvSpPr>
        <p:spPr>
          <a:xfrm>
            <a:off x="8096522" y="6423915"/>
            <a:ext cx="789383" cy="365125"/>
          </a:xfrm>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7680547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cture with Caption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1F13A5-61B9-419A-9B13-8BD37BE2841E}"/>
              </a:ext>
            </a:extLst>
          </p:cNvPr>
          <p:cNvSpPr/>
          <p:nvPr userDrawn="1"/>
        </p:nvSpPr>
        <p:spPr>
          <a:xfrm>
            <a:off x="334899" y="4199467"/>
            <a:ext cx="8472549" cy="2191098"/>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8" name="Title 1">
            <a:extLst>
              <a:ext uri="{FF2B5EF4-FFF2-40B4-BE49-F238E27FC236}">
                <a16:creationId xmlns:a16="http://schemas.microsoft.com/office/drawing/2014/main" id="{12206A44-565D-4C18-8891-86387B90115A}"/>
              </a:ext>
            </a:extLst>
          </p:cNvPr>
          <p:cNvSpPr>
            <a:spLocks noGrp="1"/>
          </p:cNvSpPr>
          <p:nvPr>
            <p:ph type="title"/>
          </p:nvPr>
        </p:nvSpPr>
        <p:spPr>
          <a:xfrm>
            <a:off x="794420" y="4262316"/>
            <a:ext cx="7043643" cy="988332"/>
          </a:xfrm>
        </p:spPr>
        <p:txBody>
          <a:bodyPr>
            <a:normAutofit/>
          </a:bodyPr>
          <a:lstStyle>
            <a:lvl1pPr>
              <a:defRPr sz="2700">
                <a:solidFill>
                  <a:schemeClr val="bg1"/>
                </a:solidFill>
              </a:defRPr>
            </a:lvl1pPr>
          </a:lstStyle>
          <a:p>
            <a:r>
              <a:rPr lang="en-US" noProof="0"/>
              <a:t>Click to edit Master title style</a:t>
            </a:r>
          </a:p>
        </p:txBody>
      </p:sp>
      <p:sp>
        <p:nvSpPr>
          <p:cNvPr id="4" name="Picture Placeholder 3">
            <a:extLst>
              <a:ext uri="{FF2B5EF4-FFF2-40B4-BE49-F238E27FC236}">
                <a16:creationId xmlns:a16="http://schemas.microsoft.com/office/drawing/2014/main" id="{5B084B74-38B3-42C8-B8E4-A0D13B059E92}"/>
              </a:ext>
            </a:extLst>
          </p:cNvPr>
          <p:cNvSpPr>
            <a:spLocks noGrp="1"/>
          </p:cNvSpPr>
          <p:nvPr>
            <p:ph type="pic" sz="quarter" idx="13"/>
          </p:nvPr>
        </p:nvSpPr>
        <p:spPr>
          <a:xfrm>
            <a:off x="330994" y="606425"/>
            <a:ext cx="8478441" cy="3536950"/>
          </a:xfrm>
        </p:spPr>
        <p:txBody>
          <a:bodyPr/>
          <a:lstStyle>
            <a:lvl1pPr marL="0" indent="0" algn="ctr">
              <a:buNone/>
              <a:defRPr/>
            </a:lvl1pPr>
          </a:lstStyle>
          <a:p>
            <a:r>
              <a:rPr lang="en-US" noProof="0"/>
              <a:t>Click icon to add picture</a:t>
            </a:r>
          </a:p>
        </p:txBody>
      </p:sp>
      <p:sp>
        <p:nvSpPr>
          <p:cNvPr id="3" name="Date Placeholder 2">
            <a:extLst>
              <a:ext uri="{FF2B5EF4-FFF2-40B4-BE49-F238E27FC236}">
                <a16:creationId xmlns:a16="http://schemas.microsoft.com/office/drawing/2014/main" id="{75F22525-79A2-451F-9944-47D4183A4515}"/>
              </a:ext>
            </a:extLst>
          </p:cNvPr>
          <p:cNvSpPr>
            <a:spLocks noGrp="1"/>
          </p:cNvSpPr>
          <p:nvPr>
            <p:ph type="dt" sz="half" idx="10"/>
          </p:nvPr>
        </p:nvSpPr>
        <p:spPr>
          <a:xfrm>
            <a:off x="5704464" y="6423915"/>
            <a:ext cx="2133599" cy="365125"/>
          </a:xfrm>
        </p:spPr>
        <p:txBody>
          <a:bodyPr/>
          <a:lstStyle/>
          <a:p>
            <a:fld id="{91CD4B7E-D172-41E4-BE36-64B5A7E393CD}" type="datetimeFigureOut">
              <a:rPr lang="en-US" noProof="0" smtClean="0"/>
              <a:t>3/5/2026</a:t>
            </a:fld>
            <a:endParaRPr lang="en-US" noProof="0"/>
          </a:p>
        </p:txBody>
      </p:sp>
      <p:sp>
        <p:nvSpPr>
          <p:cNvPr id="5" name="Slide Number Placeholder 4">
            <a:extLst>
              <a:ext uri="{FF2B5EF4-FFF2-40B4-BE49-F238E27FC236}">
                <a16:creationId xmlns:a16="http://schemas.microsoft.com/office/drawing/2014/main" id="{8B9B8C25-AF44-4D9D-A667-69D9A92B1C59}"/>
              </a:ext>
            </a:extLst>
          </p:cNvPr>
          <p:cNvSpPr>
            <a:spLocks noGrp="1"/>
          </p:cNvSpPr>
          <p:nvPr>
            <p:ph type="sldNum" sz="quarter" idx="12"/>
          </p:nvPr>
        </p:nvSpPr>
        <p:spPr>
          <a:xfrm>
            <a:off x="8096522" y="6423915"/>
            <a:ext cx="789383" cy="365125"/>
          </a:xfrm>
        </p:spPr>
        <p:txBody>
          <a:bodyPr/>
          <a:lstStyle/>
          <a:p>
            <a:fld id="{F603CDE5-C1D8-4EDD-870F-A498BAFA520F}" type="slidenum">
              <a:rPr lang="en-US" noProof="0" smtClean="0"/>
              <a:t>‹#›</a:t>
            </a:fld>
            <a:endParaRPr lang="en-US" noProof="0"/>
          </a:p>
        </p:txBody>
      </p:sp>
      <p:sp>
        <p:nvSpPr>
          <p:cNvPr id="6" name="Footer Placeholder 5">
            <a:extLst>
              <a:ext uri="{FF2B5EF4-FFF2-40B4-BE49-F238E27FC236}">
                <a16:creationId xmlns:a16="http://schemas.microsoft.com/office/drawing/2014/main" id="{EFF54790-C8AC-4CF8-8E89-80C5C90F3A17}"/>
              </a:ext>
            </a:extLst>
          </p:cNvPr>
          <p:cNvSpPr>
            <a:spLocks noGrp="1"/>
          </p:cNvSpPr>
          <p:nvPr>
            <p:ph type="ftr" sz="quarter" idx="11"/>
          </p:nvPr>
        </p:nvSpPr>
        <p:spPr>
          <a:xfrm>
            <a:off x="266326" y="6423915"/>
            <a:ext cx="5113697" cy="365125"/>
          </a:xfrm>
        </p:spPr>
        <p:txBody>
          <a:bodyPr/>
          <a:lstStyle/>
          <a:p>
            <a:pPr algn="l"/>
            <a:r>
              <a:rPr lang="en-US" noProof="0"/>
              <a:t>Teach a Course</a:t>
            </a:r>
          </a:p>
        </p:txBody>
      </p:sp>
      <p:sp>
        <p:nvSpPr>
          <p:cNvPr id="7" name="Text Placeholder 6">
            <a:extLst>
              <a:ext uri="{FF2B5EF4-FFF2-40B4-BE49-F238E27FC236}">
                <a16:creationId xmlns:a16="http://schemas.microsoft.com/office/drawing/2014/main" id="{85EB5327-3B98-4D40-987B-863866194FFC}"/>
              </a:ext>
            </a:extLst>
          </p:cNvPr>
          <p:cNvSpPr>
            <a:spLocks noGrp="1"/>
          </p:cNvSpPr>
          <p:nvPr>
            <p:ph type="body" sz="quarter" idx="14"/>
          </p:nvPr>
        </p:nvSpPr>
        <p:spPr>
          <a:xfrm>
            <a:off x="794147" y="5303611"/>
            <a:ext cx="7043916" cy="614363"/>
          </a:xfrm>
        </p:spPr>
        <p:txBody>
          <a:bodyPr>
            <a:normAutofit/>
          </a:bodyPr>
          <a:lstStyle>
            <a:lvl1pPr marL="0" indent="0">
              <a:buNone/>
              <a:defRPr sz="1200">
                <a:solidFill>
                  <a:schemeClr val="bg2">
                    <a:lumMod val="75000"/>
                  </a:schemeClr>
                </a:solidFill>
              </a:defRPr>
            </a:lvl1pPr>
            <a:lvl2pPr marL="243000" indent="0">
              <a:buNone/>
              <a:defRPr/>
            </a:lvl2pPr>
          </a:lstStyle>
          <a:p>
            <a:pPr lvl="0"/>
            <a:r>
              <a:rPr lang="en-US" noProof="0"/>
              <a:t>Click to edit Master text styles</a:t>
            </a:r>
          </a:p>
        </p:txBody>
      </p:sp>
    </p:spTree>
    <p:extLst>
      <p:ext uri="{BB962C8B-B14F-4D97-AF65-F5344CB8AC3E}">
        <p14:creationId xmlns:p14="http://schemas.microsoft.com/office/powerpoint/2010/main" val="10505991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0C0817-A112-4847-8014-A94B7D2A4EA3}" type="datetime1">
              <a:rPr lang="en-US" smtClean="0"/>
              <a:t>3/5/2026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14900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9840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C646AA-F36E-4540-911D-FFFC0A0EF24A}" type="datetime1">
              <a:rPr lang="en-US" smtClean="0"/>
              <a:t>3/5/2026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4378797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7043967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9988529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2600887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2751225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8D12A6-918A-48BD-8CB9-CA713993B0EA}" type="datetime1">
              <a:rPr lang="en-US" smtClean="0"/>
              <a:t>3/5/2026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142583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78CE86-875F-4587-BCF6-FA054AFC0D53}" type="datetime1">
              <a:rPr lang="en-US" smtClean="0"/>
              <a:pPr/>
              <a:t>3/5/2026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698885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3/5/2026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4962544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3/5/2026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1364337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4" y="2365641"/>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7" y="184265"/>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18664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7E830-0B18-46A0-96D7-D96F1C986CE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4989F-0302-4BD0-9960-86394F3283A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B4141-9F16-4A6E-9A0C-CABCC314AF6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FA2B21-3FCD-4721-B95C-427943F61125}" type="datetime1">
              <a:rPr lang="en-US" smtClean="0"/>
              <a:t>3/5/2026</a:t>
            </a:fld>
            <a:endParaRPr lang="en-US"/>
          </a:p>
        </p:txBody>
      </p:sp>
      <p:sp>
        <p:nvSpPr>
          <p:cNvPr id="5" name="Footer Placeholder 4">
            <a:extLst>
              <a:ext uri="{FF2B5EF4-FFF2-40B4-BE49-F238E27FC236}">
                <a16:creationId xmlns:a16="http://schemas.microsoft.com/office/drawing/2014/main" id="{1780B57B-9869-4B5F-A727-4BD1EEAF5F0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FFA001-DF7E-4F34-8D72-034224B23D0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013356535"/>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mc:AlternateContent xmlns:mc="http://schemas.openxmlformats.org/markup-compatibility/2006" xmlns:p14="http://schemas.microsoft.com/office/powerpoint/2010/main">
    <mc:Choice Requires="p14">
      <p:transition spd="slow" p14:dur="500000"/>
    </mc:Choice>
    <mc:Fallback xmlns="">
      <p:transition spd="slow"/>
    </mc:Fallback>
  </mc:AlternateConten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7492" y="2011680"/>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713">
                <a:solidFill>
                  <a:schemeClr val="tx1">
                    <a:alpha val="80000"/>
                  </a:schemeClr>
                </a:solidFill>
              </a:defRPr>
            </a:lvl1pPr>
          </a:lstStyle>
          <a:p>
            <a:fld id="{5586B75A-687E-405C-8A0B-8D00578BA2C3}" type="datetimeFigureOut">
              <a:rPr lang="en-US" dirty="0"/>
              <a:pPr/>
              <a:t>3/5/2026</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713"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6572945" y="5876413"/>
            <a:ext cx="2194560" cy="1397039"/>
          </a:xfrm>
          <a:prstGeom prst="rect">
            <a:avLst/>
          </a:prstGeom>
        </p:spPr>
        <p:txBody>
          <a:bodyPr vert="horz" lIns="91440" tIns="45720" rIns="91440" bIns="45720" rtlCol="0" anchor="b"/>
          <a:lstStyle>
            <a:lvl1pPr algn="r">
              <a:defRPr sz="7725" b="0">
                <a:ln>
                  <a:noFill/>
                </a:ln>
                <a:solidFill>
                  <a:schemeClr val="accent1">
                    <a:alpha val="25000"/>
                  </a:schemeClr>
                </a:solidFill>
                <a:latin typeface="+mj-lt"/>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38775895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hf sldNum="0" hdr="0" ftr="0" dt="0"/>
  <p:txStyles>
    <p:titleStyle>
      <a:lvl1pPr algn="l" defTabSz="685800" rtl="0" eaLnBrk="1" latinLnBrk="0" hangingPunct="1">
        <a:lnSpc>
          <a:spcPct val="85000"/>
        </a:lnSpc>
        <a:spcBef>
          <a:spcPct val="0"/>
        </a:spcBef>
        <a:buNone/>
        <a:defRPr sz="4050" kern="1200" spc="-90" baseline="0">
          <a:solidFill>
            <a:schemeClr val="accent1"/>
          </a:solidFill>
          <a:latin typeface="+mj-lt"/>
          <a:ea typeface="+mj-ea"/>
          <a:cs typeface="+mj-cs"/>
        </a:defRPr>
      </a:lvl1pPr>
    </p:titleStyle>
    <p:bodyStyle>
      <a:lvl1pPr marL="68580" indent="-68580" algn="l" defTabSz="685800" rtl="0" eaLnBrk="1" latinLnBrk="0" hangingPunct="1">
        <a:lnSpc>
          <a:spcPct val="85000"/>
        </a:lnSpc>
        <a:spcBef>
          <a:spcPts val="975"/>
        </a:spcBef>
        <a:buFont typeface="Arial" pitchFamily="34" charset="0"/>
        <a:buChar char=" "/>
        <a:defRPr sz="1800" kern="1200">
          <a:solidFill>
            <a:schemeClr val="tx1">
              <a:lumMod val="85000"/>
              <a:lumOff val="15000"/>
            </a:schemeClr>
          </a:solidFill>
          <a:latin typeface="+mn-lt"/>
          <a:ea typeface="+mn-ea"/>
          <a:cs typeface="+mn-cs"/>
        </a:defRPr>
      </a:lvl1pPr>
      <a:lvl2pPr marL="260604" indent="-257175" algn="l" defTabSz="685800" rtl="0" eaLnBrk="1" latinLnBrk="0" hangingPunct="1">
        <a:lnSpc>
          <a:spcPct val="85000"/>
        </a:lnSpc>
        <a:spcBef>
          <a:spcPts val="450"/>
        </a:spcBef>
        <a:buFont typeface="Arial" pitchFamily="34" charset="0"/>
        <a:buChar char=" "/>
        <a:defRPr sz="1800" kern="1200">
          <a:solidFill>
            <a:schemeClr val="tx1">
              <a:lumMod val="85000"/>
              <a:lumOff val="15000"/>
            </a:schemeClr>
          </a:solidFill>
          <a:latin typeface="+mn-lt"/>
          <a:ea typeface="+mn-ea"/>
          <a:cs typeface="+mn-cs"/>
        </a:defRPr>
      </a:lvl2pPr>
      <a:lvl3pPr marL="411480" indent="-411480" algn="l" defTabSz="685800" rtl="0" eaLnBrk="1" latinLnBrk="0" hangingPunct="1">
        <a:lnSpc>
          <a:spcPct val="85000"/>
        </a:lnSpc>
        <a:spcBef>
          <a:spcPts val="450"/>
        </a:spcBef>
        <a:buFont typeface="Arial" pitchFamily="34" charset="0"/>
        <a:buChar char=" "/>
        <a:defRPr sz="1500" i="1" kern="1200">
          <a:solidFill>
            <a:schemeClr val="tx1">
              <a:lumMod val="85000"/>
              <a:lumOff val="15000"/>
            </a:schemeClr>
          </a:solidFill>
          <a:latin typeface="+mn-lt"/>
          <a:ea typeface="+mn-ea"/>
          <a:cs typeface="+mn-cs"/>
        </a:defRPr>
      </a:lvl3pPr>
      <a:lvl4pPr marL="617220" indent="-61722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4pPr>
      <a:lvl5pPr marL="822960" indent="-82296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5pPr>
      <a:lvl6pPr marL="9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6pPr>
      <a:lvl7pPr marL="10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7pPr>
      <a:lvl8pPr marL="12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8pPr>
      <a:lvl9pPr marL="13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fld id="{9334D819-9F07-4261-B09B-9E467E5D9002}" type="datetimeFigureOut">
              <a:rPr lang="en-US" smtClean="0"/>
              <a:pPr/>
              <a:t>3/5/2026</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9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900">
                <a:solidFill>
                  <a:schemeClr val="tx1">
                    <a:lumMod val="65000"/>
                    <a:lumOff val="35000"/>
                  </a:schemeClr>
                </a:solidFill>
              </a:defRPr>
            </a:lvl1pPr>
          </a:lstStyle>
          <a:p>
            <a:fld id="{71766878-3199-4EAB-94E7-2D6D11070E14}" type="slidenum">
              <a:rPr lang="en-US" smtClean="0"/>
              <a:pPr/>
              <a:t>‹#›</a:t>
            </a:fld>
            <a:endParaRPr lang="en-US"/>
          </a:p>
        </p:txBody>
      </p:sp>
      <p:sp>
        <p:nvSpPr>
          <p:cNvPr id="11" name="Freeform 6" title="Left scallop edge"/>
          <p:cNvSpPr/>
          <p:nvPr/>
        </p:nvSpPr>
        <p:spPr bwMode="auto">
          <a:xfrm>
            <a:off x="0" y="0"/>
            <a:ext cx="664369"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12" name="Rectangle 11"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39987286"/>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Lst>
  <p:txStyles>
    <p:titleStyle>
      <a:lvl1pPr algn="l" defTabSz="685800" rtl="0" eaLnBrk="1" latinLnBrk="0" hangingPunct="1">
        <a:lnSpc>
          <a:spcPct val="90000"/>
        </a:lnSpc>
        <a:spcBef>
          <a:spcPct val="0"/>
        </a:spcBef>
        <a:buNone/>
        <a:defRPr sz="3825" kern="1200" cap="all" spc="150" baseline="0">
          <a:solidFill>
            <a:schemeClr val="tx2"/>
          </a:solidFill>
          <a:latin typeface="+mj-lt"/>
          <a:ea typeface="+mj-ea"/>
          <a:cs typeface="+mj-cs"/>
        </a:defRPr>
      </a:lvl1pPr>
    </p:titleStyle>
    <p:bodyStyle>
      <a:lvl1pPr marL="171450" indent="-171450" algn="l" defTabSz="685800" rtl="0" eaLnBrk="1" latinLnBrk="0" hangingPunct="1">
        <a:lnSpc>
          <a:spcPct val="110000"/>
        </a:lnSpc>
        <a:spcBef>
          <a:spcPts val="525"/>
        </a:spcBef>
        <a:buClr>
          <a:schemeClr val="tx2"/>
        </a:buClr>
        <a:buFont typeface="Arial" panose="020B0604020202020204" pitchFamily="34" charset="0"/>
        <a:buChar char="•"/>
        <a:defRPr sz="1500" kern="1200">
          <a:solidFill>
            <a:schemeClr val="tx1">
              <a:lumMod val="65000"/>
              <a:lumOff val="35000"/>
            </a:schemeClr>
          </a:solidFill>
          <a:latin typeface="+mn-lt"/>
          <a:ea typeface="+mn-ea"/>
          <a:cs typeface="+mn-cs"/>
        </a:defRPr>
      </a:lvl1pPr>
      <a:lvl2pPr marL="514350" indent="-171450" algn="l" defTabSz="685800" rtl="0" eaLnBrk="1" latinLnBrk="0" hangingPunct="1">
        <a:lnSpc>
          <a:spcPct val="110000"/>
        </a:lnSpc>
        <a:spcBef>
          <a:spcPts val="525"/>
        </a:spcBef>
        <a:buClr>
          <a:schemeClr val="tx2"/>
        </a:buClr>
        <a:buFont typeface="Gill Sans MT" panose="020B0502020104020203" pitchFamily="34" charset="0"/>
        <a:buChar char="–"/>
        <a:defRPr sz="1350" kern="1200">
          <a:solidFill>
            <a:schemeClr val="tx1">
              <a:lumMod val="65000"/>
              <a:lumOff val="35000"/>
            </a:schemeClr>
          </a:solidFill>
          <a:latin typeface="+mn-lt"/>
          <a:ea typeface="+mn-ea"/>
          <a:cs typeface="+mn-cs"/>
        </a:defRPr>
      </a:lvl2pPr>
      <a:lvl3pPr marL="857250" indent="-171450" algn="l" defTabSz="685800" rtl="0" eaLnBrk="1" latinLnBrk="0" hangingPunct="1">
        <a:lnSpc>
          <a:spcPct val="110000"/>
        </a:lnSpc>
        <a:spcBef>
          <a:spcPts val="525"/>
        </a:spcBef>
        <a:buClr>
          <a:schemeClr val="tx2"/>
        </a:buClr>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2001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a:solidFill>
            <a:schemeClr val="tx1">
              <a:lumMod val="65000"/>
              <a:lumOff val="35000"/>
            </a:schemeClr>
          </a:solidFill>
          <a:latin typeface="+mn-lt"/>
          <a:ea typeface="+mn-ea"/>
          <a:cs typeface="+mn-cs"/>
        </a:defRPr>
      </a:lvl4pPr>
      <a:lvl5pPr marL="15430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a:solidFill>
            <a:schemeClr val="tx1">
              <a:lumMod val="65000"/>
              <a:lumOff val="35000"/>
            </a:schemeClr>
          </a:solidFill>
          <a:latin typeface="+mn-lt"/>
          <a:ea typeface="+mn-ea"/>
          <a:cs typeface="+mn-cs"/>
        </a:defRPr>
      </a:lvl7pPr>
      <a:lvl8pPr marL="25717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baseline="0">
          <a:solidFill>
            <a:schemeClr val="tx1">
              <a:lumMod val="65000"/>
              <a:lumOff val="35000"/>
            </a:schemeClr>
          </a:solidFill>
          <a:latin typeface="+mn-lt"/>
          <a:ea typeface="+mn-ea"/>
          <a:cs typeface="+mn-cs"/>
        </a:defRPr>
      </a:lvl8pPr>
      <a:lvl9pPr marL="29146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5894" y="705124"/>
            <a:ext cx="8272212"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435894" y="2336003"/>
            <a:ext cx="8272212"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04464" y="6423915"/>
            <a:ext cx="2133599" cy="365125"/>
          </a:xfrm>
          <a:prstGeom prst="rect">
            <a:avLst/>
          </a:prstGeom>
        </p:spPr>
        <p:txBody>
          <a:bodyPr vert="horz" lIns="91440" tIns="45720" rIns="91440" bIns="45720" rtlCol="0" anchor="ctr"/>
          <a:lstStyle>
            <a:lvl1pPr algn="r">
              <a:defRPr sz="675">
                <a:solidFill>
                  <a:schemeClr val="accent1"/>
                </a:solidFill>
              </a:defRPr>
            </a:lvl1pPr>
          </a:lstStyle>
          <a:p>
            <a:fld id="{0A7F1CA9-BED2-4756-8AEF-E0F68B0488B6}" type="datetime1">
              <a:rPr lang="en-US" smtClean="0"/>
              <a:pPr/>
              <a:t>3/5/2026</a:t>
            </a:fld>
            <a:endParaRPr lang="en-US"/>
          </a:p>
        </p:txBody>
      </p:sp>
      <p:sp>
        <p:nvSpPr>
          <p:cNvPr id="5" name="Footer Placeholder 4"/>
          <p:cNvSpPr>
            <a:spLocks noGrp="1"/>
          </p:cNvSpPr>
          <p:nvPr>
            <p:ph type="ftr" sz="quarter" idx="3"/>
          </p:nvPr>
        </p:nvSpPr>
        <p:spPr>
          <a:xfrm>
            <a:off x="363705" y="6423915"/>
            <a:ext cx="5187908" cy="365125"/>
          </a:xfrm>
          <a:prstGeom prst="rect">
            <a:avLst/>
          </a:prstGeom>
        </p:spPr>
        <p:txBody>
          <a:bodyPr vert="horz" lIns="91440" tIns="45720" rIns="91440" bIns="45720" rtlCol="0" anchor="ctr"/>
          <a:lstStyle>
            <a:lvl1pPr algn="l">
              <a:defRPr sz="675" cap="all">
                <a:solidFill>
                  <a:schemeClr val="accent1"/>
                </a:solidFill>
              </a:defRPr>
            </a:lvl1pPr>
          </a:lstStyle>
          <a:p>
            <a:r>
              <a:rPr lang="en-US"/>
              <a:t>Teach a Course</a:t>
            </a:r>
          </a:p>
        </p:txBody>
      </p:sp>
      <p:sp>
        <p:nvSpPr>
          <p:cNvPr id="6" name="Slide Number Placeholder 5"/>
          <p:cNvSpPr>
            <a:spLocks noGrp="1"/>
          </p:cNvSpPr>
          <p:nvPr>
            <p:ph type="sldNum" sz="quarter" idx="4"/>
          </p:nvPr>
        </p:nvSpPr>
        <p:spPr>
          <a:xfrm>
            <a:off x="8096522" y="6423915"/>
            <a:ext cx="789383" cy="365125"/>
          </a:xfrm>
          <a:prstGeom prst="rect">
            <a:avLst/>
          </a:prstGeom>
        </p:spPr>
        <p:txBody>
          <a:bodyPr vert="horz" lIns="91440" tIns="45720" rIns="91440" bIns="45720" rtlCol="0" anchor="ctr"/>
          <a:lstStyle>
            <a:lvl1pPr algn="r">
              <a:defRPr sz="675">
                <a:solidFill>
                  <a:schemeClr val="accent1"/>
                </a:solidFill>
              </a:defRPr>
            </a:lvl1pPr>
          </a:lstStyle>
          <a:p>
            <a:fld id="{3A98EE3D-8CD1-4C3F-BD1C-C98C9596463C}" type="slidenum">
              <a:rPr lang="en-US" smtClean="0"/>
              <a:pPr/>
              <a:t>‹#›</a:t>
            </a:fld>
            <a:endParaRPr lang="en-US"/>
          </a:p>
        </p:txBody>
      </p:sp>
      <p:sp>
        <p:nvSpPr>
          <p:cNvPr id="9" name="Rectangle 8"/>
          <p:cNvSpPr/>
          <p:nvPr/>
        </p:nvSpPr>
        <p:spPr>
          <a:xfrm>
            <a:off x="334901" y="455423"/>
            <a:ext cx="277749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6031610" y="456120"/>
            <a:ext cx="2777490" cy="93600"/>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3181373" y="456120"/>
            <a:ext cx="2777490" cy="93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70878998"/>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Lst>
  <p:hf hdr="0" dt="0"/>
  <p:txStyles>
    <p:titleStyle>
      <a:lvl1pPr algn="l" defTabSz="342900" rtl="0" eaLnBrk="1" latinLnBrk="0" hangingPunct="1">
        <a:spcBef>
          <a:spcPct val="0"/>
        </a:spcBef>
        <a:buNone/>
        <a:defRPr sz="21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9500" indent="-229500" algn="l" defTabSz="342900" rtl="0" eaLnBrk="1" latinLnBrk="0" hangingPunct="1">
        <a:spcBef>
          <a:spcPct val="20000"/>
        </a:spcBef>
        <a:spcAft>
          <a:spcPts val="450"/>
        </a:spcAft>
        <a:buClr>
          <a:schemeClr val="accent1"/>
        </a:buClr>
        <a:buSzPct val="92000"/>
        <a:buFont typeface="Wingdings 2" panose="05020102010507070707" pitchFamily="18" charset="2"/>
        <a:buChar char=""/>
        <a:defRPr sz="1350" kern="1200">
          <a:solidFill>
            <a:schemeClr val="tx1">
              <a:lumMod val="75000"/>
              <a:lumOff val="25000"/>
            </a:schemeClr>
          </a:solidFill>
          <a:latin typeface="+mn-lt"/>
          <a:ea typeface="+mn-ea"/>
          <a:cs typeface="+mn-cs"/>
        </a:defRPr>
      </a:lvl1pPr>
      <a:lvl2pPr marL="472500" indent="-229500" algn="l" defTabSz="342900" rtl="0" eaLnBrk="1" latinLnBrk="0" hangingPunct="1">
        <a:spcBef>
          <a:spcPct val="20000"/>
        </a:spcBef>
        <a:spcAft>
          <a:spcPts val="45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2pPr>
      <a:lvl3pPr marL="675000" indent="-202500" algn="l" defTabSz="342900" rtl="0" eaLnBrk="1" latinLnBrk="0" hangingPunct="1">
        <a:spcBef>
          <a:spcPct val="20000"/>
        </a:spcBef>
        <a:spcAft>
          <a:spcPts val="450"/>
        </a:spcAft>
        <a:buClr>
          <a:schemeClr val="accent1"/>
        </a:buClr>
        <a:buSzPct val="92000"/>
        <a:buFont typeface="Wingdings 2" panose="05020102010507070707" pitchFamily="18" charset="2"/>
        <a:buChar char=""/>
        <a:defRPr sz="1050" kern="1200">
          <a:solidFill>
            <a:schemeClr val="tx1">
              <a:lumMod val="75000"/>
              <a:lumOff val="25000"/>
            </a:schemeClr>
          </a:solidFill>
          <a:latin typeface="+mn-lt"/>
          <a:ea typeface="+mn-ea"/>
          <a:cs typeface="+mn-cs"/>
        </a:defRPr>
      </a:lvl3pPr>
      <a:lvl4pPr marL="931500" indent="-175500" algn="l" defTabSz="342900" rtl="0" eaLnBrk="1" latinLnBrk="0" hangingPunct="1">
        <a:spcBef>
          <a:spcPct val="20000"/>
        </a:spcBef>
        <a:spcAft>
          <a:spcPts val="450"/>
        </a:spcAft>
        <a:buClr>
          <a:schemeClr val="accent1"/>
        </a:buClr>
        <a:buSzPct val="92000"/>
        <a:buFont typeface="Wingdings 2" panose="05020102010507070707" pitchFamily="18" charset="2"/>
        <a:buChar char=""/>
        <a:defRPr sz="900" kern="1200">
          <a:solidFill>
            <a:schemeClr val="tx1">
              <a:lumMod val="75000"/>
              <a:lumOff val="25000"/>
            </a:schemeClr>
          </a:solidFill>
          <a:latin typeface="+mn-lt"/>
          <a:ea typeface="+mn-ea"/>
          <a:cs typeface="+mn-cs"/>
        </a:defRPr>
      </a:lvl4pPr>
      <a:lvl5pPr marL="1201500" indent="-175500" algn="l" defTabSz="342900" rtl="0" eaLnBrk="1" latinLnBrk="0" hangingPunct="1">
        <a:spcBef>
          <a:spcPct val="20000"/>
        </a:spcBef>
        <a:spcAft>
          <a:spcPts val="450"/>
        </a:spcAft>
        <a:buClr>
          <a:schemeClr val="accent1"/>
        </a:buClr>
        <a:buSzPct val="92000"/>
        <a:buFont typeface="Wingdings 2" panose="05020102010507070707" pitchFamily="18" charset="2"/>
        <a:buChar char=""/>
        <a:defRPr sz="900" kern="1200">
          <a:solidFill>
            <a:schemeClr val="tx1">
              <a:lumMod val="75000"/>
              <a:lumOff val="25000"/>
            </a:schemeClr>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A2B21-3FCD-4721-B95C-427943F61125}" type="datetime1">
              <a:rPr lang="en-US" smtClean="0"/>
              <a:t>3/5/2026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368542786"/>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4.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hyperlink" Target="http://openclipart.org/detail/62701/simple-shield-by-laobc"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31.xml"/><Relationship Id="rId5" Type="http://schemas.openxmlformats.org/officeDocument/2006/relationships/image" Target="../media/image21.jpeg"/><Relationship Id="rId4" Type="http://schemas.openxmlformats.org/officeDocument/2006/relationships/hyperlink" Target="http://openclipart.org/detail/62701/simple-shield-by-laobc"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8.svg"/></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54.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amplify-women.org/" TargetMode="External"/><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27.svg"/></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9.xml"/><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hyperlink" Target="http://aviation.stackexchange.com/questions/28017/could-a-plane-land-inside-or-on-top-of-another-plane-in-flight"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hyperlink" Target="http://aviation.stackexchange.com/questions/28017/could-a-plane-land-inside-or-on-top-of-another-plane-in-flight"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33.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6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8.svg"/></Relationships>
</file>

<file path=ppt/slides/_rels/slide6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1.xml"/><Relationship Id="rId1" Type="http://schemas.openxmlformats.org/officeDocument/2006/relationships/slideLayout" Target="../slideLayouts/slideLayout5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57.xml"/><Relationship Id="rId5" Type="http://schemas.openxmlformats.org/officeDocument/2006/relationships/image" Target="../media/image40.jpeg"/><Relationship Id="rId4" Type="http://schemas.microsoft.com/office/2007/relationships/hdphoto" Target="../media/hdphoto1.wdp"/></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63.xml"/><Relationship Id="rId1" Type="http://schemas.openxmlformats.org/officeDocument/2006/relationships/slideLayout" Target="../slideLayouts/slideLayout5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7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64.xml"/><Relationship Id="rId1" Type="http://schemas.openxmlformats.org/officeDocument/2006/relationships/slideLayout" Target="../slideLayouts/slideLayout56.xml"/><Relationship Id="rId6" Type="http://schemas.openxmlformats.org/officeDocument/2006/relationships/diagramColors" Target="../diagrams/colors16.xml"/><Relationship Id="rId11" Type="http://schemas.openxmlformats.org/officeDocument/2006/relationships/image" Target="../media/image48.svg"/><Relationship Id="rId5" Type="http://schemas.openxmlformats.org/officeDocument/2006/relationships/diagramQuickStyle" Target="../diagrams/quickStyle16.xml"/><Relationship Id="rId10" Type="http://schemas.openxmlformats.org/officeDocument/2006/relationships/image" Target="../media/image47.png"/><Relationship Id="rId4" Type="http://schemas.openxmlformats.org/officeDocument/2006/relationships/diagramLayout" Target="../diagrams/layout16.xml"/><Relationship Id="rId9" Type="http://schemas.openxmlformats.org/officeDocument/2006/relationships/image" Target="../media/image46.svg"/></Relationships>
</file>

<file path=ppt/slides/_rels/slide7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65.xml"/><Relationship Id="rId1" Type="http://schemas.openxmlformats.org/officeDocument/2006/relationships/slideLayout" Target="../slideLayouts/slideLayout56.xml"/><Relationship Id="rId6" Type="http://schemas.openxmlformats.org/officeDocument/2006/relationships/diagramColors" Target="../diagrams/colors17.xml"/><Relationship Id="rId11" Type="http://schemas.openxmlformats.org/officeDocument/2006/relationships/image" Target="../media/image52.svg"/><Relationship Id="rId5" Type="http://schemas.openxmlformats.org/officeDocument/2006/relationships/diagramQuickStyle" Target="../diagrams/quickStyle17.xml"/><Relationship Id="rId10" Type="http://schemas.openxmlformats.org/officeDocument/2006/relationships/image" Target="../media/image51.png"/><Relationship Id="rId4" Type="http://schemas.openxmlformats.org/officeDocument/2006/relationships/diagramLayout" Target="../diagrams/layout17.xml"/><Relationship Id="rId9" Type="http://schemas.openxmlformats.org/officeDocument/2006/relationships/image" Target="../media/image50.svg"/></Relationships>
</file>

<file path=ppt/slides/_rels/slide7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66.xml"/><Relationship Id="rId1" Type="http://schemas.openxmlformats.org/officeDocument/2006/relationships/slideLayout" Target="../slideLayouts/slideLayout5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 Id="rId9" Type="http://schemas.openxmlformats.org/officeDocument/2006/relationships/image" Target="../media/image54.svg"/></Relationships>
</file>

<file path=ppt/slides/_rels/slide75.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19.xml"/><Relationship Id="rId2" Type="http://schemas.openxmlformats.org/officeDocument/2006/relationships/notesSlide" Target="../notesSlides/notesSlide67.xml"/><Relationship Id="rId1" Type="http://schemas.openxmlformats.org/officeDocument/2006/relationships/slideLayout" Target="../slideLayouts/slideLayout57.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76.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20.xml"/><Relationship Id="rId2" Type="http://schemas.openxmlformats.org/officeDocument/2006/relationships/notesSlide" Target="../notesSlides/notesSlide68.xml"/><Relationship Id="rId1" Type="http://schemas.openxmlformats.org/officeDocument/2006/relationships/slideLayout" Target="../slideLayouts/slideLayout57.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9.xml"/><Relationship Id="rId1" Type="http://schemas.openxmlformats.org/officeDocument/2006/relationships/slideLayout" Target="../slideLayouts/slideLayout55.xml"/><Relationship Id="rId5" Type="http://schemas.openxmlformats.org/officeDocument/2006/relationships/image" Target="../media/image56.png"/><Relationship Id="rId4" Type="http://schemas.microsoft.com/office/2007/relationships/hdphoto" Target="../media/hdphoto2.wdp"/></Relationships>
</file>

<file path=ppt/slides/_rels/slide78.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21.xml"/><Relationship Id="rId2" Type="http://schemas.openxmlformats.org/officeDocument/2006/relationships/notesSlide" Target="../notesSlides/notesSlide70.xml"/><Relationship Id="rId1" Type="http://schemas.openxmlformats.org/officeDocument/2006/relationships/slideLayout" Target="../slideLayouts/slideLayout57.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5.xml"/></Relationships>
</file>

<file path=ppt/slides/_rels/slide8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2.xml"/><Relationship Id="rId1" Type="http://schemas.openxmlformats.org/officeDocument/2006/relationships/slideLayout" Target="../slideLayouts/slideLayout55.xml"/></Relationships>
</file>

<file path=ppt/slides/_rels/slide81.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22.xml"/><Relationship Id="rId2" Type="http://schemas.openxmlformats.org/officeDocument/2006/relationships/notesSlide" Target="../notesSlides/notesSlide73.xml"/><Relationship Id="rId1" Type="http://schemas.openxmlformats.org/officeDocument/2006/relationships/slideLayout" Target="../slideLayouts/slideLayout57.xml"/><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s>
</file>

<file path=ppt/slides/_rels/slide8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4.xml"/><Relationship Id="rId1" Type="http://schemas.openxmlformats.org/officeDocument/2006/relationships/slideLayout" Target="../slideLayouts/slideLayout55.xml"/><Relationship Id="rId4" Type="http://schemas.openxmlformats.org/officeDocument/2006/relationships/image" Target="../media/image60.svg"/></Relationships>
</file>

<file path=ppt/slides/_rels/slide83.xml.rels><?xml version="1.0" encoding="UTF-8" standalone="yes"?>
<Relationships xmlns="http://schemas.openxmlformats.org/package/2006/relationships"><Relationship Id="rId8" Type="http://schemas.microsoft.com/office/2007/relationships/diagramDrawing" Target="../diagrams/drawing23.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23.xml"/><Relationship Id="rId2" Type="http://schemas.openxmlformats.org/officeDocument/2006/relationships/notesSlide" Target="../notesSlides/notesSlide75.xml"/><Relationship Id="rId1" Type="http://schemas.openxmlformats.org/officeDocument/2006/relationships/slideLayout" Target="../slideLayouts/slideLayout57.xml"/><Relationship Id="rId6" Type="http://schemas.openxmlformats.org/officeDocument/2006/relationships/diagramQuickStyle" Target="../diagrams/quickStyle23.xml"/><Relationship Id="rId5" Type="http://schemas.openxmlformats.org/officeDocument/2006/relationships/diagramLayout" Target="../diagrams/layout23.xml"/><Relationship Id="rId4" Type="http://schemas.openxmlformats.org/officeDocument/2006/relationships/diagramData" Target="../diagrams/data23.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76.xml"/><Relationship Id="rId1" Type="http://schemas.openxmlformats.org/officeDocument/2006/relationships/slideLayout" Target="../slideLayouts/slideLayout55.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77.xml"/><Relationship Id="rId1" Type="http://schemas.openxmlformats.org/officeDocument/2006/relationships/slideLayout" Target="../slideLayouts/slideLayout55.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8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 Id="rId9" Type="http://schemas.openxmlformats.org/officeDocument/2006/relationships/image" Target="../media/image8.svg"/></Relationships>
</file>

<file path=ppt/slides/_rels/slide88.xml.rels><?xml version="1.0" encoding="UTF-8" standalone="yes"?>
<Relationships xmlns="http://schemas.openxmlformats.org/package/2006/relationships"><Relationship Id="rId8" Type="http://schemas.openxmlformats.org/officeDocument/2006/relationships/diagramData" Target="../diagrams/data28.xml"/><Relationship Id="rId3" Type="http://schemas.openxmlformats.org/officeDocument/2006/relationships/diagramData" Target="../diagrams/data27.xml"/><Relationship Id="rId7" Type="http://schemas.microsoft.com/office/2007/relationships/diagramDrawing" Target="../diagrams/drawing27.xml"/><Relationship Id="rId12" Type="http://schemas.microsoft.com/office/2007/relationships/diagramDrawing" Target="../diagrams/drawing28.xml"/><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diagramColors" Target="../diagrams/colors27.xml"/><Relationship Id="rId11" Type="http://schemas.openxmlformats.org/officeDocument/2006/relationships/diagramColors" Target="../diagrams/colors28.xml"/><Relationship Id="rId5" Type="http://schemas.openxmlformats.org/officeDocument/2006/relationships/diagramQuickStyle" Target="../diagrams/quickStyle27.xml"/><Relationship Id="rId10" Type="http://schemas.openxmlformats.org/officeDocument/2006/relationships/diagramQuickStyle" Target="../diagrams/quickStyle28.xml"/><Relationship Id="rId4" Type="http://schemas.openxmlformats.org/officeDocument/2006/relationships/diagramLayout" Target="../diagrams/layout27.xml"/><Relationship Id="rId9" Type="http://schemas.openxmlformats.org/officeDocument/2006/relationships/diagramLayout" Target="../diagrams/layout28.xml"/></Relationships>
</file>

<file path=ppt/slides/_rels/slide89.xml.rels><?xml version="1.0" encoding="UTF-8" standalone="yes"?>
<Relationships xmlns="http://schemas.openxmlformats.org/package/2006/relationships"><Relationship Id="rId8" Type="http://schemas.openxmlformats.org/officeDocument/2006/relationships/diagramData" Target="../diagrams/data30.xml"/><Relationship Id="rId3" Type="http://schemas.openxmlformats.org/officeDocument/2006/relationships/diagramData" Target="../diagrams/data29.xml"/><Relationship Id="rId7" Type="http://schemas.microsoft.com/office/2007/relationships/diagramDrawing" Target="../diagrams/drawing29.xml"/><Relationship Id="rId12" Type="http://schemas.microsoft.com/office/2007/relationships/diagramDrawing" Target="../diagrams/drawing30.xml"/><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diagramColors" Target="../diagrams/colors29.xml"/><Relationship Id="rId11" Type="http://schemas.openxmlformats.org/officeDocument/2006/relationships/diagramColors" Target="../diagrams/colors30.xml"/><Relationship Id="rId5" Type="http://schemas.openxmlformats.org/officeDocument/2006/relationships/diagramQuickStyle" Target="../diagrams/quickStyle29.xml"/><Relationship Id="rId10" Type="http://schemas.openxmlformats.org/officeDocument/2006/relationships/diagramQuickStyle" Target="../diagrams/quickStyle30.xml"/><Relationship Id="rId4" Type="http://schemas.openxmlformats.org/officeDocument/2006/relationships/diagramLayout" Target="../diagrams/layout29.xml"/><Relationship Id="rId9" Type="http://schemas.openxmlformats.org/officeDocument/2006/relationships/diagramLayout" Target="../diagrams/layout30.xml"/></Relationships>
</file>

<file path=ppt/slides/_rels/slide90.xml.rels><?xml version="1.0" encoding="UTF-8" standalone="yes"?>
<Relationships xmlns="http://schemas.openxmlformats.org/package/2006/relationships"><Relationship Id="rId8" Type="http://schemas.openxmlformats.org/officeDocument/2006/relationships/diagramData" Target="../diagrams/data32.xml"/><Relationship Id="rId3" Type="http://schemas.openxmlformats.org/officeDocument/2006/relationships/diagramData" Target="../diagrams/data31.xml"/><Relationship Id="rId7" Type="http://schemas.microsoft.com/office/2007/relationships/diagramDrawing" Target="../diagrams/drawing31.xml"/><Relationship Id="rId12" Type="http://schemas.microsoft.com/office/2007/relationships/diagramDrawing" Target="../diagrams/drawing32.xml"/><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diagramColors" Target="../diagrams/colors31.xml"/><Relationship Id="rId11" Type="http://schemas.openxmlformats.org/officeDocument/2006/relationships/diagramColors" Target="../diagrams/colors32.xml"/><Relationship Id="rId5" Type="http://schemas.openxmlformats.org/officeDocument/2006/relationships/diagramQuickStyle" Target="../diagrams/quickStyle31.xml"/><Relationship Id="rId10" Type="http://schemas.openxmlformats.org/officeDocument/2006/relationships/diagramQuickStyle" Target="../diagrams/quickStyle32.xml"/><Relationship Id="rId4" Type="http://schemas.openxmlformats.org/officeDocument/2006/relationships/diagramLayout" Target="../diagrams/layout31.xml"/><Relationship Id="rId9" Type="http://schemas.openxmlformats.org/officeDocument/2006/relationships/diagramLayout" Target="../diagrams/layout3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0D521C9-FE95-70A7-9C76-791F3E67E580}"/>
              </a:ext>
            </a:extLst>
          </p:cNvPr>
          <p:cNvSpPr txBox="1"/>
          <p:nvPr/>
        </p:nvSpPr>
        <p:spPr>
          <a:xfrm>
            <a:off x="0" y="5667282"/>
            <a:ext cx="9144000" cy="804161"/>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n-ea"/>
                <a:cs typeface="+mn-cs"/>
              </a:rPr>
              <a:t>Lead Online Trainings</a:t>
            </a:r>
          </a:p>
        </p:txBody>
      </p:sp>
      <p:pic>
        <p:nvPicPr>
          <p:cNvPr id="3" name="Picture 2" descr="A colorful sunburst with text&#10;&#10;AI-generated content may be incorrect.">
            <a:extLst>
              <a:ext uri="{FF2B5EF4-FFF2-40B4-BE49-F238E27FC236}">
                <a16:creationId xmlns:a16="http://schemas.microsoft.com/office/drawing/2014/main" id="{71327C18-DC81-49F3-32A5-DABD3CE2008F}"/>
              </a:ext>
            </a:extLst>
          </p:cNvPr>
          <p:cNvPicPr>
            <a:picLocks noChangeAspect="1"/>
          </p:cNvPicPr>
          <p:nvPr/>
        </p:nvPicPr>
        <p:blipFill>
          <a:blip r:embed="rId3">
            <a:extLst>
              <a:ext uri="{28A0092B-C50C-407E-A947-70E740481C1C}">
                <a14:useLocalDpi xmlns:a14="http://schemas.microsoft.com/office/drawing/2010/main" val="0"/>
              </a:ext>
            </a:extLst>
          </a:blip>
          <a:srcRect b="2132"/>
          <a:stretch/>
        </p:blipFill>
        <p:spPr>
          <a:xfrm>
            <a:off x="20" y="10"/>
            <a:ext cx="9143980" cy="5279933"/>
          </a:xfrm>
          <a:prstGeom prst="rect">
            <a:avLst/>
          </a:prstGeom>
        </p:spPr>
      </p:pic>
      <p:grpSp>
        <p:nvGrpSpPr>
          <p:cNvPr id="9" name="Group 8">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5193518"/>
            <a:ext cx="9155399" cy="123363"/>
            <a:chOff x="-5025" y="6737718"/>
            <a:chExt cx="12207200" cy="123363"/>
          </a:xfrm>
        </p:grpSpPr>
        <p:sp>
          <p:nvSpPr>
            <p:cNvPr id="10" name="Rectangle 9">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5564581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FA8A19-A9AD-0254-005C-5493CE2BD85E}"/>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Scene board in red background">
            <a:extLst>
              <a:ext uri="{FF2B5EF4-FFF2-40B4-BE49-F238E27FC236}">
                <a16:creationId xmlns:a16="http://schemas.microsoft.com/office/drawing/2014/main" id="{94A551EC-D347-9F1B-5BA1-0FE5FA25CCD1}"/>
              </a:ext>
            </a:extLst>
          </p:cNvPr>
          <p:cNvPicPr>
            <a:picLocks noChangeAspect="1"/>
          </p:cNvPicPr>
          <p:nvPr/>
        </p:nvPicPr>
        <p:blipFill>
          <a:blip r:embed="rId2"/>
          <a:srcRect r="10999" b="-1"/>
          <a:stretch/>
        </p:blipFill>
        <p:spPr>
          <a:xfrm>
            <a:off x="22860" y="10"/>
            <a:ext cx="9143999" cy="6857990"/>
          </a:xfrm>
          <a:prstGeom prst="rect">
            <a:avLst/>
          </a:prstGeom>
        </p:spPr>
      </p:pic>
      <p:sp>
        <p:nvSpPr>
          <p:cNvPr id="18"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5F0110-B76E-5558-DDF3-B4CCF10F2675}"/>
              </a:ext>
            </a:extLst>
          </p:cNvPr>
          <p:cNvSpPr>
            <a:spLocks noGrp="1"/>
          </p:cNvSpPr>
          <p:nvPr>
            <p:ph type="title"/>
          </p:nvPr>
        </p:nvSpPr>
        <p:spPr>
          <a:xfrm>
            <a:off x="822960" y="871092"/>
            <a:ext cx="7543800" cy="1000023"/>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4800">
                <a:ln w="0"/>
                <a:solidFill>
                  <a:schemeClr val="bg1"/>
                </a:solidFill>
                <a:effectLst>
                  <a:outerShdw blurRad="38100" dist="25400" dir="5400000" algn="ctr" rotWithShape="0">
                    <a:srgbClr val="6E747A">
                      <a:alpha val="43000"/>
                    </a:srgbClr>
                  </a:outerShdw>
                </a:effectLst>
              </a:rPr>
              <a:t>Remind Alexis to hit record!</a:t>
            </a:r>
          </a:p>
        </p:txBody>
      </p:sp>
      <p:sp>
        <p:nvSpPr>
          <p:cNvPr id="3" name="Title 1">
            <a:extLst>
              <a:ext uri="{FF2B5EF4-FFF2-40B4-BE49-F238E27FC236}">
                <a16:creationId xmlns:a16="http://schemas.microsoft.com/office/drawing/2014/main" id="{A362435C-4B6C-9735-C1FD-C74D13CEEF38}"/>
              </a:ext>
            </a:extLst>
          </p:cNvPr>
          <p:cNvSpPr txBox="1">
            <a:spLocks/>
          </p:cNvSpPr>
          <p:nvPr/>
        </p:nvSpPr>
        <p:spPr>
          <a:xfrm>
            <a:off x="434340" y="787376"/>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endParaRPr lang="en-US"/>
          </a:p>
        </p:txBody>
      </p:sp>
    </p:spTree>
    <p:extLst>
      <p:ext uri="{BB962C8B-B14F-4D97-AF65-F5344CB8AC3E}">
        <p14:creationId xmlns:p14="http://schemas.microsoft.com/office/powerpoint/2010/main" val="1168165832"/>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34ACD4-6DBE-47EF-94C2-F25C39CEA2C3}"/>
              </a:ext>
            </a:extLst>
          </p:cNvPr>
          <p:cNvPicPr>
            <a:picLocks noChangeAspect="1"/>
          </p:cNvPicPr>
          <p:nvPr/>
        </p:nvPicPr>
        <p:blipFill>
          <a:blip r:embed="rId3"/>
          <a:stretch>
            <a:fillRect/>
          </a:stretch>
        </p:blipFill>
        <p:spPr>
          <a:xfrm>
            <a:off x="-2" y="0"/>
            <a:ext cx="1210493" cy="6858000"/>
          </a:xfrm>
          <a:prstGeom prst="rect">
            <a:avLst/>
          </a:prstGeom>
        </p:spPr>
      </p:pic>
      <p:sp>
        <p:nvSpPr>
          <p:cNvPr id="3" name="Title 1">
            <a:extLst>
              <a:ext uri="{FF2B5EF4-FFF2-40B4-BE49-F238E27FC236}">
                <a16:creationId xmlns:a16="http://schemas.microsoft.com/office/drawing/2014/main" id="{2CC67E25-16B8-469F-B4A9-777E72F6C919}"/>
              </a:ext>
            </a:extLst>
          </p:cNvPr>
          <p:cNvSpPr txBox="1">
            <a:spLocks/>
          </p:cNvSpPr>
          <p:nvPr/>
        </p:nvSpPr>
        <p:spPr>
          <a:xfrm>
            <a:off x="1885841" y="846472"/>
            <a:ext cx="7019268" cy="849789"/>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panose="020F0502020204030204"/>
                <a:ea typeface="+mj-ea"/>
                <a:cs typeface="+mj-cs"/>
              </a:rPr>
              <a:t>Agenda</a:t>
            </a:r>
            <a:endParaRPr kumimoji="0" lang="en-US" sz="3300" b="0" i="0" u="none" strike="noStrike" kern="1200" cap="none" spc="0" normalizeH="0" baseline="0" noProof="0">
              <a:ln>
                <a:noFill/>
              </a:ln>
              <a:solidFill>
                <a:prstClr val="black"/>
              </a:solidFill>
              <a:effectLst/>
              <a:uLnTx/>
              <a:uFillTx/>
              <a:latin typeface="Calibri" panose="020F0502020204030204"/>
              <a:ea typeface="+mj-ea"/>
              <a:cs typeface="+mj-cs"/>
            </a:endParaRPr>
          </a:p>
        </p:txBody>
      </p:sp>
      <p:sp>
        <p:nvSpPr>
          <p:cNvPr id="4" name="Content Placeholder 2">
            <a:extLst>
              <a:ext uri="{FF2B5EF4-FFF2-40B4-BE49-F238E27FC236}">
                <a16:creationId xmlns:a16="http://schemas.microsoft.com/office/drawing/2014/main" id="{F3EFD444-2269-4DEB-93AE-1535CCC353C3}"/>
              </a:ext>
            </a:extLst>
          </p:cNvPr>
          <p:cNvSpPr txBox="1">
            <a:spLocks/>
          </p:cNvSpPr>
          <p:nvPr/>
        </p:nvSpPr>
        <p:spPr>
          <a:xfrm>
            <a:off x="1885842" y="1961484"/>
            <a:ext cx="7258158" cy="4685016"/>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14350" marR="0" lvl="0" indent="-514350" algn="l" defTabSz="685800" rtl="0" eaLnBrk="1" fontAlgn="auto" latinLnBrk="0" hangingPunct="1">
              <a:lnSpc>
                <a:spcPct val="90000"/>
              </a:lnSpc>
              <a:spcBef>
                <a:spcPts val="750"/>
              </a:spcBef>
              <a:spcAft>
                <a:spcPts val="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Other Reminders</a:t>
            </a:r>
          </a:p>
          <a:p>
            <a:pPr lvl="2">
              <a:spcBef>
                <a:spcPts val="750"/>
              </a:spcBef>
              <a:defRPr/>
            </a:pPr>
            <a:r>
              <a:rPr lang="en-US" sz="1600" dirty="0">
                <a:solidFill>
                  <a:prstClr val="black"/>
                </a:solidFill>
                <a:latin typeface="Calibri" panose="020F0502020204030204"/>
              </a:rPr>
              <a:t>Schedule pre-Amplify meeting with your group (optional)</a:t>
            </a:r>
          </a:p>
          <a:p>
            <a:pPr lvl="2">
              <a:spcBef>
                <a:spcPts val="750"/>
              </a:spcBef>
              <a:defRPr/>
            </a:pPr>
            <a:r>
              <a:rPr lang="en-US" sz="1600" dirty="0">
                <a:solidFill>
                  <a:prstClr val="black"/>
                </a:solidFill>
                <a:latin typeface="Calibri" panose="020F0502020204030204"/>
              </a:rPr>
              <a:t>Send Amplify Placemats as the pre-program assignment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2">
              <a:spcBef>
                <a:spcPts val="750"/>
              </a:spcBef>
              <a:defRPr/>
            </a:pPr>
            <a:r>
              <a:rPr lang="en-US" sz="1600" dirty="0">
                <a:solidFill>
                  <a:prstClr val="black"/>
                </a:solidFill>
              </a:rPr>
              <a:t>Accept Make-up Session invite</a:t>
            </a:r>
          </a:p>
          <a:p>
            <a:pPr lvl="2">
              <a:spcBef>
                <a:spcPts val="750"/>
              </a:spcBef>
              <a:defRPr/>
            </a:pPr>
            <a:r>
              <a:rPr lang="en-US" sz="1600" dirty="0">
                <a:solidFill>
                  <a:prstClr val="black"/>
                </a:solidFill>
                <a:latin typeface="Calibri" panose="020F0502020204030204"/>
              </a:rPr>
              <a:t>Respond to calendar request for 1:1 meeting with Alexis (coming soon!)</a:t>
            </a:r>
          </a:p>
          <a:p>
            <a:pPr marL="514350" indent="-514350">
              <a:buFont typeface="+mj-lt"/>
              <a:buAutoNum type="arabicPeriod"/>
              <a:defRPr/>
            </a:pPr>
            <a:r>
              <a:rPr lang="en-US" sz="2000" dirty="0">
                <a:solidFill>
                  <a:prstClr val="black"/>
                </a:solidFill>
              </a:rPr>
              <a:t>Amplify Recruitment and Registration</a:t>
            </a:r>
          </a:p>
          <a:p>
            <a:pPr marL="514350" indent="-514350">
              <a:buFont typeface="+mj-lt"/>
              <a:buAutoNum type="arabicPeriod"/>
              <a:defRPr/>
            </a:pPr>
            <a:r>
              <a:rPr lang="en-US" sz="2000" dirty="0">
                <a:solidFill>
                  <a:prstClr val="black"/>
                </a:solidFill>
              </a:rPr>
              <a:t>Desk Show &amp; Tell</a:t>
            </a:r>
          </a:p>
          <a:p>
            <a:pPr marL="514350" marR="0" lvl="0" indent="-514350" algn="l" defTabSz="685800" rtl="0" eaLnBrk="1" fontAlgn="auto" latinLnBrk="0" hangingPunct="1">
              <a:lnSpc>
                <a:spcPct val="90000"/>
              </a:lnSpc>
              <a:spcBef>
                <a:spcPts val="750"/>
              </a:spcBef>
              <a:spcAft>
                <a:spcPts val="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Session 5: </a:t>
            </a:r>
            <a:r>
              <a:rPr lang="en-US" sz="2000" dirty="0">
                <a:solidFill>
                  <a:prstClr val="black"/>
                </a:solidFill>
                <a:latin typeface="Calibri" panose="020F0502020204030204"/>
              </a:rPr>
              <a:t>Expanding Identity to Values and Strengths</a:t>
            </a:r>
          </a:p>
          <a:p>
            <a:pPr marL="514350" indent="-514350">
              <a:buFont typeface="+mj-lt"/>
              <a:buAutoNum type="arabicPeriod"/>
              <a:defRPr/>
            </a:pPr>
            <a:r>
              <a:rPr lang="en-US" sz="2000" dirty="0">
                <a:solidFill>
                  <a:prstClr val="black"/>
                </a:solidFill>
              </a:rPr>
              <a:t>Icebreaker: Last Time You Laughed</a:t>
            </a:r>
          </a:p>
          <a:p>
            <a:pPr marL="514350" marR="0" lvl="0" indent="-514350" algn="l" defTabSz="685800" rtl="0" eaLnBrk="1" fontAlgn="auto" latinLnBrk="0" hangingPunct="1">
              <a:lnSpc>
                <a:spcPct val="90000"/>
              </a:lnSpc>
              <a:spcBef>
                <a:spcPts val="750"/>
              </a:spcBef>
              <a:spcAft>
                <a:spcPts val="0"/>
              </a:spcAft>
              <a:buClrTx/>
              <a:buSzTx/>
              <a:buFont typeface="+mj-lt"/>
              <a:buAutoNum type="arabicPeriod"/>
              <a:tabLst/>
              <a:defRPr/>
            </a:pPr>
            <a:r>
              <a:rPr lang="en-US" sz="2000" dirty="0">
                <a:solidFill>
                  <a:prstClr val="black"/>
                </a:solidFill>
                <a:latin typeface="Calibri" panose="020F0502020204030204"/>
              </a:rPr>
              <a:t>Session 6: Cracking the Confidence Code</a:t>
            </a:r>
          </a:p>
          <a:p>
            <a:pPr marL="514350" marR="0" lvl="0" indent="-514350" algn="l" defTabSz="685800" rtl="0" eaLnBrk="1" fontAlgn="auto" latinLnBrk="0" hangingPunct="1">
              <a:lnSpc>
                <a:spcPct val="90000"/>
              </a:lnSpc>
              <a:spcBef>
                <a:spcPts val="750"/>
              </a:spcBef>
              <a:spcAft>
                <a:spcPts val="0"/>
              </a:spcAft>
              <a:buClrTx/>
              <a:buSzTx/>
              <a:buFont typeface="+mj-lt"/>
              <a:buAutoNum type="arabicPeriod"/>
              <a:tabLst/>
              <a:defRPr/>
            </a:pPr>
            <a:r>
              <a:rPr lang="en-US" sz="2000" dirty="0">
                <a:solidFill>
                  <a:prstClr val="black"/>
                </a:solidFill>
                <a:latin typeface="Calibri" panose="020F0502020204030204"/>
              </a:rPr>
              <a:t>Break (because OMG we are doing 3 sessions today!)</a:t>
            </a:r>
          </a:p>
          <a:p>
            <a:pPr marL="514350" marR="0" lvl="0" indent="-514350" algn="l" defTabSz="685800" rtl="0" eaLnBrk="1" fontAlgn="auto" latinLnBrk="0" hangingPunct="1">
              <a:lnSpc>
                <a:spcPct val="90000"/>
              </a:lnSpc>
              <a:spcBef>
                <a:spcPts val="750"/>
              </a:spcBef>
              <a:spcAft>
                <a:spcPts val="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Session 7: Cultivating Resilience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685800" rtl="0" eaLnBrk="1" fontAlgn="auto" latinLnBrk="0" hangingPunct="1">
              <a:lnSpc>
                <a:spcPct val="90000"/>
              </a:lnSpc>
              <a:spcBef>
                <a:spcPts val="75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685800" rtl="0" eaLnBrk="1" fontAlgn="auto" latinLnBrk="0" hangingPunct="1">
              <a:lnSpc>
                <a:spcPct val="90000"/>
              </a:lnSpc>
              <a:spcBef>
                <a:spcPts val="75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685800" rtl="0" eaLnBrk="1" fontAlgn="auto" latinLnBrk="0" hangingPunct="1">
              <a:lnSpc>
                <a:spcPct val="90000"/>
              </a:lnSpc>
              <a:spcBef>
                <a:spcPts val="75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descr="A colorful sunburst with text&#10;&#10;AI-generated content may be incorrect.">
            <a:extLst>
              <a:ext uri="{FF2B5EF4-FFF2-40B4-BE49-F238E27FC236}">
                <a16:creationId xmlns:a16="http://schemas.microsoft.com/office/drawing/2014/main" id="{AF695A4A-E720-D329-7797-BDC2FDC9D244}"/>
              </a:ext>
            </a:extLst>
          </p:cNvPr>
          <p:cNvPicPr>
            <a:picLocks noChangeAspect="1"/>
          </p:cNvPicPr>
          <p:nvPr/>
        </p:nvPicPr>
        <p:blipFill>
          <a:blip r:embed="rId4">
            <a:extLst>
              <a:ext uri="{28A0092B-C50C-407E-A947-70E740481C1C}">
                <a14:useLocalDpi xmlns:a14="http://schemas.microsoft.com/office/drawing/2010/main" val="0"/>
              </a:ext>
            </a:extLst>
          </a:blip>
          <a:srcRect b="2132"/>
          <a:stretch/>
        </p:blipFill>
        <p:spPr>
          <a:xfrm>
            <a:off x="6057846" y="134480"/>
            <a:ext cx="3198467" cy="1846865"/>
          </a:xfrm>
          <a:prstGeom prst="rect">
            <a:avLst/>
          </a:prstGeom>
        </p:spPr>
      </p:pic>
    </p:spTree>
    <p:extLst>
      <p:ext uri="{BB962C8B-B14F-4D97-AF65-F5344CB8AC3E}">
        <p14:creationId xmlns:p14="http://schemas.microsoft.com/office/powerpoint/2010/main" val="2916333620"/>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BC4C8D6-7657-5C4D-289A-80AF82FE4653}"/>
              </a:ext>
            </a:extLst>
          </p:cNvPr>
          <p:cNvSpPr txBox="1"/>
          <p:nvPr/>
        </p:nvSpPr>
        <p:spPr>
          <a:xfrm>
            <a:off x="835357" y="2960716"/>
            <a:ext cx="3027251" cy="2387600"/>
          </a:xfrm>
          <a:prstGeom prst="rect">
            <a:avLst/>
          </a:prstGeom>
        </p:spPr>
        <p:txBody>
          <a:bodyPr vert="horz" lIns="91440" tIns="45720" rIns="91440" bIns="45720" rtlCol="0" anchor="t">
            <a:normAutofit/>
          </a:bodyPr>
          <a:lstStyle/>
          <a:p>
            <a:pPr lvl="2" algn="ctr">
              <a:lnSpc>
                <a:spcPct val="90000"/>
              </a:lnSpc>
              <a:spcBef>
                <a:spcPct val="0"/>
              </a:spcBef>
              <a:spcAft>
                <a:spcPts val="600"/>
              </a:spcAft>
              <a:defRPr/>
            </a:pPr>
            <a:endParaRPr kumimoji="0" lang="en-US" sz="2400" i="0" u="none" strike="noStrike" kern="1200" cap="none" spc="0" normalizeH="0" baseline="0" noProof="0">
              <a:ln>
                <a:noFill/>
              </a:ln>
              <a:solidFill>
                <a:schemeClr val="tx1"/>
              </a:solidFill>
              <a:effectLst/>
              <a:uLnTx/>
              <a:uFillTx/>
              <a:latin typeface="+mj-lt"/>
              <a:ea typeface="+mj-ea"/>
              <a:cs typeface="+mj-cs"/>
            </a:endParaRPr>
          </a:p>
        </p:txBody>
      </p:sp>
      <p:grpSp>
        <p:nvGrpSpPr>
          <p:cNvPr id="11"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2984992"/>
            <a:ext cx="548639"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91886"/>
            <a:ext cx="4507025"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CAE04B9-AC97-D798-0666-52BFCDD82B6C}"/>
              </a:ext>
            </a:extLst>
          </p:cNvPr>
          <p:cNvSpPr txBox="1"/>
          <p:nvPr/>
        </p:nvSpPr>
        <p:spPr>
          <a:xfrm>
            <a:off x="0" y="2676235"/>
            <a:ext cx="4572000" cy="1077218"/>
          </a:xfrm>
          <a:prstGeom prst="rect">
            <a:avLst/>
          </a:prstGeom>
          <a:noFill/>
        </p:spPr>
        <p:txBody>
          <a:bodyPr wrap="square">
            <a:spAutoFit/>
          </a:bodyPr>
          <a:lstStyle/>
          <a:p>
            <a:pPr algn="ctr"/>
            <a:r>
              <a:rPr lang="en-US" sz="3200" dirty="0"/>
              <a:t>Registration due</a:t>
            </a:r>
          </a:p>
          <a:p>
            <a:pPr algn="ctr"/>
            <a:r>
              <a:rPr lang="en-US" sz="3200" dirty="0"/>
              <a:t>3/20/26</a:t>
            </a:r>
          </a:p>
        </p:txBody>
      </p:sp>
      <p:pic>
        <p:nvPicPr>
          <p:cNvPr id="5" name="Picture 4">
            <a:extLst>
              <a:ext uri="{FF2B5EF4-FFF2-40B4-BE49-F238E27FC236}">
                <a16:creationId xmlns:a16="http://schemas.microsoft.com/office/drawing/2014/main" id="{36F2DA2B-BB7E-E8D4-E35E-CC4F67C4ADA0}"/>
              </a:ext>
            </a:extLst>
          </p:cNvPr>
          <p:cNvPicPr>
            <a:picLocks noChangeAspect="1"/>
          </p:cNvPicPr>
          <p:nvPr/>
        </p:nvPicPr>
        <p:blipFill>
          <a:blip r:embed="rId3"/>
          <a:srcRect l="59478" t="15195" r="9136" b="6657"/>
          <a:stretch>
            <a:fillRect/>
          </a:stretch>
        </p:blipFill>
        <p:spPr>
          <a:xfrm>
            <a:off x="4772655" y="1600691"/>
            <a:ext cx="3558237" cy="2768601"/>
          </a:xfrm>
          <a:prstGeom prst="rect">
            <a:avLst/>
          </a:prstGeom>
        </p:spPr>
      </p:pic>
    </p:spTree>
    <p:extLst>
      <p:ext uri="{BB962C8B-B14F-4D97-AF65-F5344CB8AC3E}">
        <p14:creationId xmlns:p14="http://schemas.microsoft.com/office/powerpoint/2010/main" val="3490304343"/>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9" name="Rectangle 98">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Rectangle 99">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79" name="Picture 78" descr="Empty office area">
            <a:extLst>
              <a:ext uri="{FF2B5EF4-FFF2-40B4-BE49-F238E27FC236}">
                <a16:creationId xmlns:a16="http://schemas.microsoft.com/office/drawing/2014/main" id="{32833C56-DC32-9E88-EE50-576C0078F57A}"/>
              </a:ext>
            </a:extLst>
          </p:cNvPr>
          <p:cNvPicPr>
            <a:picLocks noChangeAspect="1"/>
          </p:cNvPicPr>
          <p:nvPr/>
        </p:nvPicPr>
        <p:blipFill>
          <a:blip r:embed="rId3">
            <a:alphaModFix amt="60000"/>
          </a:blip>
          <a:srcRect l="11000" r="-1" b="-1"/>
          <a:stretch/>
        </p:blipFill>
        <p:spPr>
          <a:xfrm>
            <a:off x="20" y="10"/>
            <a:ext cx="9143980" cy="6857990"/>
          </a:xfrm>
          <a:prstGeom prst="rect">
            <a:avLst/>
          </a:prstGeom>
        </p:spPr>
      </p:pic>
      <p:sp>
        <p:nvSpPr>
          <p:cNvPr id="2" name="Title 1">
            <a:extLst>
              <a:ext uri="{FF2B5EF4-FFF2-40B4-BE49-F238E27FC236}">
                <a16:creationId xmlns:a16="http://schemas.microsoft.com/office/drawing/2014/main" id="{B2562682-6B99-492C-B8ED-2AD8D05A6D49}"/>
              </a:ext>
            </a:extLst>
          </p:cNvPr>
          <p:cNvSpPr>
            <a:spLocks noGrp="1"/>
          </p:cNvSpPr>
          <p:nvPr>
            <p:ph type="title"/>
          </p:nvPr>
        </p:nvSpPr>
        <p:spPr>
          <a:xfrm>
            <a:off x="628649" y="1671570"/>
            <a:ext cx="4314826" cy="4072044"/>
          </a:xfrm>
        </p:spPr>
        <p:txBody>
          <a:bodyPr vert="horz" lIns="91440" tIns="45720" rIns="91440" bIns="45720" rtlCol="0" anchor="t">
            <a:normAutofit/>
          </a:bodyPr>
          <a:lstStyle/>
          <a:p>
            <a:pPr defTabSz="914400"/>
            <a:r>
              <a:rPr lang="en-US" sz="4400">
                <a:solidFill>
                  <a:srgbClr val="FFFFFF"/>
                </a:solidFill>
              </a:rPr>
              <a:t>Desk Show &amp; Tell</a:t>
            </a:r>
          </a:p>
        </p:txBody>
      </p:sp>
      <p:sp>
        <p:nvSpPr>
          <p:cNvPr id="6" name="TextBox 5">
            <a:extLst>
              <a:ext uri="{FF2B5EF4-FFF2-40B4-BE49-F238E27FC236}">
                <a16:creationId xmlns:a16="http://schemas.microsoft.com/office/drawing/2014/main" id="{A19132C4-2C19-1ED0-E26A-81C69A2DBA2F}"/>
              </a:ext>
            </a:extLst>
          </p:cNvPr>
          <p:cNvSpPr txBox="1"/>
          <p:nvPr/>
        </p:nvSpPr>
        <p:spPr>
          <a:xfrm>
            <a:off x="692710" y="2538341"/>
            <a:ext cx="5983663" cy="4072043"/>
          </a:xfrm>
          <a:prstGeom prst="rect">
            <a:avLst/>
          </a:prstGeom>
        </p:spPr>
        <p:txBody>
          <a:bodyPr vert="horz" lIns="91440" tIns="45720" rIns="91440" bIns="45720" rtlCol="0">
            <a:normAutofit/>
          </a:bodyPr>
          <a:lstStyle/>
          <a:p>
            <a:pPr>
              <a:lnSpc>
                <a:spcPct val="90000"/>
              </a:lnSpc>
              <a:spcAft>
                <a:spcPts val="600"/>
              </a:spcAft>
            </a:pPr>
            <a:r>
              <a:rPr lang="en-US" sz="2800">
                <a:solidFill>
                  <a:srgbClr val="FFFFFF"/>
                </a:solidFill>
                <a:effectLst/>
              </a:rPr>
              <a:t>Please share one item on your desk that is interesting, inspiring, funny, random, etc., and why you have it.</a:t>
            </a:r>
            <a:endParaRPr lang="en-US" sz="2800">
              <a:solidFill>
                <a:srgbClr val="FFFFFF"/>
              </a:solidFill>
            </a:endParaRPr>
          </a:p>
        </p:txBody>
      </p:sp>
    </p:spTree>
    <p:extLst>
      <p:ext uri="{BB962C8B-B14F-4D97-AF65-F5344CB8AC3E}">
        <p14:creationId xmlns:p14="http://schemas.microsoft.com/office/powerpoint/2010/main" val="449581999"/>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F447EF-1A1F-E10D-90FE-12DFEB5EC3D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48E5FDA-8C26-1A5A-F54A-4A75A9BE6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Video 3" descr="People Raising Their Hands">
            <a:extLst>
              <a:ext uri="{FF2B5EF4-FFF2-40B4-BE49-F238E27FC236}">
                <a16:creationId xmlns:a16="http://schemas.microsoft.com/office/drawing/2014/main" id="{6F4AA32B-5CB2-BC21-2BD8-948FD4B4664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12729" r="12059" b="1"/>
          <a:stretch/>
        </p:blipFill>
        <p:spPr>
          <a:xfrm>
            <a:off x="20" y="-22"/>
            <a:ext cx="9143977" cy="6858022"/>
          </a:xfrm>
          <a:prstGeom prst="rect">
            <a:avLst/>
          </a:prstGeom>
        </p:spPr>
      </p:pic>
      <p:sp>
        <p:nvSpPr>
          <p:cNvPr id="10" name="Rectangle 9">
            <a:extLst>
              <a:ext uri="{FF2B5EF4-FFF2-40B4-BE49-F238E27FC236}">
                <a16:creationId xmlns:a16="http://schemas.microsoft.com/office/drawing/2014/main" id="{F3192C86-31AA-690E-4314-A400B1981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684783" y="1682484"/>
            <a:ext cx="6858003" cy="3493010"/>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1E44FE-FC8B-8E56-2466-480307044E9D}"/>
              </a:ext>
            </a:extLst>
          </p:cNvPr>
          <p:cNvSpPr>
            <a:spLocks noGrp="1"/>
          </p:cNvSpPr>
          <p:nvPr>
            <p:ph type="title"/>
          </p:nvPr>
        </p:nvSpPr>
        <p:spPr>
          <a:xfrm>
            <a:off x="482599" y="643467"/>
            <a:ext cx="6500092" cy="3569242"/>
          </a:xfrm>
        </p:spPr>
        <p:txBody>
          <a:bodyPr vert="horz" lIns="91440" tIns="45720" rIns="91440" bIns="45720" rtlCol="0" anchor="t">
            <a:normAutofit/>
          </a:bodyPr>
          <a:lstStyle/>
          <a:p>
            <a:pPr defTabSz="914400"/>
            <a:r>
              <a:rPr lang="en-US" sz="4500" dirty="0">
                <a:solidFill>
                  <a:srgbClr val="FFFFFF"/>
                </a:solidFill>
              </a:rPr>
              <a:t>Volunteer to share your story during a session</a:t>
            </a:r>
          </a:p>
        </p:txBody>
      </p:sp>
      <p:sp>
        <p:nvSpPr>
          <p:cNvPr id="12" name="Rectangle 11">
            <a:extLst>
              <a:ext uri="{FF2B5EF4-FFF2-40B4-BE49-F238E27FC236}">
                <a16:creationId xmlns:a16="http://schemas.microsoft.com/office/drawing/2014/main" id="{8C69CAD8-F1B2-DFA1-8730-DA2333E31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97890" y="2511887"/>
            <a:ext cx="6858003" cy="1834218"/>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1135978"/>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21350-6EB2-7628-CFC4-4F3B52261E57}"/>
            </a:ext>
          </a:extLst>
        </p:cNvPr>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A7C812CD-7565-28D9-F1C2-B9B8B8C1085C}"/>
              </a:ext>
            </a:extLst>
          </p:cNvPr>
          <p:cNvGraphicFramePr/>
          <p:nvPr>
            <p:extLst>
              <p:ext uri="{D42A27DB-BD31-4B8C-83A1-F6EECF244321}">
                <p14:modId xmlns:p14="http://schemas.microsoft.com/office/powerpoint/2010/main" val="880015005"/>
              </p:ext>
            </p:extLst>
          </p:nvPr>
        </p:nvGraphicFramePr>
        <p:xfrm>
          <a:off x="835225" y="1872647"/>
          <a:ext cx="7473549" cy="4475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B68C95D1-8135-217B-23F0-C1C1339DC7FA}"/>
              </a:ext>
            </a:extLst>
          </p:cNvPr>
          <p:cNvSpPr/>
          <p:nvPr/>
        </p:nvSpPr>
        <p:spPr>
          <a:xfrm>
            <a:off x="0" y="0"/>
            <a:ext cx="9144000" cy="1556426"/>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2A6F1AE-0575-4CBF-945C-CC2C46CB2BCC}"/>
              </a:ext>
            </a:extLst>
          </p:cNvPr>
          <p:cNvSpPr/>
          <p:nvPr/>
        </p:nvSpPr>
        <p:spPr>
          <a:xfrm>
            <a:off x="0" y="238144"/>
            <a:ext cx="9144000"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a:ln>
                  <a:noFill/>
                </a:ln>
                <a:solidFill>
                  <a:srgbClr val="FFFFFF"/>
                </a:solidFill>
                <a:effectLst/>
                <a:uLnTx/>
                <a:uFillTx/>
                <a:latin typeface="Calibri" panose="020F0502020204030204"/>
                <a:ea typeface="+mn-ea"/>
                <a:cs typeface="+mn-cs"/>
              </a:rPr>
              <a:t>Amplify Sessions</a:t>
            </a:r>
          </a:p>
        </p:txBody>
      </p:sp>
      <p:sp>
        <p:nvSpPr>
          <p:cNvPr id="5" name="Content Placeholder 4">
            <a:extLst>
              <a:ext uri="{FF2B5EF4-FFF2-40B4-BE49-F238E27FC236}">
                <a16:creationId xmlns:a16="http://schemas.microsoft.com/office/drawing/2014/main" id="{9A9BB9E4-F6DF-7E3B-CA06-1DEBC076EA7B}"/>
              </a:ext>
            </a:extLst>
          </p:cNvPr>
          <p:cNvSpPr>
            <a:spLocks noGrp="1"/>
          </p:cNvSpPr>
          <p:nvPr>
            <p:ph idx="1"/>
          </p:nvPr>
        </p:nvSpPr>
        <p:spPr>
          <a:xfrm>
            <a:off x="628649" y="983211"/>
            <a:ext cx="7886700" cy="518722"/>
          </a:xfrm>
        </p:spPr>
        <p:txBody>
          <a:bodyPr>
            <a:normAutofit fontScale="92500"/>
          </a:bodyPr>
          <a:lstStyle/>
          <a:p>
            <a:pPr marL="0" indent="0">
              <a:buNone/>
            </a:pPr>
            <a:r>
              <a:rPr lang="en-US" i="1">
                <a:solidFill>
                  <a:schemeClr val="bg1"/>
                </a:solidFill>
              </a:rPr>
              <a:t>Every Thursday 12 Noon to 1:30 p.m. EST from March 26 – May 21, 2026</a:t>
            </a:r>
            <a:endParaRPr lang="en-US">
              <a:solidFill>
                <a:schemeClr val="bg1"/>
              </a:solidFill>
            </a:endParaRPr>
          </a:p>
        </p:txBody>
      </p:sp>
      <p:pic>
        <p:nvPicPr>
          <p:cNvPr id="6" name="Graphic 5" descr="Checkbox Checked with solid fill">
            <a:extLst>
              <a:ext uri="{FF2B5EF4-FFF2-40B4-BE49-F238E27FC236}">
                <a16:creationId xmlns:a16="http://schemas.microsoft.com/office/drawing/2014/main" id="{BE7C699F-D85B-CE05-5D07-11DF07AAA1B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5" y="1761004"/>
            <a:ext cx="696997" cy="696997"/>
          </a:xfrm>
          <a:prstGeom prst="rect">
            <a:avLst/>
          </a:prstGeom>
        </p:spPr>
      </p:pic>
      <p:pic>
        <p:nvPicPr>
          <p:cNvPr id="7" name="Graphic 6" descr="Checkbox Checked with solid fill">
            <a:extLst>
              <a:ext uri="{FF2B5EF4-FFF2-40B4-BE49-F238E27FC236}">
                <a16:creationId xmlns:a16="http://schemas.microsoft.com/office/drawing/2014/main" id="{AE7F67F8-247C-460C-3683-51330903F8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44885" y="2280447"/>
            <a:ext cx="696997" cy="696997"/>
          </a:xfrm>
          <a:prstGeom prst="rect">
            <a:avLst/>
          </a:prstGeom>
        </p:spPr>
      </p:pic>
      <p:sp>
        <p:nvSpPr>
          <p:cNvPr id="3" name="Arrow: Right 2">
            <a:extLst>
              <a:ext uri="{FF2B5EF4-FFF2-40B4-BE49-F238E27FC236}">
                <a16:creationId xmlns:a16="http://schemas.microsoft.com/office/drawing/2014/main" id="{30F20D69-DB00-3026-3C34-171EAD5D0A52}"/>
              </a:ext>
            </a:extLst>
          </p:cNvPr>
          <p:cNvSpPr/>
          <p:nvPr/>
        </p:nvSpPr>
        <p:spPr>
          <a:xfrm>
            <a:off x="534787" y="3954984"/>
            <a:ext cx="696997" cy="311227"/>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9" descr="Checkbox Checked with solid fill">
            <a:extLst>
              <a:ext uri="{FF2B5EF4-FFF2-40B4-BE49-F238E27FC236}">
                <a16:creationId xmlns:a16="http://schemas.microsoft.com/office/drawing/2014/main" id="{CBD0772D-A15C-67EF-71EB-1A7B10CDD5A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4" y="2775503"/>
            <a:ext cx="696997" cy="696997"/>
          </a:xfrm>
          <a:prstGeom prst="rect">
            <a:avLst/>
          </a:prstGeom>
        </p:spPr>
      </p:pic>
      <p:pic>
        <p:nvPicPr>
          <p:cNvPr id="12" name="Graphic 11" descr="Checkbox Checked with solid fill">
            <a:extLst>
              <a:ext uri="{FF2B5EF4-FFF2-40B4-BE49-F238E27FC236}">
                <a16:creationId xmlns:a16="http://schemas.microsoft.com/office/drawing/2014/main" id="{A2B30282-0900-CCF1-D1CB-2243CA20EB7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66774" y="3257087"/>
            <a:ext cx="696997" cy="696997"/>
          </a:xfrm>
          <a:prstGeom prst="rect">
            <a:avLst/>
          </a:prstGeom>
        </p:spPr>
      </p:pic>
    </p:spTree>
    <p:extLst>
      <p:ext uri="{BB962C8B-B14F-4D97-AF65-F5344CB8AC3E}">
        <p14:creationId xmlns:p14="http://schemas.microsoft.com/office/powerpoint/2010/main" val="11133514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80A4F7-EDEA-10B9-E9CF-42AAEA7251A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014056-C9AB-C783-40BE-6DC4B17B4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sun with rays of light&#10;&#10;AI-generated content may be incorrect.">
            <a:extLst>
              <a:ext uri="{FF2B5EF4-FFF2-40B4-BE49-F238E27FC236}">
                <a16:creationId xmlns:a16="http://schemas.microsoft.com/office/drawing/2014/main" id="{633BC213-25D4-03C9-0CE9-1983C0C409C3}"/>
              </a:ext>
            </a:extLst>
          </p:cNvPr>
          <p:cNvPicPr>
            <a:picLocks noChangeAspect="1"/>
          </p:cNvPicPr>
          <p:nvPr/>
        </p:nvPicPr>
        <p:blipFill>
          <a:blip r:embed="rId3">
            <a:extLst>
              <a:ext uri="{28A0092B-C50C-407E-A947-70E740481C1C}">
                <a14:useLocalDpi xmlns:a14="http://schemas.microsoft.com/office/drawing/2010/main" val="0"/>
              </a:ext>
            </a:extLst>
          </a:blip>
          <a:srcRect l="16494" t="9091" r="32659" b="-1"/>
          <a:stretch/>
        </p:blipFill>
        <p:spPr>
          <a:xfrm>
            <a:off x="2642616" y="10"/>
            <a:ext cx="6501384" cy="6857990"/>
          </a:xfrm>
          <a:prstGeom prst="rect">
            <a:avLst/>
          </a:prstGeom>
        </p:spPr>
      </p:pic>
      <p:sp>
        <p:nvSpPr>
          <p:cNvPr id="11" name="Rectangle 10">
            <a:extLst>
              <a:ext uri="{FF2B5EF4-FFF2-40B4-BE49-F238E27FC236}">
                <a16:creationId xmlns:a16="http://schemas.microsoft.com/office/drawing/2014/main" id="{B4F98223-1225-225D-895C-2EDC7F314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EF30195-F63F-6874-37B5-BAB9383A1321}"/>
              </a:ext>
            </a:extLst>
          </p:cNvPr>
          <p:cNvSpPr txBox="1">
            <a:spLocks/>
          </p:cNvSpPr>
          <p:nvPr/>
        </p:nvSpPr>
        <p:spPr>
          <a:xfrm>
            <a:off x="358485" y="1122363"/>
            <a:ext cx="3538106" cy="320413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Light" panose="020F0302020204030204"/>
                <a:ea typeface="+mj-ea"/>
                <a:cs typeface="+mj-cs"/>
              </a:rPr>
              <a:t>Expanding Identity to Values &amp; Strengths</a:t>
            </a:r>
          </a:p>
        </p:txBody>
      </p:sp>
      <p:sp>
        <p:nvSpPr>
          <p:cNvPr id="13" name="Rectangle 12">
            <a:extLst>
              <a:ext uri="{FF2B5EF4-FFF2-40B4-BE49-F238E27FC236}">
                <a16:creationId xmlns:a16="http://schemas.microsoft.com/office/drawing/2014/main" id="{CACB75FA-161E-B1CD-B533-2DA29A0D8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227D777-92D6-C179-D291-E984FF001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Placeholder 5">
            <a:extLst>
              <a:ext uri="{FF2B5EF4-FFF2-40B4-BE49-F238E27FC236}">
                <a16:creationId xmlns:a16="http://schemas.microsoft.com/office/drawing/2014/main" id="{E38ECF32-9159-1D2E-9A5C-C2D7239EAF9E}"/>
              </a:ext>
            </a:extLst>
          </p:cNvPr>
          <p:cNvSpPr txBox="1">
            <a:spLocks/>
          </p:cNvSpPr>
          <p:nvPr/>
        </p:nvSpPr>
        <p:spPr>
          <a:xfrm>
            <a:off x="249119" y="4581675"/>
            <a:ext cx="7886700" cy="1500187"/>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Session </a:t>
            </a:r>
            <a:r>
              <a:rPr lang="en-US" sz="2400" dirty="0">
                <a:solidFill>
                  <a:prstClr val="black"/>
                </a:solidFill>
                <a:latin typeface="Calibri" panose="020F0502020204030204"/>
              </a:rPr>
              <a:t>5</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April </a:t>
            </a:r>
            <a:r>
              <a:rPr lang="en-US" sz="2400" dirty="0">
                <a:solidFill>
                  <a:prstClr val="black"/>
                </a:solidFill>
                <a:latin typeface="Calibri" panose="020F0502020204030204"/>
              </a:rPr>
              <a:t>23</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2026</a:t>
            </a:r>
          </a:p>
        </p:txBody>
      </p:sp>
    </p:spTree>
    <p:extLst>
      <p:ext uri="{BB962C8B-B14F-4D97-AF65-F5344CB8AC3E}">
        <p14:creationId xmlns:p14="http://schemas.microsoft.com/office/powerpoint/2010/main" val="31192480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7AFE86-A2AA-4C9A-9B01-F9B6A8AA3A66}"/>
              </a:ext>
            </a:extLst>
          </p:cNvPr>
          <p:cNvSpPr txBox="1"/>
          <p:nvPr/>
        </p:nvSpPr>
        <p:spPr>
          <a:xfrm>
            <a:off x="3706776" y="995649"/>
            <a:ext cx="4939867" cy="576942"/>
          </a:xfrm>
          <a:prstGeom prst="rect">
            <a:avLst/>
          </a:prstGeom>
        </p:spPr>
        <p:txBody>
          <a:bodyPr vert="horz" lIns="91440" tIns="45720" rIns="91440" bIns="45720" rtlCol="0">
            <a:normAutofit fontScale="92500" lnSpcReduction="10000"/>
          </a:bodyPr>
          <a:lstStyle/>
          <a:p>
            <a:pPr algn="ctr">
              <a:lnSpc>
                <a:spcPct val="90000"/>
              </a:lnSpc>
              <a:spcAft>
                <a:spcPts val="600"/>
              </a:spcAft>
            </a:pPr>
            <a:r>
              <a:rPr lang="en-US" sz="4000"/>
              <a:t>Ask Amplify</a:t>
            </a:r>
          </a:p>
        </p:txBody>
      </p:sp>
      <p:pic>
        <p:nvPicPr>
          <p:cNvPr id="4" name="Picture 3" descr="Wood human figure">
            <a:extLst>
              <a:ext uri="{FF2B5EF4-FFF2-40B4-BE49-F238E27FC236}">
                <a16:creationId xmlns:a16="http://schemas.microsoft.com/office/drawing/2014/main" id="{01BF75BB-D793-4C78-B949-E66BB4B621B9}"/>
              </a:ext>
            </a:extLst>
          </p:cNvPr>
          <p:cNvPicPr>
            <a:picLocks noChangeAspect="1"/>
          </p:cNvPicPr>
          <p:nvPr/>
        </p:nvPicPr>
        <p:blipFill rotWithShape="1">
          <a:blip r:embed="rId2"/>
          <a:srcRect l="7794" r="58367" b="-1"/>
          <a:stretch/>
        </p:blipFill>
        <p:spPr>
          <a:xfrm>
            <a:off x="20" y="10"/>
            <a:ext cx="3476673" cy="6857990"/>
          </a:xfrm>
          <a:prstGeom prst="rect">
            <a:avLst/>
          </a:prstGeom>
          <a:effectLst/>
        </p:spPr>
      </p:pic>
      <p:cxnSp>
        <p:nvCxnSpPr>
          <p:cNvPr id="8" name="Straight Connector 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FFE104"/>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A780C7F9-C047-4C69-9154-451DC00090F9}"/>
              </a:ext>
            </a:extLst>
          </p:cNvPr>
          <p:cNvSpPr/>
          <p:nvPr/>
        </p:nvSpPr>
        <p:spPr>
          <a:xfrm>
            <a:off x="3810700" y="2434559"/>
            <a:ext cx="4939866" cy="3139321"/>
          </a:xfrm>
          <a:prstGeom prst="rect">
            <a:avLst/>
          </a:prstGeom>
        </p:spPr>
        <p:txBody>
          <a:bodyPr wrap="square">
            <a:spAutoFit/>
          </a:bodyPr>
          <a:lstStyle/>
          <a:p>
            <a:r>
              <a:rPr lang="en-US"/>
              <a:t>Need advice on your next career move? Wondering how to manage a challenging situation at work? Trying to figure out a personal issue that's keeping you up at night?</a:t>
            </a:r>
          </a:p>
          <a:p>
            <a:endParaRPr lang="en-US"/>
          </a:p>
          <a:p>
            <a:r>
              <a:rPr lang="en-US"/>
              <a:t>Ask Amplify is your chance to tap into the experience of Amy and Alexis. No question is too small (or too big, for that matter), so ask away!</a:t>
            </a:r>
          </a:p>
          <a:p>
            <a:endParaRPr lang="en-US"/>
          </a:p>
          <a:p>
            <a:r>
              <a:rPr lang="en-US" i="1"/>
              <a:t>Questions may be submitted anonymously and will be answered during the large-group presentation. </a:t>
            </a:r>
          </a:p>
        </p:txBody>
      </p:sp>
      <p:sp>
        <p:nvSpPr>
          <p:cNvPr id="5" name="Rectangle 4">
            <a:extLst>
              <a:ext uri="{FF2B5EF4-FFF2-40B4-BE49-F238E27FC236}">
                <a16:creationId xmlns:a16="http://schemas.microsoft.com/office/drawing/2014/main" id="{02C20D1A-D9D2-424B-8F78-C1C7B4451884}"/>
              </a:ext>
            </a:extLst>
          </p:cNvPr>
          <p:cNvSpPr/>
          <p:nvPr/>
        </p:nvSpPr>
        <p:spPr>
          <a:xfrm>
            <a:off x="4458017" y="1572591"/>
            <a:ext cx="3232423" cy="369332"/>
          </a:xfrm>
          <a:prstGeom prst="rect">
            <a:avLst/>
          </a:prstGeom>
        </p:spPr>
        <p:txBody>
          <a:bodyPr wrap="none">
            <a:spAutoFit/>
          </a:bodyPr>
          <a:lstStyle/>
          <a:p>
            <a:r>
              <a:rPr lang="en-US">
                <a:solidFill>
                  <a:schemeClr val="accent1"/>
                </a:solidFill>
              </a:rPr>
              <a:t>https://amplify-women.org/ask/</a:t>
            </a:r>
          </a:p>
        </p:txBody>
      </p:sp>
    </p:spTree>
    <p:extLst>
      <p:ext uri="{BB962C8B-B14F-4D97-AF65-F5344CB8AC3E}">
        <p14:creationId xmlns:p14="http://schemas.microsoft.com/office/powerpoint/2010/main" val="368774275"/>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Wall of advesive notes with one standing out">
            <a:extLst>
              <a:ext uri="{FF2B5EF4-FFF2-40B4-BE49-F238E27FC236}">
                <a16:creationId xmlns:a16="http://schemas.microsoft.com/office/drawing/2014/main" id="{0280FA68-4BFE-51AD-5578-8F210C0611F1}"/>
              </a:ext>
            </a:extLst>
          </p:cNvPr>
          <p:cNvPicPr>
            <a:picLocks noChangeAspect="1"/>
          </p:cNvPicPr>
          <p:nvPr/>
        </p:nvPicPr>
        <p:blipFill>
          <a:blip r:embed="rId2"/>
          <a:srcRect r="10999" b="-1"/>
          <a:stretch/>
        </p:blipFill>
        <p:spPr>
          <a:xfrm>
            <a:off x="-2285" y="10"/>
            <a:ext cx="9143999" cy="6857990"/>
          </a:xfrm>
          <a:prstGeom prst="rect">
            <a:avLst/>
          </a:prstGeom>
        </p:spPr>
      </p:pic>
      <p:sp>
        <p:nvSpPr>
          <p:cNvPr id="18"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47D262-3898-8061-28D0-0638D3584716}"/>
              </a:ext>
            </a:extLst>
          </p:cNvPr>
          <p:cNvSpPr>
            <a:spLocks noGrp="1"/>
          </p:cNvSpPr>
          <p:nvPr>
            <p:ph type="title"/>
          </p:nvPr>
        </p:nvSpPr>
        <p:spPr>
          <a:xfrm>
            <a:off x="822960" y="325550"/>
            <a:ext cx="75438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defTabSz="914400"/>
            <a:r>
              <a:rPr lang="en-US" sz="4800">
                <a:solidFill>
                  <a:srgbClr val="FFFFFF"/>
                </a:solidFill>
              </a:rPr>
              <a:t>A note about today’s session</a:t>
            </a:r>
          </a:p>
        </p:txBody>
      </p:sp>
    </p:spTree>
    <p:extLst>
      <p:ext uri="{BB962C8B-B14F-4D97-AF65-F5344CB8AC3E}">
        <p14:creationId xmlns:p14="http://schemas.microsoft.com/office/powerpoint/2010/main" val="2027132923"/>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2"/>
            <a:ext cx="8249304"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54708"/>
            <a:ext cx="825017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7A8E84FE-6180-F881-6240-473E0DE09475}"/>
              </a:ext>
            </a:extLst>
          </p:cNvPr>
          <p:cNvSpPr txBox="1">
            <a:spLocks/>
          </p:cNvSpPr>
          <p:nvPr/>
        </p:nvSpPr>
        <p:spPr>
          <a:xfrm>
            <a:off x="984153" y="1254165"/>
            <a:ext cx="6729597" cy="3409748"/>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en-US" sz="3200" b="1">
                <a:solidFill>
                  <a:prstClr val="black"/>
                </a:solidFill>
              </a:rPr>
              <a:t>We are just fine. </a:t>
            </a:r>
          </a:p>
          <a:p>
            <a:pPr>
              <a:defRPr/>
            </a:pPr>
            <a:endParaRPr kumimoji="0" lang="en-US" sz="2000" b="0" i="0" u="none" strike="noStrike" kern="1200" cap="none" spc="0" normalizeH="0" baseline="0" noProof="0">
              <a:ln>
                <a:noFill/>
              </a:ln>
              <a:solidFill>
                <a:prstClr val="black"/>
              </a:solidFill>
              <a:effectLst/>
              <a:uLnTx/>
              <a:uFillTx/>
              <a:latin typeface="Calibri Light" panose="020F0302020204030204"/>
              <a:ea typeface="+mj-ea"/>
              <a:cs typeface="+mj-cs"/>
            </a:endParaRPr>
          </a:p>
          <a:p>
            <a:pPr>
              <a:defRPr/>
            </a:pPr>
            <a:r>
              <a:rPr lang="en-US" sz="2000">
                <a:solidFill>
                  <a:prstClr val="black"/>
                </a:solidFill>
              </a:rPr>
              <a:t>The</a:t>
            </a:r>
            <a:r>
              <a:rPr kumimoji="0" lang="en-US" sz="2000" b="0" i="0" u="none" strike="noStrike" kern="1200" cap="none" spc="0" normalizeH="0" baseline="0" noProof="0">
                <a:ln>
                  <a:noFill/>
                </a:ln>
                <a:solidFill>
                  <a:prstClr val="black"/>
                </a:solidFill>
                <a:effectLst/>
                <a:uLnTx/>
                <a:uFillTx/>
                <a:latin typeface="Calibri Light" panose="020F0302020204030204"/>
                <a:ea typeface="+mj-ea"/>
                <a:cs typeface="+mj-cs"/>
              </a:rPr>
              <a:t> skills we teach in Amplify are not intended to place the burden for change on people with marginalized identities. They are not intended to “fix” anyone. </a:t>
            </a:r>
          </a:p>
          <a:p>
            <a:pPr marL="0" marR="0" lvl="0" indent="0" algn="l" defTabSz="685800" rtl="0" eaLnBrk="1" fontAlgn="auto" latinLnBrk="0" hangingPunct="1">
              <a:lnSpc>
                <a:spcPct val="90000"/>
              </a:lnSpc>
              <a:spcBef>
                <a:spcPct val="0"/>
              </a:spcBef>
              <a:spcAft>
                <a:spcPts val="0"/>
              </a:spcAft>
              <a:buClrTx/>
              <a:buSzTx/>
              <a:buFontTx/>
              <a:buNone/>
              <a:tabLst/>
              <a:defRPr/>
            </a:pPr>
            <a:endParaRPr lang="en-US" sz="2000">
              <a:solidFill>
                <a:prstClr val="black"/>
              </a:solidFill>
              <a:latin typeface="Calibri Light" panose="020F0302020204030204"/>
            </a:endParaRPr>
          </a:p>
          <a:p>
            <a:pPr marL="0" marR="0" lvl="0" indent="0" algn="l" defTabSz="685800" rtl="0" eaLnBrk="1" fontAlgn="auto" latinLnBrk="0" hangingPunct="1">
              <a:lnSpc>
                <a:spcPct val="90000"/>
              </a:lnSpc>
              <a:spcBef>
                <a:spcPct val="0"/>
              </a:spcBef>
              <a:spcAft>
                <a:spcPts val="0"/>
              </a:spcAft>
              <a:buClrTx/>
              <a:buSzTx/>
              <a:buFontTx/>
              <a:buNone/>
              <a:tabLst/>
              <a:defRPr/>
            </a:pPr>
            <a:r>
              <a:rPr lang="en-US" sz="2000">
                <a:solidFill>
                  <a:prstClr val="black"/>
                </a:solidFill>
                <a:latin typeface="Calibri Light" panose="020F0302020204030204"/>
              </a:rPr>
              <a:t>It is our s</a:t>
            </a:r>
            <a:r>
              <a:rPr kumimoji="0" lang="en-US" sz="2000" b="0" i="0" u="none" strike="noStrike" kern="1200" cap="none" spc="0" normalizeH="0" baseline="0" noProof="0">
                <a:ln>
                  <a:noFill/>
                </a:ln>
                <a:solidFill>
                  <a:prstClr val="black"/>
                </a:solidFill>
                <a:effectLst/>
                <a:uLnTx/>
                <a:uFillTx/>
                <a:latin typeface="Calibri Light" panose="020F0302020204030204"/>
                <a:ea typeface="+mj-ea"/>
                <a:cs typeface="+mj-cs"/>
              </a:rPr>
              <a:t>exist, racist, ableist, ageist, classist, homophobic, transphobic, etc., workplaces that need the fixing. </a:t>
            </a:r>
          </a:p>
          <a:p>
            <a:pPr marL="0" marR="0" lvl="0" indent="0" algn="l" defTabSz="685800" rtl="0" eaLnBrk="1" fontAlgn="auto" latinLnBrk="0" hangingPunct="1">
              <a:lnSpc>
                <a:spcPct val="90000"/>
              </a:lnSpc>
              <a:spcBef>
                <a:spcPct val="0"/>
              </a:spcBef>
              <a:spcAft>
                <a:spcPts val="0"/>
              </a:spcAft>
              <a:buClrTx/>
              <a:buSzTx/>
              <a:buFontTx/>
              <a:buNone/>
              <a:tabLst/>
              <a:defRPr/>
            </a:pPr>
            <a:endParaRPr lang="en-US" sz="2000">
              <a:solidFill>
                <a:prstClr val="black"/>
              </a:solidFill>
              <a:latin typeface="Calibri Light" panose="020F0302020204030204"/>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Light" panose="020F0302020204030204"/>
                <a:ea typeface="+mj-ea"/>
                <a:cs typeface="+mj-cs"/>
              </a:rPr>
              <a:t>Until that happens, we will learn to heal, protect ourselves, and act in ways that lead to our collective thriving. </a:t>
            </a:r>
          </a:p>
          <a:p>
            <a:pPr>
              <a:defRPr/>
            </a:pPr>
            <a:endParaRPr lang="en-US" sz="2000">
              <a:solidFill>
                <a:prstClr val="black"/>
              </a:solidFill>
              <a:latin typeface="Calibri Light" panose="020F0302020204030204"/>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512447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8" name="TextBox 1">
            <a:extLst>
              <a:ext uri="{FF2B5EF4-FFF2-40B4-BE49-F238E27FC236}">
                <a16:creationId xmlns:a16="http://schemas.microsoft.com/office/drawing/2014/main" id="{90C13E8B-224E-A8BE-3A7A-A03EADA68D15}"/>
              </a:ext>
            </a:extLst>
          </p:cNvPr>
          <p:cNvGraphicFramePr/>
          <p:nvPr/>
        </p:nvGraphicFramePr>
        <p:xfrm>
          <a:off x="437322" y="1819789"/>
          <a:ext cx="8269356" cy="4429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6EBEBC19-111D-1C58-72A5-3EE27AB86F26}"/>
              </a:ext>
            </a:extLst>
          </p:cNvPr>
          <p:cNvSpPr txBox="1"/>
          <p:nvPr/>
        </p:nvSpPr>
        <p:spPr>
          <a:xfrm>
            <a:off x="4374078" y="6363342"/>
            <a:ext cx="4438617" cy="25391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lumMod val="50000"/>
                  </a:srgbClr>
                </a:solidFill>
                <a:effectLst/>
                <a:uLnTx/>
                <a:uFillTx/>
                <a:latin typeface="Calibri" panose="020F0502020204030204"/>
                <a:ea typeface="+mn-ea"/>
                <a:cs typeface="Calibri" panose="020F0502020204030204" pitchFamily="34" charset="0"/>
              </a:rPr>
              <a:t>Prime Employers for Women International Women’s Day Website</a:t>
            </a:r>
          </a:p>
        </p:txBody>
      </p:sp>
      <p:sp>
        <p:nvSpPr>
          <p:cNvPr id="3" name="Rectangle: Rounded Corners 4">
            <a:extLst>
              <a:ext uri="{FF2B5EF4-FFF2-40B4-BE49-F238E27FC236}">
                <a16:creationId xmlns:a16="http://schemas.microsoft.com/office/drawing/2014/main" id="{DC80645B-4312-2B27-099C-5EB0389E9BDC}"/>
              </a:ext>
            </a:extLst>
          </p:cNvPr>
          <p:cNvSpPr txBox="1"/>
          <p:nvPr/>
        </p:nvSpPr>
        <p:spPr>
          <a:xfrm>
            <a:off x="47379" y="494658"/>
            <a:ext cx="9049242"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lang="en-US" sz="3200">
                <a:solidFill>
                  <a:prstClr val="white"/>
                </a:solidFill>
                <a:latin typeface="Calibri" panose="020F0502020204030204"/>
              </a:rPr>
              <a:t>5 Ways Organizations Can Fix Themselves</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3601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FDA8E9C-AE40-4680-B62C-2BFB7CA52F51}"/>
              </a:ext>
            </a:extLst>
          </p:cNvPr>
          <p:cNvSpPr txBox="1"/>
          <p:nvPr/>
        </p:nvSpPr>
        <p:spPr>
          <a:xfrm>
            <a:off x="4572000" y="2918105"/>
            <a:ext cx="2603734" cy="8714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641" b="1" i="0" u="none" strike="noStrike" kern="1200" cap="none" spc="0" normalizeH="0" baseline="0" noProof="0">
                <a:ln>
                  <a:noFill/>
                </a:ln>
                <a:solidFill>
                  <a:srgbClr val="005A84"/>
                </a:solidFill>
                <a:effectLst/>
                <a:uLnTx/>
                <a:uFillTx/>
                <a:latin typeface="Calibri" panose="020F0502020204030204"/>
                <a:ea typeface="+mn-ea"/>
                <a:cs typeface="+mn-cs"/>
              </a:rPr>
              <a:t>1</a:t>
            </a:r>
            <a:r>
              <a:rPr kumimoji="0" lang="en-US" sz="3375" b="0" i="0" u="none" strike="noStrike" kern="1200" cap="none" spc="0" normalizeH="0" baseline="0" noProof="0">
                <a:ln>
                  <a:noFill/>
                </a:ln>
                <a:solidFill>
                  <a:srgbClr val="00693E"/>
                </a:solidFill>
                <a:effectLst/>
                <a:uLnTx/>
                <a:uFillTx/>
                <a:latin typeface="Calibri" panose="020F0502020204030204"/>
                <a:ea typeface="+mn-ea"/>
                <a:cs typeface="+mn-cs"/>
              </a:rPr>
              <a:t> </a:t>
            </a:r>
            <a:r>
              <a:rPr kumimoji="0" lang="en-US" sz="3375" b="0" i="0" u="none" strike="noStrike" kern="1200" cap="none" spc="0" normalizeH="0" baseline="0" noProof="0">
                <a:ln>
                  <a:noFill/>
                </a:ln>
                <a:solidFill>
                  <a:prstClr val="black"/>
                </a:solidFill>
                <a:effectLst/>
                <a:uLnTx/>
                <a:uFillTx/>
                <a:latin typeface="Calibri" panose="020F0502020204030204"/>
                <a:ea typeface="+mn-ea"/>
                <a:cs typeface="+mn-cs"/>
              </a:rPr>
              <a:t>IN </a:t>
            </a:r>
            <a:r>
              <a:rPr kumimoji="0" lang="en-US" sz="5063" b="1" i="0" u="none" strike="noStrike" kern="1200" cap="none" spc="0" normalizeH="0" baseline="0" noProof="0">
                <a:ln>
                  <a:noFill/>
                </a:ln>
                <a:solidFill>
                  <a:srgbClr val="005A84"/>
                </a:solidFill>
                <a:effectLst/>
                <a:uLnTx/>
                <a:uFillTx/>
                <a:latin typeface="Calibri" panose="020F0502020204030204"/>
                <a:ea typeface="+mn-ea"/>
                <a:cs typeface="+mn-cs"/>
              </a:rPr>
              <a:t>3</a:t>
            </a:r>
            <a:r>
              <a:rPr kumimoji="0" lang="en-US" sz="3375" b="0" i="0" u="none" strike="noStrike" kern="1200" cap="none" spc="0" normalizeH="0" baseline="0" noProof="0">
                <a:ln>
                  <a:noFill/>
                </a:ln>
                <a:solidFill>
                  <a:prstClr val="black"/>
                </a:solidFill>
                <a:effectLst/>
                <a:uLnTx/>
                <a:uFillTx/>
                <a:latin typeface="Calibri" panose="020F0502020204030204"/>
                <a:ea typeface="+mn-ea"/>
                <a:cs typeface="+mn-cs"/>
              </a:rPr>
              <a:t> GIRLS</a:t>
            </a:r>
          </a:p>
        </p:txBody>
      </p:sp>
      <p:sp>
        <p:nvSpPr>
          <p:cNvPr id="11" name="TextBox 10">
            <a:extLst>
              <a:ext uri="{FF2B5EF4-FFF2-40B4-BE49-F238E27FC236}">
                <a16:creationId xmlns:a16="http://schemas.microsoft.com/office/drawing/2014/main" id="{99040E61-C6A2-482F-ADCF-F8582507CBE5}"/>
              </a:ext>
            </a:extLst>
          </p:cNvPr>
          <p:cNvSpPr txBox="1"/>
          <p:nvPr/>
        </p:nvSpPr>
        <p:spPr>
          <a:xfrm>
            <a:off x="4250491" y="3671843"/>
            <a:ext cx="3161495" cy="1044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6" b="0" i="0" u="none" strike="noStrike" kern="1200" cap="none" spc="0" normalizeH="0" baseline="0" noProof="0">
                <a:ln>
                  <a:noFill/>
                </a:ln>
                <a:solidFill>
                  <a:prstClr val="black"/>
                </a:solidFill>
                <a:effectLst/>
                <a:uLnTx/>
                <a:uFillTx/>
                <a:latin typeface="Calibri" panose="020F0502020204030204"/>
                <a:ea typeface="+mn-ea"/>
                <a:cs typeface="+mn-cs"/>
              </a:rPr>
              <a:t>WITH A GRADE POINT 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69" b="1" i="0" u="none" strike="noStrike" kern="1200" cap="none" spc="0" normalizeH="0" baseline="0" noProof="0">
                <a:ln>
                  <a:noFill/>
                </a:ln>
                <a:solidFill>
                  <a:srgbClr val="005A84"/>
                </a:solidFill>
                <a:effectLst/>
                <a:uLnTx/>
                <a:uFillTx/>
                <a:latin typeface="Calibri" panose="020F0502020204030204"/>
                <a:ea typeface="+mn-ea"/>
                <a:cs typeface="+mn-cs"/>
              </a:rPr>
              <a:t>ABOVE 4.0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6" b="0" i="0" u="none" strike="noStrike" kern="1200" cap="none" spc="0" normalizeH="0" baseline="0" noProof="0">
                <a:ln>
                  <a:noFill/>
                </a:ln>
                <a:solidFill>
                  <a:prstClr val="black"/>
                </a:solidFill>
                <a:effectLst/>
                <a:uLnTx/>
                <a:uFillTx/>
                <a:latin typeface="Calibri" panose="020F0502020204030204"/>
                <a:ea typeface="+mn-ea"/>
                <a:cs typeface="+mn-cs"/>
              </a:rPr>
              <a:t>DO NOT THINK THEY ARE SMART ENOUGH FOR THEIR DREAM CAREER</a:t>
            </a:r>
          </a:p>
        </p:txBody>
      </p:sp>
      <p:sp>
        <p:nvSpPr>
          <p:cNvPr id="4" name="Rectangle 3">
            <a:extLst>
              <a:ext uri="{FF2B5EF4-FFF2-40B4-BE49-F238E27FC236}">
                <a16:creationId xmlns:a16="http://schemas.microsoft.com/office/drawing/2014/main" id="{8CB70F84-EEE2-4840-83BF-188B058F8AB8}"/>
              </a:ext>
            </a:extLst>
          </p:cNvPr>
          <p:cNvSpPr/>
          <p:nvPr/>
        </p:nvSpPr>
        <p:spPr>
          <a:xfrm>
            <a:off x="463284" y="6372229"/>
            <a:ext cx="7501805" cy="2437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84" b="0" i="0" u="none" strike="noStrike" kern="1200" cap="none" spc="0" normalizeH="0" baseline="0" noProof="0">
                <a:ln>
                  <a:noFill/>
                </a:ln>
                <a:solidFill>
                  <a:srgbClr val="E7E6E6">
                    <a:lumMod val="50000"/>
                  </a:srgbClr>
                </a:solidFill>
                <a:effectLst/>
                <a:uLnTx/>
                <a:uFillTx/>
                <a:latin typeface="Calibri" panose="020F0502020204030204"/>
                <a:ea typeface="+mn-ea"/>
                <a:cs typeface="+mn-cs"/>
              </a:rPr>
              <a:t>Hinkelman, L. (2017). The Girls’ Index: New insights into the complex world of today’s girls. Columbus, OH: Ruling Our eXperiences, Inc. </a:t>
            </a:r>
          </a:p>
        </p:txBody>
      </p:sp>
      <p:sp>
        <p:nvSpPr>
          <p:cNvPr id="13" name="Title 3">
            <a:extLst>
              <a:ext uri="{FF2B5EF4-FFF2-40B4-BE49-F238E27FC236}">
                <a16:creationId xmlns:a16="http://schemas.microsoft.com/office/drawing/2014/main" id="{7D8D9462-CFEA-42F8-BB19-AEE511235560}"/>
              </a:ext>
            </a:extLst>
          </p:cNvPr>
          <p:cNvSpPr>
            <a:spLocks noGrp="1"/>
          </p:cNvSpPr>
          <p:nvPr>
            <p:ph type="title"/>
          </p:nvPr>
        </p:nvSpPr>
        <p:spPr>
          <a:xfrm>
            <a:off x="463284" y="485771"/>
            <a:ext cx="7729061" cy="1676535"/>
          </a:xfrm>
        </p:spPr>
        <p:txBody>
          <a:bodyPr vert="horz" lIns="64302" tIns="32151" rIns="64302" bIns="32151" rtlCol="0" anchor="ctr">
            <a:normAutofit/>
          </a:bodyPr>
          <a:lstStyle/>
          <a:p>
            <a:pPr defTabSz="643006"/>
            <a:r>
              <a:rPr lang="en-US" sz="3375">
                <a:latin typeface="+mn-lt"/>
              </a:rPr>
              <a:t>Imposter Phenomenon*</a:t>
            </a:r>
          </a:p>
        </p:txBody>
      </p:sp>
      <p:sp>
        <p:nvSpPr>
          <p:cNvPr id="2" name="TextBox 1">
            <a:extLst>
              <a:ext uri="{FF2B5EF4-FFF2-40B4-BE49-F238E27FC236}">
                <a16:creationId xmlns:a16="http://schemas.microsoft.com/office/drawing/2014/main" id="{C537E923-EF55-4C2D-B181-0F10AD4512F9}"/>
              </a:ext>
            </a:extLst>
          </p:cNvPr>
          <p:cNvSpPr txBox="1"/>
          <p:nvPr/>
        </p:nvSpPr>
        <p:spPr>
          <a:xfrm>
            <a:off x="463284" y="1577531"/>
            <a:ext cx="835078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Persistent inability to believe that one's success is deserved or has been legitimately achieved as a result of one's own efforts or skills.</a:t>
            </a:r>
          </a:p>
        </p:txBody>
      </p:sp>
      <p:pic>
        <p:nvPicPr>
          <p:cNvPr id="12" name="Google Shape;1259;p32">
            <a:extLst>
              <a:ext uri="{FF2B5EF4-FFF2-40B4-BE49-F238E27FC236}">
                <a16:creationId xmlns:a16="http://schemas.microsoft.com/office/drawing/2014/main" id="{FD402268-53ED-44E8-A33E-4A4025DD901A}"/>
              </a:ext>
            </a:extLst>
          </p:cNvPr>
          <p:cNvPicPr preferRelativeResize="0"/>
          <p:nvPr/>
        </p:nvPicPr>
        <p:blipFill rotWithShape="1">
          <a:blip r:embed="rId3">
            <a:alphaModFix/>
          </a:blip>
          <a:srcRect l="26543" r="27065"/>
          <a:stretch/>
        </p:blipFill>
        <p:spPr>
          <a:xfrm>
            <a:off x="1080243" y="2918105"/>
            <a:ext cx="919327" cy="1843380"/>
          </a:xfrm>
          <a:prstGeom prst="rect">
            <a:avLst/>
          </a:prstGeom>
          <a:noFill/>
          <a:ln>
            <a:noFill/>
          </a:ln>
        </p:spPr>
      </p:pic>
      <p:pic>
        <p:nvPicPr>
          <p:cNvPr id="16" name="Google Shape;1259;p32">
            <a:extLst>
              <a:ext uri="{FF2B5EF4-FFF2-40B4-BE49-F238E27FC236}">
                <a16:creationId xmlns:a16="http://schemas.microsoft.com/office/drawing/2014/main" id="{56F3CDCD-E53F-4B4B-95CD-99D9900378AD}"/>
              </a:ext>
            </a:extLst>
          </p:cNvPr>
          <p:cNvPicPr preferRelativeResize="0"/>
          <p:nvPr/>
        </p:nvPicPr>
        <p:blipFill rotWithShape="1">
          <a:blip r:embed="rId3">
            <a:alphaModFix/>
            <a:duotone>
              <a:schemeClr val="accent1">
                <a:shade val="45000"/>
                <a:satMod val="135000"/>
              </a:schemeClr>
              <a:prstClr val="white"/>
            </a:duotone>
          </a:blip>
          <a:srcRect l="26543" r="27065"/>
          <a:stretch/>
        </p:blipFill>
        <p:spPr>
          <a:xfrm>
            <a:off x="2056249" y="2918105"/>
            <a:ext cx="919327" cy="1843380"/>
          </a:xfrm>
          <a:prstGeom prst="rect">
            <a:avLst/>
          </a:prstGeom>
          <a:noFill/>
          <a:ln>
            <a:noFill/>
          </a:ln>
        </p:spPr>
      </p:pic>
      <p:pic>
        <p:nvPicPr>
          <p:cNvPr id="17" name="Google Shape;1259;p32">
            <a:extLst>
              <a:ext uri="{FF2B5EF4-FFF2-40B4-BE49-F238E27FC236}">
                <a16:creationId xmlns:a16="http://schemas.microsoft.com/office/drawing/2014/main" id="{6BCA64B1-2111-4E62-9DB8-971A96569C70}"/>
              </a:ext>
            </a:extLst>
          </p:cNvPr>
          <p:cNvPicPr preferRelativeResize="0"/>
          <p:nvPr/>
        </p:nvPicPr>
        <p:blipFill rotWithShape="1">
          <a:blip r:embed="rId3">
            <a:alphaModFix/>
          </a:blip>
          <a:srcRect l="26543" r="27065"/>
          <a:stretch/>
        </p:blipFill>
        <p:spPr>
          <a:xfrm>
            <a:off x="3032255" y="2918105"/>
            <a:ext cx="919327" cy="1843380"/>
          </a:xfrm>
          <a:prstGeom prst="rect">
            <a:avLst/>
          </a:prstGeom>
          <a:noFill/>
          <a:ln>
            <a:noFill/>
          </a:ln>
        </p:spPr>
      </p:pic>
      <p:sp>
        <p:nvSpPr>
          <p:cNvPr id="3" name="TextBox 2">
            <a:extLst>
              <a:ext uri="{FF2B5EF4-FFF2-40B4-BE49-F238E27FC236}">
                <a16:creationId xmlns:a16="http://schemas.microsoft.com/office/drawing/2014/main" id="{D61A4C27-036E-5F92-628B-3ED700725C76}"/>
              </a:ext>
            </a:extLst>
          </p:cNvPr>
          <p:cNvSpPr txBox="1"/>
          <p:nvPr/>
        </p:nvSpPr>
        <p:spPr>
          <a:xfrm>
            <a:off x="396606" y="5150793"/>
            <a:ext cx="835078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*Update to language: The use of “phenomenon” is preferable to “syndrome” because it is situation-specific rather than a constant state of being, is non-medical in nature, and emphasizes the role of external factors (e.g., discrimination) as the root cause rather than implying the person suffers from internal deficiencies. </a:t>
            </a:r>
          </a:p>
        </p:txBody>
      </p:sp>
    </p:spTree>
    <p:extLst>
      <p:ext uri="{BB962C8B-B14F-4D97-AF65-F5344CB8AC3E}">
        <p14:creationId xmlns:p14="http://schemas.microsoft.com/office/powerpoint/2010/main" val="292284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dirty="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3" name="Rectangle 2">
            <a:extLst>
              <a:ext uri="{FF2B5EF4-FFF2-40B4-BE49-F238E27FC236}">
                <a16:creationId xmlns:a16="http://schemas.microsoft.com/office/drawing/2014/main" id="{B5C92133-07FD-44D4-9EB3-71DF8D231CA5}"/>
              </a:ext>
            </a:extLst>
          </p:cNvPr>
          <p:cNvSpPr/>
          <p:nvPr/>
        </p:nvSpPr>
        <p:spPr>
          <a:xfrm>
            <a:off x="4142574" y="2967335"/>
            <a:ext cx="4495749" cy="867930"/>
          </a:xfrm>
          <a:prstGeom prst="rect">
            <a:avLst/>
          </a:prstGeom>
        </p:spPr>
        <p:txBody>
          <a:bodyPr wrap="square">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Light" panose="020F0302020204030204"/>
                <a:ea typeface="+mn-ea"/>
                <a:cs typeface="+mn-cs"/>
              </a:rPr>
              <a:t>What </a:t>
            </a:r>
            <a:r>
              <a:rPr kumimoji="0" lang="en-US" sz="2800" b="0" i="0" u="none" strike="noStrike" kern="1200" cap="none" spc="0" normalizeH="0" baseline="0" noProof="0">
                <a:ln>
                  <a:noFill/>
                </a:ln>
                <a:solidFill>
                  <a:srgbClr val="4472C4"/>
                </a:solidFill>
                <a:effectLst/>
                <a:uLnTx/>
                <a:uFillTx/>
                <a:latin typeface="Calibri Light" panose="020F0302020204030204"/>
                <a:ea typeface="+mn-ea"/>
                <a:cs typeface="+mn-cs"/>
              </a:rPr>
              <a:t>work situations</a:t>
            </a:r>
            <a:r>
              <a:rPr kumimoji="0" lang="en-US" sz="2800" b="0" i="0" u="none" strike="noStrike" kern="1200" cap="none" spc="0" normalizeH="0" baseline="0" noProof="0">
                <a:ln>
                  <a:noFill/>
                </a:ln>
                <a:solidFill>
                  <a:prstClr val="black"/>
                </a:solidFill>
                <a:effectLst/>
                <a:uLnTx/>
                <a:uFillTx/>
                <a:latin typeface="Calibri Light" panose="020F0302020204030204"/>
                <a:ea typeface="+mn-ea"/>
                <a:cs typeface="+mn-cs"/>
              </a:rPr>
              <a:t> make women feel like imposters? </a:t>
            </a:r>
          </a:p>
        </p:txBody>
      </p:sp>
    </p:spTree>
    <p:extLst>
      <p:ext uri="{BB962C8B-B14F-4D97-AF65-F5344CB8AC3E}">
        <p14:creationId xmlns:p14="http://schemas.microsoft.com/office/powerpoint/2010/main" val="2056747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21ADA3F-50CF-48BE-9859-0B37FA1E8D4E}"/>
              </a:ext>
            </a:extLst>
          </p:cNvPr>
          <p:cNvSpPr/>
          <p:nvPr/>
        </p:nvSpPr>
        <p:spPr>
          <a:xfrm>
            <a:off x="167780" y="134224"/>
            <a:ext cx="3523376" cy="6589551"/>
          </a:xfrm>
          <a:prstGeom prst="roundRect">
            <a:avLst/>
          </a:prstGeom>
          <a:solidFill>
            <a:srgbClr val="2E6C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3">
            <a:extLst>
              <a:ext uri="{FF2B5EF4-FFF2-40B4-BE49-F238E27FC236}">
                <a16:creationId xmlns:a16="http://schemas.microsoft.com/office/drawing/2014/main" id="{7D8D9462-CFEA-42F8-BB19-AEE511235560}"/>
              </a:ext>
            </a:extLst>
          </p:cNvPr>
          <p:cNvSpPr>
            <a:spLocks noGrp="1"/>
          </p:cNvSpPr>
          <p:nvPr>
            <p:ph type="title"/>
          </p:nvPr>
        </p:nvSpPr>
        <p:spPr>
          <a:xfrm>
            <a:off x="167780" y="1756011"/>
            <a:ext cx="3523376" cy="1286791"/>
          </a:xfrm>
        </p:spPr>
        <p:txBody>
          <a:bodyPr vert="horz" lIns="64302" tIns="32151" rIns="64302" bIns="32151" rtlCol="0" anchor="ctr">
            <a:normAutofit/>
          </a:bodyPr>
          <a:lstStyle/>
          <a:p>
            <a:pPr algn="ctr" defTabSz="643006"/>
            <a:r>
              <a:rPr lang="en-US" sz="2800">
                <a:solidFill>
                  <a:schemeClr val="bg1"/>
                </a:solidFill>
                <a:latin typeface="+mn-lt"/>
              </a:rPr>
              <a:t>Imposter Phenomenon</a:t>
            </a:r>
            <a:br>
              <a:rPr lang="en-US" sz="2800">
                <a:solidFill>
                  <a:schemeClr val="bg1"/>
                </a:solidFill>
                <a:latin typeface="+mn-lt"/>
              </a:rPr>
            </a:br>
            <a:r>
              <a:rPr lang="en-US" sz="2800">
                <a:solidFill>
                  <a:schemeClr val="bg1"/>
                </a:solidFill>
                <a:latin typeface="+mn-lt"/>
              </a:rPr>
              <a:t>Themes</a:t>
            </a:r>
          </a:p>
        </p:txBody>
      </p:sp>
      <p:sp>
        <p:nvSpPr>
          <p:cNvPr id="7" name="Rectangle 6">
            <a:extLst>
              <a:ext uri="{FF2B5EF4-FFF2-40B4-BE49-F238E27FC236}">
                <a16:creationId xmlns:a16="http://schemas.microsoft.com/office/drawing/2014/main" id="{DBA1AA3C-AEFA-424C-9B7A-CEC0A6DB69C0}"/>
              </a:ext>
            </a:extLst>
          </p:cNvPr>
          <p:cNvSpPr/>
          <p:nvPr/>
        </p:nvSpPr>
        <p:spPr>
          <a:xfrm>
            <a:off x="3691156" y="134224"/>
            <a:ext cx="5318620" cy="6563719"/>
          </a:xfrm>
          <a:prstGeom prst="rect">
            <a:avLst/>
          </a:prstGeom>
          <a:noFill/>
          <a:ln w="1016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606B04C-34E4-4203-A19F-30226EF8B3BB}"/>
              </a:ext>
            </a:extLst>
          </p:cNvPr>
          <p:cNvSpPr txBox="1"/>
          <p:nvPr/>
        </p:nvSpPr>
        <p:spPr>
          <a:xfrm>
            <a:off x="4075354" y="520510"/>
            <a:ext cx="4550223" cy="58169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rPr>
              <a:t>Public Speaking/Recognition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Presenting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Being viewed as the “expert”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Receiving awards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rPr>
              <a:t>Career Changes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Applying, interviewing for, getting, and starting a new job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Getting a promotion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Becoming a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rPr>
              <a:t>Intersectional Identities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Woman of color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Immigrant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Age (too young/old)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Education level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rPr>
              <a:t>Traditionally Masculine Domains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Analytical discussions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Work meetings with mostly men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Being the only woman in the room</a:t>
            </a:r>
            <a:endPar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EB270CFA-8A54-4D9F-BCC0-038582308506}"/>
              </a:ext>
            </a:extLst>
          </p:cNvPr>
          <p:cNvSpPr txBox="1"/>
          <p:nvPr/>
        </p:nvSpPr>
        <p:spPr>
          <a:xfrm>
            <a:off x="391033" y="3358052"/>
            <a:ext cx="307687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Persistent inability to believe that one's success is deserved or has been legitimately achieved as a result of one's own efforts or skills.</a:t>
            </a:r>
          </a:p>
        </p:txBody>
      </p:sp>
      <p:cxnSp>
        <p:nvCxnSpPr>
          <p:cNvPr id="19" name="Straight Connector 18">
            <a:extLst>
              <a:ext uri="{FF2B5EF4-FFF2-40B4-BE49-F238E27FC236}">
                <a16:creationId xmlns:a16="http://schemas.microsoft.com/office/drawing/2014/main" id="{96BF70A5-C9F9-4527-B661-9B147C0ED6BB}"/>
              </a:ext>
            </a:extLst>
          </p:cNvPr>
          <p:cNvCxnSpPr/>
          <p:nvPr/>
        </p:nvCxnSpPr>
        <p:spPr>
          <a:xfrm>
            <a:off x="1140902" y="3028426"/>
            <a:ext cx="143451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330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21ADA3F-50CF-48BE-9859-0B37FA1E8D4E}"/>
              </a:ext>
            </a:extLst>
          </p:cNvPr>
          <p:cNvSpPr/>
          <p:nvPr/>
        </p:nvSpPr>
        <p:spPr>
          <a:xfrm>
            <a:off x="167780" y="134224"/>
            <a:ext cx="3523376" cy="6589551"/>
          </a:xfrm>
          <a:prstGeom prst="round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3">
            <a:extLst>
              <a:ext uri="{FF2B5EF4-FFF2-40B4-BE49-F238E27FC236}">
                <a16:creationId xmlns:a16="http://schemas.microsoft.com/office/drawing/2014/main" id="{7D8D9462-CFEA-42F8-BB19-AEE511235560}"/>
              </a:ext>
            </a:extLst>
          </p:cNvPr>
          <p:cNvSpPr>
            <a:spLocks noGrp="1"/>
          </p:cNvSpPr>
          <p:nvPr>
            <p:ph type="title"/>
          </p:nvPr>
        </p:nvSpPr>
        <p:spPr>
          <a:xfrm>
            <a:off x="167780" y="1185218"/>
            <a:ext cx="3523376" cy="1286791"/>
          </a:xfrm>
        </p:spPr>
        <p:txBody>
          <a:bodyPr vert="horz" lIns="64302" tIns="32151" rIns="64302" bIns="32151" rtlCol="0" anchor="ctr">
            <a:normAutofit/>
          </a:bodyPr>
          <a:lstStyle/>
          <a:p>
            <a:pPr algn="ctr" defTabSz="643006"/>
            <a:r>
              <a:rPr lang="en-US" sz="4800" dirty="0">
                <a:solidFill>
                  <a:schemeClr val="bg1"/>
                </a:solidFill>
                <a:latin typeface="+mn-lt"/>
              </a:rPr>
              <a:t>Discussion</a:t>
            </a:r>
          </a:p>
        </p:txBody>
      </p:sp>
      <p:sp>
        <p:nvSpPr>
          <p:cNvPr id="7" name="Rectangle 6">
            <a:extLst>
              <a:ext uri="{FF2B5EF4-FFF2-40B4-BE49-F238E27FC236}">
                <a16:creationId xmlns:a16="http://schemas.microsoft.com/office/drawing/2014/main" id="{DBA1AA3C-AEFA-424C-9B7A-CEC0A6DB69C0}"/>
              </a:ext>
            </a:extLst>
          </p:cNvPr>
          <p:cNvSpPr/>
          <p:nvPr/>
        </p:nvSpPr>
        <p:spPr>
          <a:xfrm>
            <a:off x="3691156" y="134224"/>
            <a:ext cx="5318620" cy="6563719"/>
          </a:xfrm>
          <a:prstGeom prst="rect">
            <a:avLst/>
          </a:prstGeom>
          <a:noFill/>
          <a:ln w="1016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606B04C-34E4-4203-A19F-30226EF8B3BB}"/>
              </a:ext>
            </a:extLst>
          </p:cNvPr>
          <p:cNvSpPr txBox="1"/>
          <p:nvPr/>
        </p:nvSpPr>
        <p:spPr>
          <a:xfrm>
            <a:off x="4075354" y="520510"/>
            <a:ext cx="4550223" cy="58169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rPr>
              <a:t>Public Speaking/Recognition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Presenting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Being viewed as the “expert”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Receiving awards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rPr>
              <a:t>Career Changes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Applying, interviewing for, getting, and starting a new job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Getting a promotion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Becoming a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rPr>
              <a:t>Intersectional Identities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Woman of color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Immigrant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Age (too young/old)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Education level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rPr>
              <a:t>Traditionally Masculine Domains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Analytical discussions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Work meetings with mostly men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Being the only woman in the room</a:t>
            </a:r>
            <a:endParaRPr kumimoji="0" lang="en-US" sz="2000" b="0" i="0" u="none" strike="noStrike" kern="1200" cap="none" spc="0" normalizeH="0" baseline="0" noProof="0">
              <a:ln>
                <a:noFill/>
              </a:ln>
              <a:solidFill>
                <a:srgbClr val="2E6CA4"/>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EB270CFA-8A54-4D9F-BCC0-038582308506}"/>
              </a:ext>
            </a:extLst>
          </p:cNvPr>
          <p:cNvSpPr txBox="1"/>
          <p:nvPr/>
        </p:nvSpPr>
        <p:spPr>
          <a:xfrm>
            <a:off x="167780" y="2472009"/>
            <a:ext cx="3523375" cy="24314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alibri" panose="020F0502020204030204"/>
                <a:ea typeface="+mn-ea"/>
                <a:cs typeface="+mn-cs"/>
              </a:rPr>
              <a:t>Which of these Imposter Phenomenon themes have you experienced?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alibri" panose="020F0502020204030204"/>
                <a:ea typeface="+mn-ea"/>
                <a:cs typeface="+mn-cs"/>
              </a:rPr>
              <a: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alibri" panose="020F0502020204030204"/>
                <a:ea typeface="+mn-ea"/>
                <a:cs typeface="+mn-cs"/>
              </a:rPr>
              <a:t>Which of these themes have you witnessed at work?</a:t>
            </a:r>
          </a:p>
        </p:txBody>
      </p:sp>
    </p:spTree>
    <p:extLst>
      <p:ext uri="{BB962C8B-B14F-4D97-AF65-F5344CB8AC3E}">
        <p14:creationId xmlns:p14="http://schemas.microsoft.com/office/powerpoint/2010/main" val="3093137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AEE84F-8251-4200-AFEA-A988785F13A0}"/>
              </a:ext>
            </a:extLst>
          </p:cNvPr>
          <p:cNvPicPr>
            <a:picLocks noChangeAspect="1"/>
          </p:cNvPicPr>
          <p:nvPr/>
        </p:nvPicPr>
        <p:blipFill rotWithShape="1">
          <a:blip r:embed="rId3"/>
          <a:srcRect l="1952" r="11338" b="2"/>
          <a:stretch/>
        </p:blipFill>
        <p:spPr>
          <a:xfrm>
            <a:off x="4191470" y="-22289"/>
            <a:ext cx="4960458" cy="3532500"/>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p:spPr>
      </p:pic>
      <p:sp>
        <p:nvSpPr>
          <p:cNvPr id="2" name="Rectangle 1">
            <a:extLst>
              <a:ext uri="{FF2B5EF4-FFF2-40B4-BE49-F238E27FC236}">
                <a16:creationId xmlns:a16="http://schemas.microsoft.com/office/drawing/2014/main" id="{73CADA30-DDA3-4262-8351-E87E893D5836}"/>
              </a:ext>
            </a:extLst>
          </p:cNvPr>
          <p:cNvSpPr/>
          <p:nvPr/>
        </p:nvSpPr>
        <p:spPr>
          <a:xfrm>
            <a:off x="324862" y="1990402"/>
            <a:ext cx="4179604" cy="10295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EEBDDCA-635D-45AF-903E-6542F9BB384D}"/>
              </a:ext>
            </a:extLst>
          </p:cNvPr>
          <p:cNvSpPr txBox="1">
            <a:spLocks/>
          </p:cNvSpPr>
          <p:nvPr/>
        </p:nvSpPr>
        <p:spPr>
          <a:xfrm>
            <a:off x="505141" y="1812779"/>
            <a:ext cx="4106494" cy="1302967"/>
          </a:xfrm>
          <a:prstGeom prst="rect">
            <a:avLst/>
          </a:prstGeom>
        </p:spPr>
        <p:txBody>
          <a:bodyPr vert="horz" lIns="64302" tIns="32151" rIns="64302" bIns="32151" rtlCol="0" anchor="ctr">
            <a:normAutofit/>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marL="0" marR="0" lvl="0" indent="0" algn="l" defTabSz="643006" rtl="0" eaLnBrk="1" fontAlgn="auto" latinLnBrk="0" hangingPunct="1">
              <a:lnSpc>
                <a:spcPct val="90000"/>
              </a:lnSpc>
              <a:spcBef>
                <a:spcPct val="0"/>
              </a:spcBef>
              <a:spcAft>
                <a:spcPts val="422"/>
              </a:spcAft>
              <a:buClrTx/>
              <a:buSzTx/>
              <a:buFontTx/>
              <a:buNone/>
              <a:tabLst/>
              <a:defRPr/>
            </a:pPr>
            <a:r>
              <a:rPr kumimoji="0" lang="en-US" sz="3375" b="0" i="0" u="none" strike="noStrike" kern="1200" cap="none" spc="0" normalizeH="0" baseline="0" noProof="0">
                <a:ln>
                  <a:noFill/>
                </a:ln>
                <a:solidFill>
                  <a:prstClr val="black"/>
                </a:solidFill>
                <a:effectLst/>
                <a:uLnTx/>
                <a:uFillTx/>
                <a:latin typeface="Calibri" panose="020F0502020204030204"/>
                <a:ea typeface="+mj-ea"/>
                <a:cs typeface="+mj-cs"/>
              </a:rPr>
              <a:t>Stereotype Threat</a:t>
            </a:r>
          </a:p>
        </p:txBody>
      </p:sp>
      <p:sp>
        <p:nvSpPr>
          <p:cNvPr id="12" name="Rectangle 11">
            <a:extLst>
              <a:ext uri="{FF2B5EF4-FFF2-40B4-BE49-F238E27FC236}">
                <a16:creationId xmlns:a16="http://schemas.microsoft.com/office/drawing/2014/main" id="{4E0461D1-82EE-46D4-9B8A-CBF3831B4E43}"/>
              </a:ext>
            </a:extLst>
          </p:cNvPr>
          <p:cNvSpPr/>
          <p:nvPr/>
        </p:nvSpPr>
        <p:spPr>
          <a:xfrm>
            <a:off x="2912969" y="4271869"/>
            <a:ext cx="4179604" cy="21965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Content Placeholder 1">
            <a:extLst>
              <a:ext uri="{FF2B5EF4-FFF2-40B4-BE49-F238E27FC236}">
                <a16:creationId xmlns:a16="http://schemas.microsoft.com/office/drawing/2014/main" id="{519E9862-A55C-400F-AAC8-053F2B1283C6}"/>
              </a:ext>
            </a:extLst>
          </p:cNvPr>
          <p:cNvSpPr txBox="1">
            <a:spLocks/>
          </p:cNvSpPr>
          <p:nvPr/>
        </p:nvSpPr>
        <p:spPr>
          <a:xfrm>
            <a:off x="2103610" y="3938439"/>
            <a:ext cx="6303465" cy="1903048"/>
          </a:xfrm>
          <a:prstGeom prst="rect">
            <a:avLst/>
          </a:prstGeom>
        </p:spPr>
        <p:txBody>
          <a:bodyPr vert="horz" lIns="64302" tIns="32151" rIns="64302" bIns="32151" rtlCol="0">
            <a:normAutofit/>
          </a:bodyPr>
          <a:lstStyle>
            <a:lvl1pPr marL="243802" indent="-243802" algn="l" defTabSz="975208" rtl="0" eaLnBrk="1" latinLnBrk="0" hangingPunct="1">
              <a:lnSpc>
                <a:spcPct val="90000"/>
              </a:lnSpc>
              <a:spcBef>
                <a:spcPts val="1067"/>
              </a:spcBef>
              <a:buFont typeface="Arial" panose="020B0604020202020204" pitchFamily="34" charset="0"/>
              <a:buChar char="•"/>
              <a:defRPr sz="2986" kern="1200">
                <a:solidFill>
                  <a:schemeClr val="tx1"/>
                </a:solidFill>
                <a:latin typeface="+mn-lt"/>
                <a:ea typeface="+mn-ea"/>
                <a:cs typeface="+mn-cs"/>
              </a:defRPr>
            </a:lvl1pPr>
            <a:lvl2pPr marL="731406" indent="-243802" algn="l" defTabSz="975208"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010" indent="-243802" algn="l" defTabSz="975208"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613"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217"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1821"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69425"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029"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4632"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243802" marR="0" lvl="0" indent="-243802" algn="l" defTabSz="643006" rtl="0" eaLnBrk="1" fontAlgn="auto" latinLnBrk="0" hangingPunct="1">
              <a:lnSpc>
                <a:spcPct val="90000"/>
              </a:lnSpc>
              <a:spcBef>
                <a:spcPts val="1067"/>
              </a:spcBef>
              <a:spcAft>
                <a:spcPts val="0"/>
              </a:spcAft>
              <a:buClrTx/>
              <a:buSzTx/>
              <a:buFont typeface="Arial" panose="020B0604020202020204" pitchFamily="34" charset="0"/>
              <a:buChar char="•"/>
              <a:tabLst/>
              <a:defRPr/>
            </a:pPr>
            <a:r>
              <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rPr>
              <a:t>Math abilities of young girls</a:t>
            </a:r>
          </a:p>
          <a:p>
            <a:pPr marL="243802" marR="0" lvl="0" indent="-243802" algn="l" defTabSz="643006" rtl="0" eaLnBrk="1" fontAlgn="auto" latinLnBrk="0" hangingPunct="1">
              <a:lnSpc>
                <a:spcPct val="90000"/>
              </a:lnSpc>
              <a:spcBef>
                <a:spcPts val="1067"/>
              </a:spcBef>
              <a:spcAft>
                <a:spcPts val="0"/>
              </a:spcAft>
              <a:buClrTx/>
              <a:buSzTx/>
              <a:buFont typeface="Arial" panose="020B0604020202020204" pitchFamily="34" charset="0"/>
              <a:buChar char="•"/>
              <a:tabLst/>
              <a:defRPr/>
            </a:pPr>
            <a:r>
              <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rPr>
              <a:t>GRE scores of Black students</a:t>
            </a:r>
          </a:p>
          <a:p>
            <a:pPr marL="243802" marR="0" lvl="0" indent="-243802" algn="l" defTabSz="643006" rtl="0" eaLnBrk="1" fontAlgn="auto" latinLnBrk="0" hangingPunct="1">
              <a:lnSpc>
                <a:spcPct val="90000"/>
              </a:lnSpc>
              <a:spcBef>
                <a:spcPts val="1067"/>
              </a:spcBef>
              <a:spcAft>
                <a:spcPts val="0"/>
              </a:spcAft>
              <a:buClrTx/>
              <a:buSzTx/>
              <a:buFont typeface="Arial" panose="020B0604020202020204" pitchFamily="34" charset="0"/>
              <a:buChar char="•"/>
              <a:tabLst/>
              <a:defRPr/>
            </a:pPr>
            <a:r>
              <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rPr>
              <a:t>Athletic performance of white men</a:t>
            </a:r>
          </a:p>
          <a:p>
            <a:pPr marL="243802" marR="0" lvl="0" indent="-243802" algn="l" defTabSz="643006" rtl="0" eaLnBrk="1" fontAlgn="auto" latinLnBrk="0" hangingPunct="1">
              <a:lnSpc>
                <a:spcPct val="90000"/>
              </a:lnSpc>
              <a:spcBef>
                <a:spcPts val="1067"/>
              </a:spcBef>
              <a:spcAft>
                <a:spcPts val="0"/>
              </a:spcAft>
              <a:buClrTx/>
              <a:buSzTx/>
              <a:buFont typeface="Arial" panose="020B0604020202020204" pitchFamily="34" charset="0"/>
              <a:buChar char="•"/>
              <a:tabLst/>
              <a:defRPr/>
            </a:pP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43802" marR="0" lvl="0" indent="-243802" algn="l" defTabSz="643006" rtl="0" eaLnBrk="1" fontAlgn="auto" latinLnBrk="0" hangingPunct="1">
              <a:lnSpc>
                <a:spcPct val="90000"/>
              </a:lnSpc>
              <a:spcBef>
                <a:spcPts val="1067"/>
              </a:spcBef>
              <a:spcAft>
                <a:spcPts val="0"/>
              </a:spcAft>
              <a:buClrTx/>
              <a:buSzTx/>
              <a:buFont typeface="Arial" panose="020B0604020202020204" pitchFamily="34" charset="0"/>
              <a:buChar char="•"/>
              <a:tabLst/>
              <a:defRPr/>
            </a:pP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43802" marR="0" lvl="0" indent="-243802" algn="l" defTabSz="643006" rtl="0" eaLnBrk="1" fontAlgn="auto" latinLnBrk="0" hangingPunct="1">
              <a:lnSpc>
                <a:spcPct val="90000"/>
              </a:lnSpc>
              <a:spcBef>
                <a:spcPts val="1067"/>
              </a:spcBef>
              <a:spcAft>
                <a:spcPts val="0"/>
              </a:spcAft>
              <a:buClrTx/>
              <a:buSzTx/>
              <a:buFont typeface="Arial" panose="020B0604020202020204" pitchFamily="34" charset="0"/>
              <a:buChar char="•"/>
              <a:tabLst/>
              <a:defRPr/>
            </a:pP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43802" marR="0" lvl="0" indent="-160752" algn="l" defTabSz="643006" rtl="0" eaLnBrk="1" fontAlgn="auto" latinLnBrk="0" hangingPunct="1">
              <a:lnSpc>
                <a:spcPct val="90000"/>
              </a:lnSpc>
              <a:spcBef>
                <a:spcPts val="1067"/>
              </a:spcBef>
              <a:spcAft>
                <a:spcPts val="0"/>
              </a:spcAft>
              <a:buClrTx/>
              <a:buSzTx/>
              <a:buFont typeface="Arial" panose="020B0604020202020204" pitchFamily="34" charset="0"/>
              <a:buChar char="•"/>
              <a:tabLst/>
              <a:defRPr/>
            </a:pP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0690" marR="0" lvl="0" indent="0" algn="l" defTabSz="643006" rtl="0" eaLnBrk="1" fontAlgn="auto" latinLnBrk="0" hangingPunct="1">
              <a:lnSpc>
                <a:spcPct val="90000"/>
              </a:lnSpc>
              <a:spcBef>
                <a:spcPts val="1067"/>
              </a:spcBef>
              <a:spcAft>
                <a:spcPts val="0"/>
              </a:spcAft>
              <a:buClrTx/>
              <a:buSzTx/>
              <a:buFont typeface="Arial" panose="020B0604020202020204" pitchFamily="34" charset="0"/>
              <a:buNone/>
              <a:tabLst/>
              <a:defRPr/>
            </a:pP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486B402-4161-429E-AAEF-406582518234}"/>
              </a:ext>
            </a:extLst>
          </p:cNvPr>
          <p:cNvSpPr/>
          <p:nvPr/>
        </p:nvSpPr>
        <p:spPr>
          <a:xfrm>
            <a:off x="304752" y="6269715"/>
            <a:ext cx="8008110" cy="2437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84" b="0" i="0" u="none" strike="noStrike" kern="1200" cap="none" spc="0" normalizeH="0" baseline="0" noProof="0">
                <a:ln>
                  <a:noFill/>
                </a:ln>
                <a:solidFill>
                  <a:srgbClr val="E7E6E6">
                    <a:lumMod val="50000"/>
                  </a:srgbClr>
                </a:solidFill>
                <a:effectLst/>
                <a:uLnTx/>
                <a:uFillTx/>
                <a:latin typeface="Calibri" panose="020F0502020204030204"/>
                <a:ea typeface="+mn-ea"/>
                <a:cs typeface="+mn-cs"/>
              </a:rPr>
              <a:t>Steele, C. M. (2011). </a:t>
            </a:r>
            <a:r>
              <a:rPr kumimoji="0" lang="en-US" sz="984" b="0" i="1" u="none" strike="noStrike" kern="1200" cap="none" spc="0" normalizeH="0" baseline="0" noProof="0">
                <a:ln>
                  <a:noFill/>
                </a:ln>
                <a:solidFill>
                  <a:srgbClr val="E7E6E6">
                    <a:lumMod val="50000"/>
                  </a:srgbClr>
                </a:solidFill>
                <a:effectLst/>
                <a:uLnTx/>
                <a:uFillTx/>
                <a:latin typeface="Calibri" panose="020F0502020204030204"/>
                <a:ea typeface="+mn-ea"/>
                <a:cs typeface="+mn-cs"/>
              </a:rPr>
              <a:t>Whistling Vivaldi: And other clues to how stereotypes affect us (issues of our time)</a:t>
            </a:r>
            <a:r>
              <a:rPr kumimoji="0" lang="en-US" sz="984" b="0" i="0" u="none" strike="noStrike" kern="1200" cap="none" spc="0" normalizeH="0" baseline="0" noProof="0">
                <a:ln>
                  <a:noFill/>
                </a:ln>
                <a:solidFill>
                  <a:srgbClr val="E7E6E6">
                    <a:lumMod val="50000"/>
                  </a:srgbClr>
                </a:solidFill>
                <a:effectLst/>
                <a:uLnTx/>
                <a:uFillTx/>
                <a:latin typeface="Calibri" panose="020F0502020204030204"/>
                <a:ea typeface="+mn-ea"/>
                <a:cs typeface="+mn-cs"/>
              </a:rPr>
              <a:t>. WW Norton &amp; Company.</a:t>
            </a:r>
          </a:p>
        </p:txBody>
      </p:sp>
      <p:sp>
        <p:nvSpPr>
          <p:cNvPr id="16" name="TextBox 15">
            <a:extLst>
              <a:ext uri="{FF2B5EF4-FFF2-40B4-BE49-F238E27FC236}">
                <a16:creationId xmlns:a16="http://schemas.microsoft.com/office/drawing/2014/main" id="{47C6ED67-A810-4105-A400-48CCD2C04F61}"/>
              </a:ext>
            </a:extLst>
          </p:cNvPr>
          <p:cNvSpPr txBox="1"/>
          <p:nvPr/>
        </p:nvSpPr>
        <p:spPr>
          <a:xfrm>
            <a:off x="534852" y="2765756"/>
            <a:ext cx="4668308" cy="92333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Apprehension about confirming negative stereotypes about one’s group when engaging in specific activities.</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Arrow: Down 8">
            <a:extLst>
              <a:ext uri="{FF2B5EF4-FFF2-40B4-BE49-F238E27FC236}">
                <a16:creationId xmlns:a16="http://schemas.microsoft.com/office/drawing/2014/main" id="{73E4369E-CB68-4053-B8CD-8E25AB508C85}"/>
              </a:ext>
            </a:extLst>
          </p:cNvPr>
          <p:cNvSpPr/>
          <p:nvPr/>
        </p:nvSpPr>
        <p:spPr>
          <a:xfrm>
            <a:off x="736925" y="3965394"/>
            <a:ext cx="1150954" cy="1598972"/>
          </a:xfrm>
          <a:prstGeom prst="downArrow">
            <a:avLst/>
          </a:prstGeom>
          <a:solidFill>
            <a:srgbClr val="005A8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5368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790830"/>
            <a:ext cx="2743200" cy="2887579"/>
          </a:xfrm>
        </p:spPr>
        <p:txBody>
          <a:bodyPr vert="horz" lIns="91440" tIns="45720" rIns="91440" bIns="45720" rtlCol="0" anchor="b">
            <a:normAutofit/>
          </a:bodyPr>
          <a:lstStyle/>
          <a:p>
            <a:pPr algn="ctr" defTabSz="914400"/>
            <a:r>
              <a:rPr lang="en-US" sz="4200" kern="1200" dirty="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3" name="Title 1">
            <a:extLst>
              <a:ext uri="{FF2B5EF4-FFF2-40B4-BE49-F238E27FC236}">
                <a16:creationId xmlns:a16="http://schemas.microsoft.com/office/drawing/2014/main" id="{A558C562-7AA6-7784-55EB-8BB8C53BF5FD}"/>
              </a:ext>
            </a:extLst>
          </p:cNvPr>
          <p:cNvSpPr txBox="1">
            <a:spLocks/>
          </p:cNvSpPr>
          <p:nvPr/>
        </p:nvSpPr>
        <p:spPr>
          <a:xfrm>
            <a:off x="3889558" y="3147461"/>
            <a:ext cx="5001779" cy="207346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panose="020F0302020204030204"/>
                <a:ea typeface="+mj-ea"/>
                <a:cs typeface="+mj-cs"/>
              </a:rPr>
              <a:t>What </a:t>
            </a:r>
            <a:r>
              <a:rPr kumimoji="0" lang="en-US" sz="2400" b="0" i="0" u="none" strike="noStrike" kern="1200" cap="none" spc="0" normalizeH="0" baseline="0" noProof="0" dirty="0">
                <a:ln>
                  <a:noFill/>
                </a:ln>
                <a:solidFill>
                  <a:schemeClr val="accent1"/>
                </a:solidFill>
                <a:effectLst/>
                <a:uLnTx/>
                <a:uFillTx/>
                <a:latin typeface="Calibri Light" panose="020F0302020204030204"/>
                <a:ea typeface="+mj-ea"/>
                <a:cs typeface="+mj-cs"/>
              </a:rPr>
              <a:t>stereotypes</a:t>
            </a:r>
            <a:r>
              <a:rPr kumimoji="0" lang="en-US" sz="2400" b="0" i="0" u="none" strike="noStrike" kern="1200" cap="none" spc="0" normalizeH="0" baseline="0" noProof="0" dirty="0">
                <a:ln>
                  <a:noFill/>
                </a:ln>
                <a:solidFill>
                  <a:prstClr val="black"/>
                </a:solidFill>
                <a:effectLst/>
                <a:uLnTx/>
                <a:uFillTx/>
                <a:latin typeface="Calibri Light" panose="020F0302020204030204"/>
                <a:ea typeface="+mj-ea"/>
                <a:cs typeface="+mj-cs"/>
              </a:rPr>
              <a:t> about one or more of your identity groups make you feel </a:t>
            </a:r>
            <a:r>
              <a:rPr lang="en-US" sz="2400" dirty="0">
                <a:solidFill>
                  <a:prstClr val="black"/>
                </a:solidFill>
                <a:latin typeface="Calibri Light" panose="020F0302020204030204"/>
              </a:rPr>
              <a:t>insecure or anxious at work</a:t>
            </a:r>
            <a:r>
              <a:rPr kumimoji="0" lang="en-US" sz="2400" b="0" i="0" u="none" strike="noStrike" kern="1200" cap="none" spc="0" normalizeH="0" baseline="0" noProof="0" dirty="0">
                <a:ln>
                  <a:noFill/>
                </a:ln>
                <a:solidFill>
                  <a:prstClr val="black"/>
                </a:solidFill>
                <a:effectLst/>
                <a:uLnTx/>
                <a:uFillTx/>
                <a:latin typeface="Calibri Light" panose="020F0302020204030204"/>
                <a:ea typeface="+mj-ea"/>
                <a:cs typeface="+mj-cs"/>
              </a:rPr>
              <a:t>?</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186587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21ADA3F-50CF-48BE-9859-0B37FA1E8D4E}"/>
              </a:ext>
            </a:extLst>
          </p:cNvPr>
          <p:cNvSpPr/>
          <p:nvPr/>
        </p:nvSpPr>
        <p:spPr>
          <a:xfrm>
            <a:off x="167779" y="134224"/>
            <a:ext cx="3523376" cy="6589551"/>
          </a:xfrm>
          <a:prstGeom prst="roundRect">
            <a:avLst/>
          </a:prstGeom>
          <a:solidFill>
            <a:srgbClr val="2E6C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DBA1AA3C-AEFA-424C-9B7A-CEC0A6DB69C0}"/>
              </a:ext>
            </a:extLst>
          </p:cNvPr>
          <p:cNvSpPr/>
          <p:nvPr/>
        </p:nvSpPr>
        <p:spPr>
          <a:xfrm>
            <a:off x="-1585520" y="108391"/>
            <a:ext cx="5318620" cy="6563719"/>
          </a:xfrm>
          <a:prstGeom prst="rect">
            <a:avLst/>
          </a:prstGeom>
          <a:noFill/>
          <a:ln w="1016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EB270CFA-8A54-4D9F-BCC0-038582308506}"/>
              </a:ext>
            </a:extLst>
          </p:cNvPr>
          <p:cNvSpPr txBox="1"/>
          <p:nvPr/>
        </p:nvSpPr>
        <p:spPr>
          <a:xfrm>
            <a:off x="391032" y="3358052"/>
            <a:ext cx="307687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Apprehension about confirming negative stereotypes about one’s group when engaging in specific activities.</a:t>
            </a:r>
          </a:p>
        </p:txBody>
      </p:sp>
      <p:cxnSp>
        <p:nvCxnSpPr>
          <p:cNvPr id="19" name="Straight Connector 18">
            <a:extLst>
              <a:ext uri="{FF2B5EF4-FFF2-40B4-BE49-F238E27FC236}">
                <a16:creationId xmlns:a16="http://schemas.microsoft.com/office/drawing/2014/main" id="{96BF70A5-C9F9-4527-B661-9B147C0ED6BB}"/>
              </a:ext>
            </a:extLst>
          </p:cNvPr>
          <p:cNvCxnSpPr/>
          <p:nvPr/>
        </p:nvCxnSpPr>
        <p:spPr>
          <a:xfrm>
            <a:off x="1140901" y="3028426"/>
            <a:ext cx="143451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37C03F8-38A4-4258-84B3-6E01A8523301}"/>
              </a:ext>
            </a:extLst>
          </p:cNvPr>
          <p:cNvSpPr txBox="1"/>
          <p:nvPr/>
        </p:nvSpPr>
        <p:spPr>
          <a:xfrm>
            <a:off x="3943257" y="388211"/>
            <a:ext cx="5032964"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General Stereotypes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Women are bad negotiators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Crying is a sign of weakness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Women should have children, and when they do, they plan to leave their jobs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Intersectional Stereotypes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Age:  Too old/young means you’re incompetent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Race: Angry woman of color, techy/smart Asian, Lazy Latino, “difficult to work with”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Parental Status:  Not committed, can’t manage work/life balance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Situations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Big meetings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Presentations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Meetings with leadership/c-suite execs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Being “Too Much”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srgbClr val="2E6CA4"/>
                </a:solidFill>
                <a:effectLst/>
                <a:uLnTx/>
                <a:uFillTx/>
                <a:latin typeface="Calibri" panose="020F0502020204030204"/>
                <a:ea typeface="+mn-ea"/>
                <a:cs typeface="+mn-cs"/>
              </a:rPr>
              <a:t>Feminine</a:t>
            </a: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 Emotional, sensitive, nice, timid,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srgbClr val="2E6CA4"/>
                </a:solidFill>
                <a:effectLst/>
                <a:uLnTx/>
                <a:uFillTx/>
                <a:latin typeface="Calibri" panose="020F0502020204030204"/>
                <a:ea typeface="+mn-ea"/>
                <a:cs typeface="+mn-cs"/>
              </a:rPr>
              <a:t>Masculine</a:t>
            </a: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 Talkative, enthusiastic, ambitious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Not </a:t>
            </a:r>
            <a:r>
              <a:rPr kumimoji="0" lang="en-US" sz="1800" b="0" i="0" u="sng" strike="noStrike" kern="1200" cap="none" spc="0" normalizeH="0" baseline="0" noProof="0">
                <a:ln>
                  <a:noFill/>
                </a:ln>
                <a:solidFill>
                  <a:srgbClr val="2E6CA4"/>
                </a:solidFill>
                <a:effectLst/>
                <a:uLnTx/>
                <a:uFillTx/>
                <a:latin typeface="Calibri" panose="020F0502020204030204"/>
                <a:ea typeface="+mn-ea"/>
                <a:cs typeface="+mn-cs"/>
              </a:rPr>
              <a:t>  (Fill in the Blank)  </a:t>
            </a: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 Enough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Smart, Competent, Good, Strong</a:t>
            </a:r>
          </a:p>
        </p:txBody>
      </p:sp>
      <p:sp>
        <p:nvSpPr>
          <p:cNvPr id="11" name="Title 3">
            <a:extLst>
              <a:ext uri="{FF2B5EF4-FFF2-40B4-BE49-F238E27FC236}">
                <a16:creationId xmlns:a16="http://schemas.microsoft.com/office/drawing/2014/main" id="{3C65F5D3-DD34-4A8D-8A3C-E550584BD338}"/>
              </a:ext>
            </a:extLst>
          </p:cNvPr>
          <p:cNvSpPr txBox="1">
            <a:spLocks/>
          </p:cNvSpPr>
          <p:nvPr/>
        </p:nvSpPr>
        <p:spPr>
          <a:xfrm>
            <a:off x="108518" y="1731915"/>
            <a:ext cx="3523376" cy="1286791"/>
          </a:xfrm>
          <a:prstGeom prst="rect">
            <a:avLst/>
          </a:prstGeom>
        </p:spPr>
        <p:txBody>
          <a:bodyPr vert="horz" lIns="64302" tIns="32151" rIns="64302" bIns="32151"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43006"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alibri" panose="020F0502020204030204"/>
                <a:ea typeface="+mj-ea"/>
                <a:cs typeface="+mj-cs"/>
              </a:rPr>
              <a:t>Stereotype Threat</a:t>
            </a:r>
          </a:p>
          <a:p>
            <a:pPr marL="0" marR="0" lvl="0" indent="0" algn="ctr" defTabSz="643006"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alibri" panose="020F0502020204030204"/>
                <a:ea typeface="+mj-ea"/>
                <a:cs typeface="+mj-cs"/>
              </a:rPr>
              <a:t>Themes</a:t>
            </a:r>
          </a:p>
        </p:txBody>
      </p:sp>
    </p:spTree>
    <p:extLst>
      <p:ext uri="{BB962C8B-B14F-4D97-AF65-F5344CB8AC3E}">
        <p14:creationId xmlns:p14="http://schemas.microsoft.com/office/powerpoint/2010/main" val="3565357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BA1AA3C-AEFA-424C-9B7A-CEC0A6DB69C0}"/>
              </a:ext>
            </a:extLst>
          </p:cNvPr>
          <p:cNvSpPr/>
          <p:nvPr/>
        </p:nvSpPr>
        <p:spPr>
          <a:xfrm>
            <a:off x="-1585520" y="108391"/>
            <a:ext cx="5318620" cy="6563719"/>
          </a:xfrm>
          <a:prstGeom prst="rect">
            <a:avLst/>
          </a:prstGeom>
          <a:noFill/>
          <a:ln w="1016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Rounded Corners 1">
            <a:extLst>
              <a:ext uri="{FF2B5EF4-FFF2-40B4-BE49-F238E27FC236}">
                <a16:creationId xmlns:a16="http://schemas.microsoft.com/office/drawing/2014/main" id="{BCBB4B36-353C-41B8-824D-1DA87BAD3919}"/>
              </a:ext>
            </a:extLst>
          </p:cNvPr>
          <p:cNvSpPr/>
          <p:nvPr/>
        </p:nvSpPr>
        <p:spPr>
          <a:xfrm>
            <a:off x="167780" y="134224"/>
            <a:ext cx="3523376" cy="6589551"/>
          </a:xfrm>
          <a:prstGeom prst="round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3">
            <a:extLst>
              <a:ext uri="{FF2B5EF4-FFF2-40B4-BE49-F238E27FC236}">
                <a16:creationId xmlns:a16="http://schemas.microsoft.com/office/drawing/2014/main" id="{45B06D0A-41DA-0533-5C50-D78DD26982A8}"/>
              </a:ext>
            </a:extLst>
          </p:cNvPr>
          <p:cNvSpPr>
            <a:spLocks noGrp="1"/>
          </p:cNvSpPr>
          <p:nvPr>
            <p:ph type="title"/>
          </p:nvPr>
        </p:nvSpPr>
        <p:spPr>
          <a:xfrm>
            <a:off x="167780" y="1185218"/>
            <a:ext cx="3523376" cy="1286791"/>
          </a:xfrm>
        </p:spPr>
        <p:txBody>
          <a:bodyPr vert="horz" lIns="64302" tIns="32151" rIns="64302" bIns="32151" rtlCol="0" anchor="ctr">
            <a:normAutofit/>
          </a:bodyPr>
          <a:lstStyle/>
          <a:p>
            <a:pPr algn="ctr" defTabSz="643006"/>
            <a:r>
              <a:rPr lang="en-US" sz="4800" dirty="0">
                <a:solidFill>
                  <a:schemeClr val="bg1"/>
                </a:solidFill>
                <a:latin typeface="+mn-lt"/>
              </a:rPr>
              <a:t>Discussion</a:t>
            </a:r>
          </a:p>
        </p:txBody>
      </p:sp>
      <p:sp>
        <p:nvSpPr>
          <p:cNvPr id="6" name="TextBox 5">
            <a:extLst>
              <a:ext uri="{FF2B5EF4-FFF2-40B4-BE49-F238E27FC236}">
                <a16:creationId xmlns:a16="http://schemas.microsoft.com/office/drawing/2014/main" id="{25D4296D-69AA-8B99-6505-41ECBB1C7A06}"/>
              </a:ext>
            </a:extLst>
          </p:cNvPr>
          <p:cNvSpPr txBox="1"/>
          <p:nvPr/>
        </p:nvSpPr>
        <p:spPr>
          <a:xfrm>
            <a:off x="3943257" y="388211"/>
            <a:ext cx="5032964"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General Stereotypes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Women are bad negotiators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Crying is a sign of weakness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Women should have children, and when they do, they plan to leave their jobs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Intersectional Stereotypes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Age:  Too old/young means you’re incompetent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Race: Angry woman of color, techy/smart Asian, Lazy Latino, “difficult to work with”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Parental Status:  Not committed, can’t manage work/life balance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Situations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Big meetings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Presentations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Meetings with leadership/c-suite execs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Being “Too Much”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srgbClr val="2E6CA4"/>
                </a:solidFill>
                <a:effectLst/>
                <a:uLnTx/>
                <a:uFillTx/>
                <a:latin typeface="Calibri" panose="020F0502020204030204"/>
                <a:ea typeface="+mn-ea"/>
                <a:cs typeface="+mn-cs"/>
              </a:rPr>
              <a:t>Feminine</a:t>
            </a: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 Emotional, sensitive, nice, timid,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srgbClr val="2E6CA4"/>
                </a:solidFill>
                <a:effectLst/>
                <a:uLnTx/>
                <a:uFillTx/>
                <a:latin typeface="Calibri" panose="020F0502020204030204"/>
                <a:ea typeface="+mn-ea"/>
                <a:cs typeface="+mn-cs"/>
              </a:rPr>
              <a:t>Masculine</a:t>
            </a: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 Talkative, enthusiastic, ambitious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E6C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Not </a:t>
            </a:r>
            <a:r>
              <a:rPr kumimoji="0" lang="en-US" sz="1800" b="0" i="0" u="sng" strike="noStrike" kern="1200" cap="none" spc="0" normalizeH="0" baseline="0" noProof="0">
                <a:ln>
                  <a:noFill/>
                </a:ln>
                <a:solidFill>
                  <a:srgbClr val="2E6CA4"/>
                </a:solidFill>
                <a:effectLst/>
                <a:uLnTx/>
                <a:uFillTx/>
                <a:latin typeface="Calibri" panose="020F0502020204030204"/>
                <a:ea typeface="+mn-ea"/>
                <a:cs typeface="+mn-cs"/>
              </a:rPr>
              <a:t>  (Fill in the Blank)  </a:t>
            </a:r>
            <a:r>
              <a:rPr kumimoji="0" lang="en-US" sz="1800" b="0" i="0" u="none" strike="noStrike" kern="1200" cap="none" spc="0" normalizeH="0" baseline="0" noProof="0">
                <a:ln>
                  <a:noFill/>
                </a:ln>
                <a:solidFill>
                  <a:srgbClr val="2E6CA4"/>
                </a:solidFill>
                <a:effectLst/>
                <a:uLnTx/>
                <a:uFillTx/>
                <a:latin typeface="Calibri" panose="020F0502020204030204"/>
                <a:ea typeface="+mn-ea"/>
                <a:cs typeface="+mn-cs"/>
              </a:rPr>
              <a:t> Enough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E6CA4"/>
                </a:solidFill>
                <a:effectLst/>
                <a:uLnTx/>
                <a:uFillTx/>
                <a:latin typeface="Calibri" panose="020F0502020204030204"/>
                <a:ea typeface="+mn-ea"/>
                <a:cs typeface="+mn-cs"/>
              </a:rPr>
              <a:t>Smart, Competent, Good, Strong</a:t>
            </a:r>
          </a:p>
        </p:txBody>
      </p:sp>
      <p:sp>
        <p:nvSpPr>
          <p:cNvPr id="5" name="TextBox 4">
            <a:extLst>
              <a:ext uri="{FF2B5EF4-FFF2-40B4-BE49-F238E27FC236}">
                <a16:creationId xmlns:a16="http://schemas.microsoft.com/office/drawing/2014/main" id="{38EE2A8B-E6E8-CD43-B2DE-DD159A85E591}"/>
              </a:ext>
            </a:extLst>
          </p:cNvPr>
          <p:cNvSpPr txBox="1"/>
          <p:nvPr/>
        </p:nvSpPr>
        <p:spPr>
          <a:xfrm>
            <a:off x="167780" y="2472009"/>
            <a:ext cx="3523375" cy="24314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alibri" panose="020F0502020204030204"/>
                <a:ea typeface="+mn-ea"/>
                <a:cs typeface="+mn-cs"/>
              </a:rPr>
              <a:t>Which of these Stereotype Threat themes have you experienced?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alibri" panose="020F0502020204030204"/>
                <a:ea typeface="+mn-ea"/>
                <a:cs typeface="+mn-cs"/>
              </a:rPr>
              <a: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alibri" panose="020F0502020204030204"/>
                <a:ea typeface="+mn-ea"/>
                <a:cs typeface="+mn-cs"/>
              </a:rPr>
              <a:t>Which of these themes have you witnessed at work?</a:t>
            </a:r>
          </a:p>
        </p:txBody>
      </p:sp>
    </p:spTree>
    <p:extLst>
      <p:ext uri="{BB962C8B-B14F-4D97-AF65-F5344CB8AC3E}">
        <p14:creationId xmlns:p14="http://schemas.microsoft.com/office/powerpoint/2010/main" val="3142624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FDA8E9C-AE40-4680-B62C-2BFB7CA52F51}"/>
              </a:ext>
            </a:extLst>
          </p:cNvPr>
          <p:cNvSpPr txBox="1"/>
          <p:nvPr/>
        </p:nvSpPr>
        <p:spPr>
          <a:xfrm>
            <a:off x="747212" y="3727391"/>
            <a:ext cx="2603734" cy="8714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641" b="1" i="0" u="none" strike="noStrike" kern="1200" cap="none" spc="0" normalizeH="0" baseline="0" noProof="0">
                <a:ln>
                  <a:noFill/>
                </a:ln>
                <a:solidFill>
                  <a:srgbClr val="005A84"/>
                </a:solidFill>
                <a:effectLst/>
                <a:uLnTx/>
                <a:uFillTx/>
                <a:latin typeface="Calibri" panose="020F0502020204030204"/>
                <a:ea typeface="+mn-ea"/>
                <a:cs typeface="+mn-cs"/>
              </a:rPr>
              <a:t>1</a:t>
            </a:r>
            <a:r>
              <a:rPr kumimoji="0" lang="en-US" sz="3375" b="0" i="0" u="none" strike="noStrike" kern="1200" cap="none" spc="0" normalizeH="0" baseline="0" noProof="0">
                <a:ln>
                  <a:noFill/>
                </a:ln>
                <a:solidFill>
                  <a:srgbClr val="00693E"/>
                </a:solidFill>
                <a:effectLst/>
                <a:uLnTx/>
                <a:uFillTx/>
                <a:latin typeface="Calibri" panose="020F0502020204030204"/>
                <a:ea typeface="+mn-ea"/>
                <a:cs typeface="+mn-cs"/>
              </a:rPr>
              <a:t> </a:t>
            </a:r>
            <a:r>
              <a:rPr kumimoji="0" lang="en-US" sz="3375" b="0" i="0" u="none" strike="noStrike" kern="1200" cap="none" spc="0" normalizeH="0" baseline="0" noProof="0">
                <a:ln>
                  <a:noFill/>
                </a:ln>
                <a:solidFill>
                  <a:prstClr val="black"/>
                </a:solidFill>
                <a:effectLst/>
                <a:uLnTx/>
                <a:uFillTx/>
                <a:latin typeface="Calibri" panose="020F0502020204030204"/>
                <a:ea typeface="+mn-ea"/>
                <a:cs typeface="+mn-cs"/>
              </a:rPr>
              <a:t>IN </a:t>
            </a:r>
            <a:r>
              <a:rPr kumimoji="0" lang="en-US" sz="5063" b="1" i="0" u="none" strike="noStrike" kern="1200" cap="none" spc="0" normalizeH="0" baseline="0" noProof="0">
                <a:ln>
                  <a:noFill/>
                </a:ln>
                <a:solidFill>
                  <a:srgbClr val="005A84"/>
                </a:solidFill>
                <a:effectLst/>
                <a:uLnTx/>
                <a:uFillTx/>
                <a:latin typeface="Calibri" panose="020F0502020204030204"/>
                <a:ea typeface="+mn-ea"/>
                <a:cs typeface="+mn-cs"/>
              </a:rPr>
              <a:t>3</a:t>
            </a:r>
            <a:r>
              <a:rPr kumimoji="0" lang="en-US" sz="3375" b="0" i="0" u="none" strike="noStrike" kern="1200" cap="none" spc="0" normalizeH="0" baseline="0" noProof="0">
                <a:ln>
                  <a:noFill/>
                </a:ln>
                <a:solidFill>
                  <a:prstClr val="black"/>
                </a:solidFill>
                <a:effectLst/>
                <a:uLnTx/>
                <a:uFillTx/>
                <a:latin typeface="Calibri" panose="020F0502020204030204"/>
                <a:ea typeface="+mn-ea"/>
                <a:cs typeface="+mn-cs"/>
              </a:rPr>
              <a:t> GIRLS</a:t>
            </a:r>
          </a:p>
        </p:txBody>
      </p:sp>
      <p:sp>
        <p:nvSpPr>
          <p:cNvPr id="11" name="TextBox 10">
            <a:extLst>
              <a:ext uri="{FF2B5EF4-FFF2-40B4-BE49-F238E27FC236}">
                <a16:creationId xmlns:a16="http://schemas.microsoft.com/office/drawing/2014/main" id="{99040E61-C6A2-482F-ADCF-F8582507CBE5}"/>
              </a:ext>
            </a:extLst>
          </p:cNvPr>
          <p:cNvSpPr txBox="1"/>
          <p:nvPr/>
        </p:nvSpPr>
        <p:spPr>
          <a:xfrm>
            <a:off x="425703" y="4481129"/>
            <a:ext cx="3161495" cy="1044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6" b="0" i="0" u="none" strike="noStrike" kern="1200" cap="none" spc="0" normalizeH="0" baseline="0" noProof="0">
                <a:ln>
                  <a:noFill/>
                </a:ln>
                <a:solidFill>
                  <a:prstClr val="black"/>
                </a:solidFill>
                <a:effectLst/>
                <a:uLnTx/>
                <a:uFillTx/>
                <a:latin typeface="Calibri" panose="020F0502020204030204"/>
                <a:ea typeface="+mn-ea"/>
                <a:cs typeface="+mn-cs"/>
              </a:rPr>
              <a:t>WITH A GRADE POINT 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69" b="1" i="0" u="none" strike="noStrike" kern="1200" cap="none" spc="0" normalizeH="0" baseline="0" noProof="0">
                <a:ln>
                  <a:noFill/>
                </a:ln>
                <a:solidFill>
                  <a:srgbClr val="005A84"/>
                </a:solidFill>
                <a:effectLst/>
                <a:uLnTx/>
                <a:uFillTx/>
                <a:latin typeface="Calibri" panose="020F0502020204030204"/>
                <a:ea typeface="+mn-ea"/>
                <a:cs typeface="+mn-cs"/>
              </a:rPr>
              <a:t>ABOVE 4.0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6" b="0" i="0" u="none" strike="noStrike" kern="1200" cap="none" spc="0" normalizeH="0" baseline="0" noProof="0">
                <a:ln>
                  <a:noFill/>
                </a:ln>
                <a:solidFill>
                  <a:prstClr val="black"/>
                </a:solidFill>
                <a:effectLst/>
                <a:uLnTx/>
                <a:uFillTx/>
                <a:latin typeface="Calibri" panose="020F0502020204030204"/>
                <a:ea typeface="+mn-ea"/>
                <a:cs typeface="+mn-cs"/>
              </a:rPr>
              <a:t>DO NOT THINK THEY ARE SMART ENOUGH FOR THEIR DREAM CAREER</a:t>
            </a:r>
          </a:p>
        </p:txBody>
      </p:sp>
      <p:sp>
        <p:nvSpPr>
          <p:cNvPr id="13" name="Title 3">
            <a:extLst>
              <a:ext uri="{FF2B5EF4-FFF2-40B4-BE49-F238E27FC236}">
                <a16:creationId xmlns:a16="http://schemas.microsoft.com/office/drawing/2014/main" id="{7D8D9462-CFEA-42F8-BB19-AEE511235560}"/>
              </a:ext>
            </a:extLst>
          </p:cNvPr>
          <p:cNvSpPr>
            <a:spLocks noGrp="1"/>
          </p:cNvSpPr>
          <p:nvPr>
            <p:ph type="title"/>
          </p:nvPr>
        </p:nvSpPr>
        <p:spPr>
          <a:xfrm>
            <a:off x="379772" y="817612"/>
            <a:ext cx="3787207" cy="1286791"/>
          </a:xfrm>
        </p:spPr>
        <p:txBody>
          <a:bodyPr vert="horz" lIns="64302" tIns="32151" rIns="64302" bIns="32151" rtlCol="0" anchor="ctr">
            <a:normAutofit/>
          </a:bodyPr>
          <a:lstStyle/>
          <a:p>
            <a:pPr defTabSz="643006"/>
            <a:r>
              <a:rPr lang="en-US" sz="3375">
                <a:latin typeface="+mn-lt"/>
              </a:rPr>
              <a:t>Imposter Phenomenon</a:t>
            </a:r>
          </a:p>
        </p:txBody>
      </p:sp>
      <p:cxnSp>
        <p:nvCxnSpPr>
          <p:cNvPr id="8" name="Straight Connector 7">
            <a:extLst>
              <a:ext uri="{FF2B5EF4-FFF2-40B4-BE49-F238E27FC236}">
                <a16:creationId xmlns:a16="http://schemas.microsoft.com/office/drawing/2014/main" id="{9BD97DDC-D859-404D-89F7-A7DAA3A8EE85}"/>
              </a:ext>
            </a:extLst>
          </p:cNvPr>
          <p:cNvCxnSpPr>
            <a:cxnSpLocks/>
          </p:cNvCxnSpPr>
          <p:nvPr/>
        </p:nvCxnSpPr>
        <p:spPr>
          <a:xfrm>
            <a:off x="4572000" y="956611"/>
            <a:ext cx="0" cy="4934617"/>
          </a:xfrm>
          <a:prstGeom prst="line">
            <a:avLst/>
          </a:prstGeom>
          <a:ln w="57150"/>
        </p:spPr>
        <p:style>
          <a:lnRef idx="1">
            <a:schemeClr val="dk1"/>
          </a:lnRef>
          <a:fillRef idx="0">
            <a:schemeClr val="dk1"/>
          </a:fillRef>
          <a:effectRef idx="0">
            <a:schemeClr val="dk1"/>
          </a:effectRef>
          <a:fontRef idx="minor">
            <a:schemeClr val="tx1"/>
          </a:fontRef>
        </p:style>
      </p:cxnSp>
      <p:sp>
        <p:nvSpPr>
          <p:cNvPr id="16" name="Title 3">
            <a:extLst>
              <a:ext uri="{FF2B5EF4-FFF2-40B4-BE49-F238E27FC236}">
                <a16:creationId xmlns:a16="http://schemas.microsoft.com/office/drawing/2014/main" id="{5D6D3A92-613D-426B-AEA0-42B221D33D6E}"/>
              </a:ext>
            </a:extLst>
          </p:cNvPr>
          <p:cNvSpPr txBox="1">
            <a:spLocks/>
          </p:cNvSpPr>
          <p:nvPr/>
        </p:nvSpPr>
        <p:spPr>
          <a:xfrm>
            <a:off x="4977022" y="809525"/>
            <a:ext cx="3589219" cy="1302967"/>
          </a:xfrm>
          <a:prstGeom prst="rect">
            <a:avLst/>
          </a:prstGeom>
        </p:spPr>
        <p:txBody>
          <a:bodyPr vert="horz" lIns="64302" tIns="32151" rIns="64302" bIns="32151" rtlCol="0" anchor="ctr">
            <a:normAutofit/>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marL="0" marR="0" lvl="0" indent="0" algn="l" defTabSz="643006" rtl="0" eaLnBrk="1" fontAlgn="auto" latinLnBrk="0" hangingPunct="1">
              <a:lnSpc>
                <a:spcPct val="90000"/>
              </a:lnSpc>
              <a:spcBef>
                <a:spcPct val="0"/>
              </a:spcBef>
              <a:spcAft>
                <a:spcPts val="422"/>
              </a:spcAft>
              <a:buClrTx/>
              <a:buSzTx/>
              <a:buFontTx/>
              <a:buNone/>
              <a:tabLst/>
              <a:defRPr/>
            </a:pPr>
            <a:r>
              <a:rPr kumimoji="0" lang="en-US" sz="3380" b="0" i="0" u="none" strike="noStrike" kern="1200" cap="none" spc="0" normalizeH="0" baseline="0" noProof="0">
                <a:ln>
                  <a:noFill/>
                </a:ln>
                <a:solidFill>
                  <a:prstClr val="black"/>
                </a:solidFill>
                <a:effectLst/>
                <a:uLnTx/>
                <a:uFillTx/>
                <a:latin typeface="Calibri" panose="020F0502020204030204"/>
                <a:ea typeface="+mj-ea"/>
                <a:cs typeface="+mj-cs"/>
              </a:rPr>
              <a:t>Stereotype Threat</a:t>
            </a:r>
          </a:p>
        </p:txBody>
      </p:sp>
      <p:sp>
        <p:nvSpPr>
          <p:cNvPr id="17" name="Content Placeholder 1">
            <a:extLst>
              <a:ext uri="{FF2B5EF4-FFF2-40B4-BE49-F238E27FC236}">
                <a16:creationId xmlns:a16="http://schemas.microsoft.com/office/drawing/2014/main" id="{5198AAB0-138A-4B3C-B313-B4D443D5F1D7}"/>
              </a:ext>
            </a:extLst>
          </p:cNvPr>
          <p:cNvSpPr txBox="1">
            <a:spLocks/>
          </p:cNvSpPr>
          <p:nvPr/>
        </p:nvSpPr>
        <p:spPr>
          <a:xfrm>
            <a:off x="4977022" y="4114638"/>
            <a:ext cx="4004863" cy="1173662"/>
          </a:xfrm>
          <a:prstGeom prst="rect">
            <a:avLst/>
          </a:prstGeom>
        </p:spPr>
        <p:txBody>
          <a:bodyPr vert="horz" lIns="64302" tIns="32151" rIns="64302" bIns="32151" rtlCol="0">
            <a:normAutofit/>
          </a:bodyPr>
          <a:lstStyle>
            <a:lvl1pPr marL="243802" indent="-243802" algn="l" defTabSz="975208" rtl="0" eaLnBrk="1" latinLnBrk="0" hangingPunct="1">
              <a:lnSpc>
                <a:spcPct val="90000"/>
              </a:lnSpc>
              <a:spcBef>
                <a:spcPts val="1067"/>
              </a:spcBef>
              <a:buFont typeface="Arial" panose="020B0604020202020204" pitchFamily="34" charset="0"/>
              <a:buChar char="•"/>
              <a:defRPr sz="2986" kern="1200">
                <a:solidFill>
                  <a:schemeClr val="tx1"/>
                </a:solidFill>
                <a:latin typeface="+mn-lt"/>
                <a:ea typeface="+mn-ea"/>
                <a:cs typeface="+mn-cs"/>
              </a:defRPr>
            </a:lvl1pPr>
            <a:lvl2pPr marL="731406" indent="-243802" algn="l" defTabSz="975208"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010" indent="-243802" algn="l" defTabSz="975208"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613"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217"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1821"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69425"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029"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4632"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marR="0" lvl="0" indent="0" algn="l" defTabSz="643006" rtl="0" eaLnBrk="1" fontAlgn="auto" latinLnBrk="0" hangingPunct="1">
              <a:lnSpc>
                <a:spcPct val="90000"/>
              </a:lnSpc>
              <a:spcBef>
                <a:spcPts val="1067"/>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Math abilities of young girls</a:t>
            </a:r>
          </a:p>
          <a:p>
            <a:pPr marL="0" marR="0" lvl="0" indent="0" algn="l" defTabSz="643006" rtl="0" eaLnBrk="1" fontAlgn="auto" latinLnBrk="0" hangingPunct="1">
              <a:lnSpc>
                <a:spcPct val="90000"/>
              </a:lnSpc>
              <a:spcBef>
                <a:spcPts val="1067"/>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GRE scores of black students</a:t>
            </a:r>
          </a:p>
          <a:p>
            <a:pPr marL="0" marR="0" lvl="0" indent="0" algn="l" defTabSz="643006" rtl="0" eaLnBrk="1" fontAlgn="auto" latinLnBrk="0" hangingPunct="1">
              <a:lnSpc>
                <a:spcPct val="90000"/>
              </a:lnSpc>
              <a:spcBef>
                <a:spcPts val="1067"/>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Athletic performance of white males</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Arrow: Down 19">
            <a:extLst>
              <a:ext uri="{FF2B5EF4-FFF2-40B4-BE49-F238E27FC236}">
                <a16:creationId xmlns:a16="http://schemas.microsoft.com/office/drawing/2014/main" id="{0F526FD3-9F96-493C-A0F2-90789A4CC1A4}"/>
              </a:ext>
            </a:extLst>
          </p:cNvPr>
          <p:cNvSpPr/>
          <p:nvPr/>
        </p:nvSpPr>
        <p:spPr>
          <a:xfrm>
            <a:off x="6096388" y="2109539"/>
            <a:ext cx="1150954" cy="1598972"/>
          </a:xfrm>
          <a:prstGeom prst="downArrow">
            <a:avLst/>
          </a:prstGeom>
          <a:solidFill>
            <a:srgbClr val="005A8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55271457-132F-8E70-67F1-96AB5DBF075F}"/>
              </a:ext>
            </a:extLst>
          </p:cNvPr>
          <p:cNvPicPr>
            <a:picLocks noChangeAspect="1"/>
          </p:cNvPicPr>
          <p:nvPr/>
        </p:nvPicPr>
        <p:blipFill>
          <a:blip r:embed="rId3"/>
          <a:stretch>
            <a:fillRect/>
          </a:stretch>
        </p:blipFill>
        <p:spPr>
          <a:xfrm>
            <a:off x="932511" y="2124447"/>
            <a:ext cx="2152650" cy="1352550"/>
          </a:xfrm>
          <a:prstGeom prst="rect">
            <a:avLst/>
          </a:prstGeom>
        </p:spPr>
      </p:pic>
    </p:spTree>
    <p:extLst>
      <p:ext uri="{BB962C8B-B14F-4D97-AF65-F5344CB8AC3E}">
        <p14:creationId xmlns:p14="http://schemas.microsoft.com/office/powerpoint/2010/main" val="227116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FDA8E9C-AE40-4680-B62C-2BFB7CA52F51}"/>
              </a:ext>
            </a:extLst>
          </p:cNvPr>
          <p:cNvSpPr txBox="1"/>
          <p:nvPr/>
        </p:nvSpPr>
        <p:spPr>
          <a:xfrm>
            <a:off x="747212" y="3727391"/>
            <a:ext cx="2603734" cy="8714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641" b="1" i="0" u="none" strike="noStrike" kern="1200" cap="none" spc="0" normalizeH="0" baseline="0" noProof="0">
                <a:ln>
                  <a:noFill/>
                </a:ln>
                <a:solidFill>
                  <a:srgbClr val="005A84"/>
                </a:solidFill>
                <a:effectLst/>
                <a:uLnTx/>
                <a:uFillTx/>
                <a:latin typeface="Calibri" panose="020F0502020204030204"/>
                <a:ea typeface="+mn-ea"/>
                <a:cs typeface="+mn-cs"/>
              </a:rPr>
              <a:t>1</a:t>
            </a:r>
            <a:r>
              <a:rPr kumimoji="0" lang="en-US" sz="3375" b="0" i="0" u="none" strike="noStrike" kern="1200" cap="none" spc="0" normalizeH="0" baseline="0" noProof="0">
                <a:ln>
                  <a:noFill/>
                </a:ln>
                <a:solidFill>
                  <a:srgbClr val="00693E"/>
                </a:solidFill>
                <a:effectLst/>
                <a:uLnTx/>
                <a:uFillTx/>
                <a:latin typeface="Calibri" panose="020F0502020204030204"/>
                <a:ea typeface="+mn-ea"/>
                <a:cs typeface="+mn-cs"/>
              </a:rPr>
              <a:t> </a:t>
            </a:r>
            <a:r>
              <a:rPr kumimoji="0" lang="en-US" sz="3375" b="0" i="0" u="none" strike="noStrike" kern="1200" cap="none" spc="0" normalizeH="0" baseline="0" noProof="0">
                <a:ln>
                  <a:noFill/>
                </a:ln>
                <a:solidFill>
                  <a:prstClr val="black"/>
                </a:solidFill>
                <a:effectLst/>
                <a:uLnTx/>
                <a:uFillTx/>
                <a:latin typeface="Calibri" panose="020F0502020204030204"/>
                <a:ea typeface="+mn-ea"/>
                <a:cs typeface="+mn-cs"/>
              </a:rPr>
              <a:t>IN </a:t>
            </a:r>
            <a:r>
              <a:rPr kumimoji="0" lang="en-US" sz="5063" b="1" i="0" u="none" strike="noStrike" kern="1200" cap="none" spc="0" normalizeH="0" baseline="0" noProof="0">
                <a:ln>
                  <a:noFill/>
                </a:ln>
                <a:solidFill>
                  <a:srgbClr val="005A84"/>
                </a:solidFill>
                <a:effectLst/>
                <a:uLnTx/>
                <a:uFillTx/>
                <a:latin typeface="Calibri" panose="020F0502020204030204"/>
                <a:ea typeface="+mn-ea"/>
                <a:cs typeface="+mn-cs"/>
              </a:rPr>
              <a:t>3</a:t>
            </a:r>
            <a:r>
              <a:rPr kumimoji="0" lang="en-US" sz="3375" b="0" i="0" u="none" strike="noStrike" kern="1200" cap="none" spc="0" normalizeH="0" baseline="0" noProof="0">
                <a:ln>
                  <a:noFill/>
                </a:ln>
                <a:solidFill>
                  <a:prstClr val="black"/>
                </a:solidFill>
                <a:effectLst/>
                <a:uLnTx/>
                <a:uFillTx/>
                <a:latin typeface="Calibri" panose="020F0502020204030204"/>
                <a:ea typeface="+mn-ea"/>
                <a:cs typeface="+mn-cs"/>
              </a:rPr>
              <a:t> GIRLS</a:t>
            </a:r>
          </a:p>
        </p:txBody>
      </p:sp>
      <p:sp>
        <p:nvSpPr>
          <p:cNvPr id="11" name="TextBox 10">
            <a:extLst>
              <a:ext uri="{FF2B5EF4-FFF2-40B4-BE49-F238E27FC236}">
                <a16:creationId xmlns:a16="http://schemas.microsoft.com/office/drawing/2014/main" id="{99040E61-C6A2-482F-ADCF-F8582507CBE5}"/>
              </a:ext>
            </a:extLst>
          </p:cNvPr>
          <p:cNvSpPr txBox="1"/>
          <p:nvPr/>
        </p:nvSpPr>
        <p:spPr>
          <a:xfrm>
            <a:off x="425703" y="4481129"/>
            <a:ext cx="3161495" cy="1044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6" b="0" i="0" u="none" strike="noStrike" kern="1200" cap="none" spc="0" normalizeH="0" baseline="0" noProof="0">
                <a:ln>
                  <a:noFill/>
                </a:ln>
                <a:solidFill>
                  <a:prstClr val="black"/>
                </a:solidFill>
                <a:effectLst/>
                <a:uLnTx/>
                <a:uFillTx/>
                <a:latin typeface="Calibri" panose="020F0502020204030204"/>
                <a:ea typeface="+mn-ea"/>
                <a:cs typeface="+mn-cs"/>
              </a:rPr>
              <a:t>WITH A GRADE POINT 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69" b="1" i="0" u="none" strike="noStrike" kern="1200" cap="none" spc="0" normalizeH="0" baseline="0" noProof="0">
                <a:ln>
                  <a:noFill/>
                </a:ln>
                <a:solidFill>
                  <a:srgbClr val="005A84"/>
                </a:solidFill>
                <a:effectLst/>
                <a:uLnTx/>
                <a:uFillTx/>
                <a:latin typeface="Calibri" panose="020F0502020204030204"/>
                <a:ea typeface="+mn-ea"/>
                <a:cs typeface="+mn-cs"/>
              </a:rPr>
              <a:t>ABOVE 4.0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6" b="0" i="0" u="none" strike="noStrike" kern="1200" cap="none" spc="0" normalizeH="0" baseline="0" noProof="0">
                <a:ln>
                  <a:noFill/>
                </a:ln>
                <a:solidFill>
                  <a:prstClr val="black"/>
                </a:solidFill>
                <a:effectLst/>
                <a:uLnTx/>
                <a:uFillTx/>
                <a:latin typeface="Calibri" panose="020F0502020204030204"/>
                <a:ea typeface="+mn-ea"/>
                <a:cs typeface="+mn-cs"/>
              </a:rPr>
              <a:t>DO NOT THINK THEY ARE SMART ENOUGH FOR THEIR DREAM CAREER</a:t>
            </a:r>
          </a:p>
        </p:txBody>
      </p:sp>
      <p:sp>
        <p:nvSpPr>
          <p:cNvPr id="13" name="Title 3">
            <a:extLst>
              <a:ext uri="{FF2B5EF4-FFF2-40B4-BE49-F238E27FC236}">
                <a16:creationId xmlns:a16="http://schemas.microsoft.com/office/drawing/2014/main" id="{7D8D9462-CFEA-42F8-BB19-AEE511235560}"/>
              </a:ext>
            </a:extLst>
          </p:cNvPr>
          <p:cNvSpPr>
            <a:spLocks noGrp="1"/>
          </p:cNvSpPr>
          <p:nvPr>
            <p:ph type="title"/>
          </p:nvPr>
        </p:nvSpPr>
        <p:spPr>
          <a:xfrm>
            <a:off x="379772" y="817612"/>
            <a:ext cx="3787207" cy="1286791"/>
          </a:xfrm>
        </p:spPr>
        <p:txBody>
          <a:bodyPr vert="horz" lIns="64302" tIns="32151" rIns="64302" bIns="32151" rtlCol="0" anchor="ctr">
            <a:normAutofit/>
          </a:bodyPr>
          <a:lstStyle/>
          <a:p>
            <a:pPr defTabSz="643006"/>
            <a:r>
              <a:rPr lang="en-US" sz="3375">
                <a:latin typeface="+mn-lt"/>
              </a:rPr>
              <a:t>Imposter Phenomenon</a:t>
            </a:r>
          </a:p>
        </p:txBody>
      </p:sp>
      <p:cxnSp>
        <p:nvCxnSpPr>
          <p:cNvPr id="8" name="Straight Connector 7">
            <a:extLst>
              <a:ext uri="{FF2B5EF4-FFF2-40B4-BE49-F238E27FC236}">
                <a16:creationId xmlns:a16="http://schemas.microsoft.com/office/drawing/2014/main" id="{9BD97DDC-D859-404D-89F7-A7DAA3A8EE85}"/>
              </a:ext>
            </a:extLst>
          </p:cNvPr>
          <p:cNvCxnSpPr>
            <a:cxnSpLocks/>
          </p:cNvCxnSpPr>
          <p:nvPr/>
        </p:nvCxnSpPr>
        <p:spPr>
          <a:xfrm>
            <a:off x="4572000" y="956611"/>
            <a:ext cx="0" cy="4934617"/>
          </a:xfrm>
          <a:prstGeom prst="line">
            <a:avLst/>
          </a:prstGeom>
          <a:ln w="57150"/>
        </p:spPr>
        <p:style>
          <a:lnRef idx="1">
            <a:schemeClr val="dk1"/>
          </a:lnRef>
          <a:fillRef idx="0">
            <a:schemeClr val="dk1"/>
          </a:fillRef>
          <a:effectRef idx="0">
            <a:schemeClr val="dk1"/>
          </a:effectRef>
          <a:fontRef idx="minor">
            <a:schemeClr val="tx1"/>
          </a:fontRef>
        </p:style>
      </p:cxnSp>
      <p:sp>
        <p:nvSpPr>
          <p:cNvPr id="16" name="Title 3">
            <a:extLst>
              <a:ext uri="{FF2B5EF4-FFF2-40B4-BE49-F238E27FC236}">
                <a16:creationId xmlns:a16="http://schemas.microsoft.com/office/drawing/2014/main" id="{5D6D3A92-613D-426B-AEA0-42B221D33D6E}"/>
              </a:ext>
            </a:extLst>
          </p:cNvPr>
          <p:cNvSpPr txBox="1">
            <a:spLocks/>
          </p:cNvSpPr>
          <p:nvPr/>
        </p:nvSpPr>
        <p:spPr>
          <a:xfrm>
            <a:off x="4977022" y="809525"/>
            <a:ext cx="3589219" cy="1302967"/>
          </a:xfrm>
          <a:prstGeom prst="rect">
            <a:avLst/>
          </a:prstGeom>
        </p:spPr>
        <p:txBody>
          <a:bodyPr vert="horz" lIns="64302" tIns="32151" rIns="64302" bIns="32151" rtlCol="0" anchor="ctr">
            <a:normAutofit/>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marL="0" marR="0" lvl="0" indent="0" algn="l" defTabSz="643006" rtl="0" eaLnBrk="1" fontAlgn="auto" latinLnBrk="0" hangingPunct="1">
              <a:lnSpc>
                <a:spcPct val="90000"/>
              </a:lnSpc>
              <a:spcBef>
                <a:spcPct val="0"/>
              </a:spcBef>
              <a:spcAft>
                <a:spcPts val="422"/>
              </a:spcAft>
              <a:buClrTx/>
              <a:buSzTx/>
              <a:buFontTx/>
              <a:buNone/>
              <a:tabLst/>
              <a:defRPr/>
            </a:pPr>
            <a:r>
              <a:rPr kumimoji="0" lang="en-US" sz="3380" b="0" i="0" u="none" strike="noStrike" kern="1200" cap="none" spc="0" normalizeH="0" baseline="0" noProof="0">
                <a:ln>
                  <a:noFill/>
                </a:ln>
                <a:solidFill>
                  <a:prstClr val="black"/>
                </a:solidFill>
                <a:effectLst/>
                <a:uLnTx/>
                <a:uFillTx/>
                <a:latin typeface="Calibri" panose="020F0502020204030204"/>
                <a:ea typeface="+mj-ea"/>
                <a:cs typeface="+mj-cs"/>
              </a:rPr>
              <a:t>Stereotype Threat</a:t>
            </a:r>
          </a:p>
        </p:txBody>
      </p:sp>
      <p:sp>
        <p:nvSpPr>
          <p:cNvPr id="17" name="Content Placeholder 1">
            <a:extLst>
              <a:ext uri="{FF2B5EF4-FFF2-40B4-BE49-F238E27FC236}">
                <a16:creationId xmlns:a16="http://schemas.microsoft.com/office/drawing/2014/main" id="{5198AAB0-138A-4B3C-B313-B4D443D5F1D7}"/>
              </a:ext>
            </a:extLst>
          </p:cNvPr>
          <p:cNvSpPr txBox="1">
            <a:spLocks/>
          </p:cNvSpPr>
          <p:nvPr/>
        </p:nvSpPr>
        <p:spPr>
          <a:xfrm>
            <a:off x="4977022" y="4114638"/>
            <a:ext cx="4004863" cy="1173662"/>
          </a:xfrm>
          <a:prstGeom prst="rect">
            <a:avLst/>
          </a:prstGeom>
        </p:spPr>
        <p:txBody>
          <a:bodyPr vert="horz" lIns="64302" tIns="32151" rIns="64302" bIns="32151" rtlCol="0">
            <a:normAutofit/>
          </a:bodyPr>
          <a:lstStyle>
            <a:lvl1pPr marL="243802" indent="-243802" algn="l" defTabSz="975208" rtl="0" eaLnBrk="1" latinLnBrk="0" hangingPunct="1">
              <a:lnSpc>
                <a:spcPct val="90000"/>
              </a:lnSpc>
              <a:spcBef>
                <a:spcPts val="1067"/>
              </a:spcBef>
              <a:buFont typeface="Arial" panose="020B0604020202020204" pitchFamily="34" charset="0"/>
              <a:buChar char="•"/>
              <a:defRPr sz="2986" kern="1200">
                <a:solidFill>
                  <a:schemeClr val="tx1"/>
                </a:solidFill>
                <a:latin typeface="+mn-lt"/>
                <a:ea typeface="+mn-ea"/>
                <a:cs typeface="+mn-cs"/>
              </a:defRPr>
            </a:lvl1pPr>
            <a:lvl2pPr marL="731406" indent="-243802" algn="l" defTabSz="975208"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010" indent="-243802" algn="l" defTabSz="975208"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613"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217"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1821"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69425"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029"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4632"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marR="0" lvl="0" indent="0" algn="l" defTabSz="643006" rtl="0" eaLnBrk="1" fontAlgn="auto" latinLnBrk="0" hangingPunct="1">
              <a:lnSpc>
                <a:spcPct val="90000"/>
              </a:lnSpc>
              <a:spcBef>
                <a:spcPts val="1067"/>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Math abilities of young girls</a:t>
            </a:r>
          </a:p>
          <a:p>
            <a:pPr marL="0" marR="0" lvl="0" indent="0" algn="l" defTabSz="643006" rtl="0" eaLnBrk="1" fontAlgn="auto" latinLnBrk="0" hangingPunct="1">
              <a:lnSpc>
                <a:spcPct val="90000"/>
              </a:lnSpc>
              <a:spcBef>
                <a:spcPts val="1067"/>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GRE scores of black students</a:t>
            </a:r>
          </a:p>
          <a:p>
            <a:pPr marL="0" marR="0" lvl="0" indent="0" algn="l" defTabSz="643006" rtl="0" eaLnBrk="1" fontAlgn="auto" latinLnBrk="0" hangingPunct="1">
              <a:lnSpc>
                <a:spcPct val="90000"/>
              </a:lnSpc>
              <a:spcBef>
                <a:spcPts val="1067"/>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Athletic performance of white males</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Arrow: Down 19">
            <a:extLst>
              <a:ext uri="{FF2B5EF4-FFF2-40B4-BE49-F238E27FC236}">
                <a16:creationId xmlns:a16="http://schemas.microsoft.com/office/drawing/2014/main" id="{0F526FD3-9F96-493C-A0F2-90789A4CC1A4}"/>
              </a:ext>
            </a:extLst>
          </p:cNvPr>
          <p:cNvSpPr/>
          <p:nvPr/>
        </p:nvSpPr>
        <p:spPr>
          <a:xfrm>
            <a:off x="6096388" y="2109539"/>
            <a:ext cx="1150954" cy="1598972"/>
          </a:xfrm>
          <a:prstGeom prst="downArrow">
            <a:avLst/>
          </a:prstGeom>
          <a:solidFill>
            <a:srgbClr val="005A8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55271457-132F-8E70-67F1-96AB5DBF075F}"/>
              </a:ext>
            </a:extLst>
          </p:cNvPr>
          <p:cNvPicPr>
            <a:picLocks noChangeAspect="1"/>
          </p:cNvPicPr>
          <p:nvPr/>
        </p:nvPicPr>
        <p:blipFill>
          <a:blip r:embed="rId3"/>
          <a:stretch>
            <a:fillRect/>
          </a:stretch>
        </p:blipFill>
        <p:spPr>
          <a:xfrm>
            <a:off x="932511" y="2124447"/>
            <a:ext cx="2152650" cy="1352550"/>
          </a:xfrm>
          <a:prstGeom prst="rect">
            <a:avLst/>
          </a:prstGeom>
        </p:spPr>
      </p:pic>
      <p:grpSp>
        <p:nvGrpSpPr>
          <p:cNvPr id="2" name="Group 1">
            <a:extLst>
              <a:ext uri="{FF2B5EF4-FFF2-40B4-BE49-F238E27FC236}">
                <a16:creationId xmlns:a16="http://schemas.microsoft.com/office/drawing/2014/main" id="{D4FB6AF2-1400-216C-CFC0-072A8F803F82}"/>
              </a:ext>
            </a:extLst>
          </p:cNvPr>
          <p:cNvGrpSpPr/>
          <p:nvPr/>
        </p:nvGrpSpPr>
        <p:grpSpPr>
          <a:xfrm>
            <a:off x="-34290" y="2583547"/>
            <a:ext cx="9144000" cy="1286713"/>
            <a:chOff x="384880" y="2139"/>
            <a:chExt cx="7273462" cy="1286713"/>
          </a:xfrm>
          <a:solidFill>
            <a:srgbClr val="005A84"/>
          </a:solidFill>
        </p:grpSpPr>
        <p:sp>
          <p:nvSpPr>
            <p:cNvPr id="3" name="Rectangle: Rounded Corners 2">
              <a:extLst>
                <a:ext uri="{FF2B5EF4-FFF2-40B4-BE49-F238E27FC236}">
                  <a16:creationId xmlns:a16="http://schemas.microsoft.com/office/drawing/2014/main" id="{FF42A15A-3765-5F2D-CF0A-0EA0182F10B5}"/>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B61B6ADD-2AC4-3046-42DA-AA0DFABB70F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err="1">
                  <a:ln>
                    <a:noFill/>
                  </a:ln>
                  <a:solidFill>
                    <a:prstClr val="white"/>
                  </a:solidFill>
                  <a:effectLst/>
                  <a:uLnTx/>
                  <a:uFillTx/>
                  <a:latin typeface="Calibri" panose="020F0502020204030204"/>
                  <a:ea typeface="+mn-ea"/>
                  <a:cs typeface="+mn-cs"/>
                </a:rPr>
                <a:t>Reframe</a:t>
              </a:r>
              <a:r>
                <a:rPr kumimoji="0" lang="en-US" sz="4400" b="1" i="0" u="none" strike="noStrike" kern="1200" cap="none" spc="0" normalizeH="0" baseline="0" noProof="0" err="1">
                  <a:ln>
                    <a:noFill/>
                  </a:ln>
                  <a:solidFill>
                    <a:srgbClr val="FFC000"/>
                  </a:solidFill>
                  <a:effectLst/>
                  <a:uLnTx/>
                  <a:uFillTx/>
                  <a:latin typeface="Calibri" panose="020F0502020204030204"/>
                  <a:ea typeface="+mn-ea"/>
                  <a:cs typeface="+mn-cs"/>
                </a:rPr>
                <a:t>|</a:t>
              </a:r>
              <a:r>
                <a:rPr kumimoji="0" lang="en-US" sz="4400" b="0" i="0" u="none" strike="noStrike" kern="1200" cap="none" spc="0" normalizeH="0" baseline="0" noProof="0" err="1">
                  <a:ln>
                    <a:noFill/>
                  </a:ln>
                  <a:solidFill>
                    <a:prstClr val="white"/>
                  </a:solidFill>
                  <a:effectLst/>
                  <a:uLnTx/>
                  <a:uFillTx/>
                  <a:latin typeface="Calibri" panose="020F0502020204030204"/>
                  <a:ea typeface="+mn-ea"/>
                  <a:cs typeface="+mn-cs"/>
                </a:rPr>
                <a:t>Navigate</a:t>
              </a:r>
              <a:r>
                <a:rPr kumimoji="0" lang="en-US" sz="4400" b="1" i="0" u="none" strike="noStrike" kern="1200" cap="none" spc="0" normalizeH="0" baseline="0" noProof="0" err="1">
                  <a:ln>
                    <a:noFill/>
                  </a:ln>
                  <a:solidFill>
                    <a:srgbClr val="FFC000"/>
                  </a:solidFill>
                  <a:effectLst/>
                  <a:uLnTx/>
                  <a:uFillTx/>
                  <a:latin typeface="Calibri" panose="020F0502020204030204"/>
                  <a:ea typeface="+mn-ea"/>
                  <a:cs typeface="+mn-cs"/>
                </a:rPr>
                <a:t>|</a:t>
              </a:r>
              <a:r>
                <a:rPr kumimoji="0" lang="en-US" sz="4400" b="0" i="0" u="none" strike="noStrike" kern="1200" cap="none" spc="0" normalizeH="0" baseline="0" noProof="0" err="1">
                  <a:ln>
                    <a:noFill/>
                  </a:ln>
                  <a:solidFill>
                    <a:prstClr val="white"/>
                  </a:solidFill>
                  <a:effectLst/>
                  <a:uLnTx/>
                  <a:uFillTx/>
                  <a:latin typeface="Calibri" panose="020F0502020204030204"/>
                  <a:ea typeface="+mn-ea"/>
                  <a:cs typeface="+mn-cs"/>
                </a:rPr>
                <a:t>Advocate</a:t>
              </a:r>
              <a:endParaRPr kumimoji="0" lang="en-US" sz="4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552373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55CA618-78A6-47F6-B865-E9315164F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03441" y="-1"/>
            <a:ext cx="5737117" cy="5728133"/>
            <a:chOff x="329184" y="1"/>
            <a:chExt cx="524256" cy="5728133"/>
          </a:xfrm>
        </p:grpSpPr>
        <p:cxnSp>
          <p:nvCxnSpPr>
            <p:cNvPr id="26" name="Straight Connector 25">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318045"/>
            <a:ext cx="8249304"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756B0F92-047A-43E3-99E0-EF905FF58CB9}"/>
              </a:ext>
            </a:extLst>
          </p:cNvPr>
          <p:cNvSpPr txBox="1">
            <a:spLocks/>
          </p:cNvSpPr>
          <p:nvPr/>
        </p:nvSpPr>
        <p:spPr>
          <a:xfrm>
            <a:off x="962719" y="4208684"/>
            <a:ext cx="3933376" cy="929750"/>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600"/>
              </a:spcAft>
              <a:buClrTx/>
              <a:buSzTx/>
              <a:buFontTx/>
              <a:buNone/>
              <a:tabLst/>
              <a:defRPr/>
            </a:pPr>
            <a:r>
              <a:rPr kumimoji="0" lang="en-US" sz="4500" b="0" i="0" u="none" strike="noStrike" kern="1200" cap="none" spc="0" normalizeH="0" baseline="0" noProof="0">
                <a:ln>
                  <a:noFill/>
                </a:ln>
                <a:solidFill>
                  <a:prstClr val="black"/>
                </a:solidFill>
                <a:effectLst/>
                <a:uLnTx/>
                <a:uFillTx/>
                <a:latin typeface="Calibri Light" panose="020F0302020204030204"/>
                <a:ea typeface="+mj-ea"/>
                <a:cs typeface="+mj-cs"/>
              </a:rPr>
              <a:t>Identity Shield</a:t>
            </a:r>
          </a:p>
        </p:txBody>
      </p:sp>
      <p:pic>
        <p:nvPicPr>
          <p:cNvPr id="3" name="Picture 2" descr="A close up of a logo&#10;&#10;Description automatically generated">
            <a:extLst>
              <a:ext uri="{FF2B5EF4-FFF2-40B4-BE49-F238E27FC236}">
                <a16:creationId xmlns:a16="http://schemas.microsoft.com/office/drawing/2014/main" id="{F70ED2E7-0F81-42CF-A3DC-D15BEAF1D5A7}"/>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185775" y="671201"/>
            <a:ext cx="2770541" cy="2999232"/>
          </a:xfrm>
          <a:prstGeom prst="rect">
            <a:avLst/>
          </a:prstGeom>
        </p:spPr>
      </p:pic>
      <p:sp>
        <p:nvSpPr>
          <p:cNvPr id="8" name="TextBox 7">
            <a:extLst>
              <a:ext uri="{FF2B5EF4-FFF2-40B4-BE49-F238E27FC236}">
                <a16:creationId xmlns:a16="http://schemas.microsoft.com/office/drawing/2014/main" id="{CF556E8F-8479-440A-8885-8EEBCD3979F3}"/>
              </a:ext>
            </a:extLst>
          </p:cNvPr>
          <p:cNvSpPr txBox="1"/>
          <p:nvPr/>
        </p:nvSpPr>
        <p:spPr>
          <a:xfrm>
            <a:off x="5227735" y="4258817"/>
            <a:ext cx="3236280" cy="9079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Light" panose="020F0302020204030204"/>
                <a:ea typeface="+mn-ea"/>
                <a:cs typeface="+mn-cs"/>
              </a:rPr>
              <a:t>Personal Values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Light" panose="020F0302020204030204"/>
                <a:ea typeface="+mn-ea"/>
                <a:cs typeface="+mn-cs"/>
              </a:rPr>
              <a:t>&amp; Community Strengths </a:t>
            </a:r>
            <a:endParaRPr kumimoji="0" lang="en-US" sz="2000" b="1" i="0" u="none" strike="noStrike" kern="1200" cap="none" spc="0" normalizeH="0" baseline="0" noProof="0">
              <a:ln>
                <a:noFill/>
              </a:ln>
              <a:solidFill>
                <a:prstClr val="black"/>
              </a:solidFill>
              <a:effectLst/>
              <a:uLnTx/>
              <a:uFillTx/>
              <a:latin typeface="Calibri Light" panose="020F0302020204030204"/>
              <a:ea typeface="+mn-ea"/>
              <a:cs typeface="+mn-cs"/>
            </a:endParaRPr>
          </a:p>
        </p:txBody>
      </p:sp>
      <p:pic>
        <p:nvPicPr>
          <p:cNvPr id="5" name="Picture 4" descr="A picture containing drawing&#10;&#10;Description automatically generated">
            <a:extLst>
              <a:ext uri="{FF2B5EF4-FFF2-40B4-BE49-F238E27FC236}">
                <a16:creationId xmlns:a16="http://schemas.microsoft.com/office/drawing/2014/main" id="{C81BB8C4-7F07-405D-B79A-FAD9C57028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719" y="1325882"/>
            <a:ext cx="3802193" cy="1672964"/>
          </a:xfrm>
          <a:prstGeom prst="rect">
            <a:avLst/>
          </a:prstGeom>
        </p:spPr>
      </p:pic>
      <p:cxnSp>
        <p:nvCxnSpPr>
          <p:cNvPr id="7" name="Straight Connector 6">
            <a:extLst>
              <a:ext uri="{FF2B5EF4-FFF2-40B4-BE49-F238E27FC236}">
                <a16:creationId xmlns:a16="http://schemas.microsoft.com/office/drawing/2014/main" id="{11AE0545-82CA-4121-A17E-F047FD3DCF02}"/>
              </a:ext>
            </a:extLst>
          </p:cNvPr>
          <p:cNvCxnSpPr/>
          <p:nvPr/>
        </p:nvCxnSpPr>
        <p:spPr>
          <a:xfrm>
            <a:off x="5083728" y="4200676"/>
            <a:ext cx="0" cy="100888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CE5D60C-6657-4F5C-82FC-24497AE41286}"/>
              </a:ext>
            </a:extLst>
          </p:cNvPr>
          <p:cNvSpPr txBox="1"/>
          <p:nvPr/>
        </p:nvSpPr>
        <p:spPr>
          <a:xfrm>
            <a:off x="5738048" y="1388484"/>
            <a:ext cx="185979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C000"/>
                </a:solidFill>
                <a:effectLst/>
                <a:uLnTx/>
                <a:uFillTx/>
                <a:latin typeface="Calibri" panose="020F0502020204030204"/>
                <a:ea typeface="+mn-ea"/>
                <a:cs typeface="+mn-cs"/>
              </a:rPr>
              <a:t>Equality</a:t>
            </a:r>
          </a:p>
        </p:txBody>
      </p:sp>
      <p:sp>
        <p:nvSpPr>
          <p:cNvPr id="13" name="TextBox 12">
            <a:extLst>
              <a:ext uri="{FF2B5EF4-FFF2-40B4-BE49-F238E27FC236}">
                <a16:creationId xmlns:a16="http://schemas.microsoft.com/office/drawing/2014/main" id="{3C97D38B-AF17-4A2C-BF82-5BD2D9830786}"/>
              </a:ext>
            </a:extLst>
          </p:cNvPr>
          <p:cNvSpPr txBox="1"/>
          <p:nvPr/>
        </p:nvSpPr>
        <p:spPr>
          <a:xfrm>
            <a:off x="6180707" y="2041388"/>
            <a:ext cx="13328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C000"/>
                </a:solidFill>
                <a:effectLst/>
                <a:uLnTx/>
                <a:uFillTx/>
                <a:latin typeface="Calibri" panose="020F0502020204030204"/>
                <a:ea typeface="+mn-ea"/>
                <a:cs typeface="+mn-cs"/>
              </a:rPr>
              <a:t>Service</a:t>
            </a:r>
          </a:p>
        </p:txBody>
      </p:sp>
    </p:spTree>
    <p:extLst>
      <p:ext uri="{BB962C8B-B14F-4D97-AF65-F5344CB8AC3E}">
        <p14:creationId xmlns:p14="http://schemas.microsoft.com/office/powerpoint/2010/main" val="135680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390D36C2-72CD-44B1-A1C2-3196417497D4}"/>
              </a:ext>
            </a:extLst>
          </p:cNvPr>
          <p:cNvPicPr>
            <a:picLocks noChangeAspect="1"/>
          </p:cNvPicPr>
          <p:nvPr/>
        </p:nvPicPr>
        <p:blipFill>
          <a:blip r:embed="rId3"/>
          <a:stretch>
            <a:fillRect/>
          </a:stretch>
        </p:blipFill>
        <p:spPr>
          <a:xfrm>
            <a:off x="1384031" y="1855127"/>
            <a:ext cx="6375937" cy="4877593"/>
          </a:xfrm>
          <a:prstGeom prst="rect">
            <a:avLst/>
          </a:prstGeom>
          <a:ln>
            <a:noFill/>
          </a:ln>
          <a:effectLst>
            <a:outerShdw blurRad="190500" algn="tl" rotWithShape="0">
              <a:srgbClr val="000000">
                <a:alpha val="70000"/>
              </a:srgbClr>
            </a:outerShdw>
          </a:effectLst>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89ADA9A3-0B64-4AB2-8BDB-FB72E047ACAE}"/>
              </a:ext>
            </a:extLst>
          </p:cNvPr>
          <p:cNvGrpSpPr/>
          <p:nvPr/>
        </p:nvGrpSpPr>
        <p:grpSpPr>
          <a:xfrm>
            <a:off x="0" y="456971"/>
            <a:ext cx="9144000" cy="1286713"/>
            <a:chOff x="384880" y="2139"/>
            <a:chExt cx="7273462" cy="1286713"/>
          </a:xfrm>
          <a:solidFill>
            <a:srgbClr val="005A84"/>
          </a:solidFill>
        </p:grpSpPr>
        <p:sp>
          <p:nvSpPr>
            <p:cNvPr id="12" name="Rectangle: Rounded Corners 11">
              <a:extLst>
                <a:ext uri="{FF2B5EF4-FFF2-40B4-BE49-F238E27FC236}">
                  <a16:creationId xmlns:a16="http://schemas.microsoft.com/office/drawing/2014/main" id="{85C87CD7-DC6D-4B39-93FB-D3AA78229665}"/>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4">
              <a:extLst>
                <a:ext uri="{FF2B5EF4-FFF2-40B4-BE49-F238E27FC236}">
                  <a16:creationId xmlns:a16="http://schemas.microsoft.com/office/drawing/2014/main" id="{20D70B16-5243-4B5F-B086-7E29EB665DB6}"/>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Personal Values as Superpowers</a:t>
              </a:r>
            </a:p>
          </p:txBody>
        </p:sp>
      </p:grpSp>
    </p:spTree>
    <p:extLst>
      <p:ext uri="{BB962C8B-B14F-4D97-AF65-F5344CB8AC3E}">
        <p14:creationId xmlns:p14="http://schemas.microsoft.com/office/powerpoint/2010/main" val="550001488"/>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54099" y="-387289"/>
            <a:ext cx="2743200" cy="2887579"/>
          </a:xfrm>
        </p:spPr>
        <p:txBody>
          <a:bodyPr vert="horz" lIns="91440" tIns="45720" rIns="91440" bIns="45720" rtlCol="0" anchor="b">
            <a:normAutofit/>
          </a:bodyPr>
          <a:lstStyle/>
          <a:p>
            <a:pPr algn="ctr" defTabSz="914400"/>
            <a:r>
              <a:rPr lang="en-US" sz="4200" kern="1200">
                <a:solidFill>
                  <a:srgbClr val="FFFFFF"/>
                </a:solidFill>
                <a:latin typeface="+mj-lt"/>
                <a:ea typeface="+mj-ea"/>
                <a:cs typeface="+mj-cs"/>
              </a:rPr>
              <a:t>Online Poll</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0388267B-3F7E-4FEF-BC45-AC313CC006B5}"/>
              </a:ext>
            </a:extLst>
          </p:cNvPr>
          <p:cNvSpPr/>
          <p:nvPr/>
        </p:nvSpPr>
        <p:spPr>
          <a:xfrm>
            <a:off x="4121751" y="1431083"/>
            <a:ext cx="4701737"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panose="020F0502020204030204"/>
                <a:ea typeface="+mn-ea"/>
                <a:cs typeface="+mn-cs"/>
              </a:rPr>
              <a:t>Community Strengths</a:t>
            </a:r>
          </a:p>
        </p:txBody>
      </p:sp>
      <p:sp>
        <p:nvSpPr>
          <p:cNvPr id="6" name="TextBox 5">
            <a:extLst>
              <a:ext uri="{FF2B5EF4-FFF2-40B4-BE49-F238E27FC236}">
                <a16:creationId xmlns:a16="http://schemas.microsoft.com/office/drawing/2014/main" id="{71917CAF-958E-D683-C2E9-17E2C3F1FA5C}"/>
              </a:ext>
            </a:extLst>
          </p:cNvPr>
          <p:cNvSpPr txBox="1"/>
          <p:nvPr/>
        </p:nvSpPr>
        <p:spPr>
          <a:xfrm>
            <a:off x="3900221" y="2286248"/>
            <a:ext cx="4572000" cy="923330"/>
          </a:xfrm>
          <a:prstGeom prst="rect">
            <a:avLst/>
          </a:prstGeom>
          <a:noFill/>
        </p:spPr>
        <p:txBody>
          <a:bodyPr wrap="square">
            <a:spAutoFit/>
          </a:bodyPr>
          <a:lstStyle/>
          <a:p>
            <a:pPr algn="ctr"/>
            <a:r>
              <a:rPr lang="en-US"/>
              <a:t>What community strengths have you developed because of your identity as a woman and/or other marginalized group?</a:t>
            </a:r>
          </a:p>
        </p:txBody>
      </p:sp>
      <p:sp>
        <p:nvSpPr>
          <p:cNvPr id="12" name="TextBox 11">
            <a:extLst>
              <a:ext uri="{FF2B5EF4-FFF2-40B4-BE49-F238E27FC236}">
                <a16:creationId xmlns:a16="http://schemas.microsoft.com/office/drawing/2014/main" id="{1B9701F5-AA7D-49DC-3AE6-1A7915BE4DB3}"/>
              </a:ext>
            </a:extLst>
          </p:cNvPr>
          <p:cNvSpPr txBox="1"/>
          <p:nvPr/>
        </p:nvSpPr>
        <p:spPr>
          <a:xfrm>
            <a:off x="3900221" y="3768801"/>
            <a:ext cx="4572000" cy="646331"/>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1800" b="0" i="1" u="none" strike="noStrike" kern="1200" cap="none" spc="-100" normalizeH="0" baseline="0" noProof="0">
                <a:ln>
                  <a:noFill/>
                </a:ln>
                <a:solidFill>
                  <a:schemeClr val="accent1"/>
                </a:solidFill>
                <a:effectLst/>
                <a:uLnTx/>
                <a:uFillTx/>
                <a:latin typeface="Calibri" panose="020F0502020204030204"/>
                <a:ea typeface="+mn-ea"/>
                <a:cs typeface="+mn-cs"/>
              </a:rPr>
              <a:t>We are making a word cloud.</a:t>
            </a:r>
          </a:p>
          <a:p>
            <a:pPr marR="0" lvl="0" algn="ctr" defTabSz="914400" rtl="0" eaLnBrk="1" fontAlgn="auto" latinLnBrk="0" hangingPunct="1">
              <a:lnSpc>
                <a:spcPct val="100000"/>
              </a:lnSpc>
              <a:spcBef>
                <a:spcPts val="0"/>
              </a:spcBef>
              <a:spcAft>
                <a:spcPts val="0"/>
              </a:spcAft>
              <a:buClrTx/>
              <a:buSzTx/>
              <a:tabLst/>
              <a:defRPr/>
            </a:pPr>
            <a:r>
              <a:rPr kumimoji="0" lang="en-US" sz="1800" b="0" i="1" u="none" strike="noStrike" kern="1200" cap="none" spc="-100" normalizeH="0" baseline="0" noProof="0">
                <a:ln>
                  <a:noFill/>
                </a:ln>
                <a:solidFill>
                  <a:schemeClr val="accent1"/>
                </a:solidFill>
                <a:effectLst/>
                <a:uLnTx/>
                <a:uFillTx/>
                <a:latin typeface="Calibri" panose="020F0502020204030204"/>
                <a:ea typeface="+mn-ea"/>
                <a:cs typeface="+mn-cs"/>
              </a:rPr>
              <a:t>Please enter </a:t>
            </a:r>
            <a:r>
              <a:rPr lang="en-US" sz="1800" i="1" spc="-100">
                <a:solidFill>
                  <a:schemeClr val="accent1"/>
                </a:solidFill>
                <a:latin typeface="Calibri" panose="020F0502020204030204"/>
              </a:rPr>
              <a:t> one-word or hyphenated responses.</a:t>
            </a:r>
            <a:endParaRPr kumimoji="0" lang="en-US" sz="1800" b="0" i="1" u="none" strike="noStrike" kern="1200" cap="none" spc="-100" normalizeH="0" baseline="0" noProof="0">
              <a:ln>
                <a:noFill/>
              </a:ln>
              <a:solidFill>
                <a:schemeClr val="accent1"/>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781C9CF-18AE-69D9-8280-29906FD8F07C}"/>
              </a:ext>
            </a:extLst>
          </p:cNvPr>
          <p:cNvSpPr txBox="1"/>
          <p:nvPr/>
        </p:nvSpPr>
        <p:spPr>
          <a:xfrm>
            <a:off x="-408722" y="2935191"/>
            <a:ext cx="4572000" cy="461665"/>
          </a:xfrm>
          <a:prstGeom prst="rect">
            <a:avLst/>
          </a:prstGeom>
          <a:noFill/>
        </p:spPr>
        <p:txBody>
          <a:bodyPr wrap="square">
            <a:spAutoFit/>
          </a:bodyPr>
          <a:lstStyle/>
          <a:p>
            <a:pPr algn="ctr"/>
            <a:r>
              <a:rPr lang="en-US" sz="2400">
                <a:solidFill>
                  <a:schemeClr val="bg1"/>
                </a:solidFill>
              </a:rPr>
              <a:t>pollev.com/dartmouth</a:t>
            </a:r>
          </a:p>
        </p:txBody>
      </p:sp>
    </p:spTree>
    <p:extLst>
      <p:ext uri="{BB962C8B-B14F-4D97-AF65-F5344CB8AC3E}">
        <p14:creationId xmlns:p14="http://schemas.microsoft.com/office/powerpoint/2010/main" val="1989199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9DB7BD6-72FA-7FF7-303C-46B5CE3A9462}"/>
              </a:ext>
            </a:extLst>
          </p:cNvPr>
          <p:cNvPicPr>
            <a:picLocks noChangeAspect="1"/>
          </p:cNvPicPr>
          <p:nvPr/>
        </p:nvPicPr>
        <p:blipFill>
          <a:blip r:embed="rId2"/>
          <a:stretch>
            <a:fillRect/>
          </a:stretch>
        </p:blipFill>
        <p:spPr>
          <a:xfrm>
            <a:off x="0" y="1693107"/>
            <a:ext cx="9144000" cy="3471786"/>
          </a:xfrm>
          <a:prstGeom prst="rect">
            <a:avLst/>
          </a:prstGeom>
        </p:spPr>
      </p:pic>
    </p:spTree>
    <p:extLst>
      <p:ext uri="{BB962C8B-B14F-4D97-AF65-F5344CB8AC3E}">
        <p14:creationId xmlns:p14="http://schemas.microsoft.com/office/powerpoint/2010/main" val="17863422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05994" y="1546651"/>
            <a:ext cx="3224883" cy="4318883"/>
          </a:xfrm>
        </p:spPr>
        <p:txBody>
          <a:bodyPr>
            <a:normAutofit/>
          </a:bodyPr>
          <a:lstStyle/>
          <a:p>
            <a:pPr marL="457200" indent="-457200">
              <a:buClr>
                <a:schemeClr val="bg1"/>
              </a:buClr>
              <a:buFont typeface="+mj-lt"/>
              <a:buAutoNum type="arabicPeriod"/>
            </a:pPr>
            <a:r>
              <a:rPr lang="en-US" sz="2000">
                <a:solidFill>
                  <a:schemeClr val="bg1"/>
                </a:solidFill>
                <a:latin typeface="Calibri" panose="020F0502020204030204" pitchFamily="34" charset="0"/>
                <a:cs typeface="Calibri" panose="020F0502020204030204" pitchFamily="34" charset="0"/>
              </a:rPr>
              <a:t>Draw the shape of a shield in your journal</a:t>
            </a:r>
          </a:p>
          <a:p>
            <a:pPr marL="457200" indent="-457200">
              <a:buClr>
                <a:schemeClr val="bg1"/>
              </a:buClr>
              <a:buFont typeface="+mj-lt"/>
              <a:buAutoNum type="arabicPeriod" startAt="2"/>
            </a:pPr>
            <a:r>
              <a:rPr lang="en-US" sz="2000">
                <a:solidFill>
                  <a:schemeClr val="bg1"/>
                </a:solidFill>
                <a:latin typeface="Calibri" panose="020F0502020204030204" pitchFamily="34" charset="0"/>
                <a:cs typeface="Calibri" panose="020F0502020204030204" pitchFamily="34" charset="0"/>
              </a:rPr>
              <a:t>Fill the blank space with your personal values and community strengths</a:t>
            </a:r>
          </a:p>
          <a:p>
            <a:pPr marL="457200" indent="-457200">
              <a:buClr>
                <a:schemeClr val="bg1"/>
              </a:buClr>
              <a:buFont typeface="+mj-lt"/>
              <a:buAutoNum type="arabicPeriod" startAt="2"/>
            </a:pPr>
            <a:r>
              <a:rPr lang="en-US" sz="2000">
                <a:solidFill>
                  <a:schemeClr val="bg1"/>
                </a:solidFill>
                <a:latin typeface="Calibri" panose="020F0502020204030204" pitchFamily="34" charset="0"/>
                <a:cs typeface="Calibri" panose="020F0502020204030204" pitchFamily="34" charset="0"/>
              </a:rPr>
              <a:t>Along the perimeter, write down how your Identity Shield makes you feel</a:t>
            </a:r>
          </a:p>
          <a:p>
            <a:pPr marL="457200" indent="-457200">
              <a:buClr>
                <a:schemeClr val="bg1"/>
              </a:buClr>
              <a:buFont typeface="+mj-lt"/>
              <a:buAutoNum type="arabicPeriod" startAt="2"/>
            </a:pPr>
            <a:endParaRPr lang="en-US" sz="2000">
              <a:solidFill>
                <a:schemeClr val="bg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122C7392-BBD7-4080-B985-58A44BF5EDA8}"/>
              </a:ext>
            </a:extLst>
          </p:cNvPr>
          <p:cNvSpPr/>
          <p:nvPr/>
        </p:nvSpPr>
        <p:spPr>
          <a:xfrm>
            <a:off x="6389371" y="855143"/>
            <a:ext cx="1948740" cy="523220"/>
          </a:xfrm>
          <a:prstGeom prst="rect">
            <a:avLst/>
          </a:prstGeom>
        </p:spPr>
        <p:txBody>
          <a:bodyPr wrap="non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Instructions</a:t>
            </a:r>
          </a:p>
        </p:txBody>
      </p:sp>
      <p:grpSp>
        <p:nvGrpSpPr>
          <p:cNvPr id="6" name="Group 5">
            <a:extLst>
              <a:ext uri="{FF2B5EF4-FFF2-40B4-BE49-F238E27FC236}">
                <a16:creationId xmlns:a16="http://schemas.microsoft.com/office/drawing/2014/main" id="{238705E8-6934-44DA-8EEB-4C4A1749DCED}"/>
              </a:ext>
            </a:extLst>
          </p:cNvPr>
          <p:cNvGrpSpPr/>
          <p:nvPr/>
        </p:nvGrpSpPr>
        <p:grpSpPr>
          <a:xfrm>
            <a:off x="1218202" y="2029299"/>
            <a:ext cx="2865530" cy="3155098"/>
            <a:chOff x="968239" y="2029298"/>
            <a:chExt cx="3425979" cy="3708771"/>
          </a:xfrm>
        </p:grpSpPr>
        <p:pic>
          <p:nvPicPr>
            <p:cNvPr id="11" name="Picture 10" descr="A close up of a logo&#10;&#10;Description automatically generated">
              <a:extLst>
                <a:ext uri="{FF2B5EF4-FFF2-40B4-BE49-F238E27FC236}">
                  <a16:creationId xmlns:a16="http://schemas.microsoft.com/office/drawing/2014/main" id="{9EBA202F-2DE3-4141-96D3-DBD07FD98E10}"/>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68239" y="2029298"/>
              <a:ext cx="3425979" cy="3708771"/>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6897325D-D207-4886-A469-15AD03DA4118}"/>
                </a:ext>
              </a:extLst>
            </p:cNvPr>
            <p:cNvPicPr>
              <a:picLocks noChangeAspect="1"/>
            </p:cNvPicPr>
            <p:nvPr/>
          </p:nvPicPr>
          <p:blipFill rotWithShape="1">
            <a:blip r:embed="rId5">
              <a:extLst>
                <a:ext uri="{28A0092B-C50C-407E-A947-70E740481C1C}">
                  <a14:useLocalDpi xmlns:a14="http://schemas.microsoft.com/office/drawing/2010/main" val="0"/>
                </a:ext>
              </a:extLst>
            </a:blip>
            <a:srcRect l="-264" t="2659" r="52297" b="-1455"/>
            <a:stretch/>
          </p:blipFill>
          <p:spPr>
            <a:xfrm>
              <a:off x="1246921" y="2527714"/>
              <a:ext cx="2838416" cy="2835631"/>
            </a:xfrm>
            <a:prstGeom prst="ellipse">
              <a:avLst/>
            </a:prstGeom>
          </p:spPr>
        </p:pic>
      </p:grpSp>
      <p:sp>
        <p:nvSpPr>
          <p:cNvPr id="9" name="TextBox 8">
            <a:extLst>
              <a:ext uri="{FF2B5EF4-FFF2-40B4-BE49-F238E27FC236}">
                <a16:creationId xmlns:a16="http://schemas.microsoft.com/office/drawing/2014/main" id="{73244E21-5C9E-4C78-B8BB-6B30F44D2363}"/>
              </a:ext>
            </a:extLst>
          </p:cNvPr>
          <p:cNvSpPr txBox="1"/>
          <p:nvPr/>
        </p:nvSpPr>
        <p:spPr>
          <a:xfrm>
            <a:off x="4058473" y="2558641"/>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15" name="TextBox 14">
            <a:extLst>
              <a:ext uri="{FF2B5EF4-FFF2-40B4-BE49-F238E27FC236}">
                <a16:creationId xmlns:a16="http://schemas.microsoft.com/office/drawing/2014/main" id="{51C7EA95-F360-42D9-B138-B2E93A63CF58}"/>
              </a:ext>
            </a:extLst>
          </p:cNvPr>
          <p:cNvSpPr txBox="1"/>
          <p:nvPr/>
        </p:nvSpPr>
        <p:spPr>
          <a:xfrm>
            <a:off x="4189362" y="3290129"/>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16" name="TextBox 15">
            <a:extLst>
              <a:ext uri="{FF2B5EF4-FFF2-40B4-BE49-F238E27FC236}">
                <a16:creationId xmlns:a16="http://schemas.microsoft.com/office/drawing/2014/main" id="{FE2ADB96-E517-4BB7-8F1D-2B6B75D1D658}"/>
              </a:ext>
            </a:extLst>
          </p:cNvPr>
          <p:cNvSpPr txBox="1"/>
          <p:nvPr/>
        </p:nvSpPr>
        <p:spPr>
          <a:xfrm>
            <a:off x="266734" y="2643929"/>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17" name="TextBox 16">
            <a:extLst>
              <a:ext uri="{FF2B5EF4-FFF2-40B4-BE49-F238E27FC236}">
                <a16:creationId xmlns:a16="http://schemas.microsoft.com/office/drawing/2014/main" id="{73845DB1-5136-486A-A1AB-28A383A526C1}"/>
              </a:ext>
            </a:extLst>
          </p:cNvPr>
          <p:cNvSpPr txBox="1"/>
          <p:nvPr/>
        </p:nvSpPr>
        <p:spPr>
          <a:xfrm>
            <a:off x="208825" y="3443225"/>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18" name="TextBox 17">
            <a:extLst>
              <a:ext uri="{FF2B5EF4-FFF2-40B4-BE49-F238E27FC236}">
                <a16:creationId xmlns:a16="http://schemas.microsoft.com/office/drawing/2014/main" id="{14B5CC08-C2E6-491C-9CD2-AC5DC79742AA}"/>
              </a:ext>
            </a:extLst>
          </p:cNvPr>
          <p:cNvSpPr txBox="1"/>
          <p:nvPr/>
        </p:nvSpPr>
        <p:spPr>
          <a:xfrm>
            <a:off x="4134066" y="4021617"/>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19" name="TextBox 18">
            <a:extLst>
              <a:ext uri="{FF2B5EF4-FFF2-40B4-BE49-F238E27FC236}">
                <a16:creationId xmlns:a16="http://schemas.microsoft.com/office/drawing/2014/main" id="{A181BBFA-A7F9-4C08-ADB0-B826ABA37E2B}"/>
              </a:ext>
            </a:extLst>
          </p:cNvPr>
          <p:cNvSpPr txBox="1"/>
          <p:nvPr/>
        </p:nvSpPr>
        <p:spPr>
          <a:xfrm>
            <a:off x="291739" y="4422071"/>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20" name="TextBox 19">
            <a:extLst>
              <a:ext uri="{FF2B5EF4-FFF2-40B4-BE49-F238E27FC236}">
                <a16:creationId xmlns:a16="http://schemas.microsoft.com/office/drawing/2014/main" id="{59ABCF1D-68A1-4CBC-9404-41D5EC78E0F7}"/>
              </a:ext>
            </a:extLst>
          </p:cNvPr>
          <p:cNvSpPr txBox="1"/>
          <p:nvPr/>
        </p:nvSpPr>
        <p:spPr>
          <a:xfrm>
            <a:off x="3545938" y="4791403"/>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21" name="TextBox 20">
            <a:extLst>
              <a:ext uri="{FF2B5EF4-FFF2-40B4-BE49-F238E27FC236}">
                <a16:creationId xmlns:a16="http://schemas.microsoft.com/office/drawing/2014/main" id="{673F87CA-18C5-4864-A6E4-226CE79A162A}"/>
              </a:ext>
            </a:extLst>
          </p:cNvPr>
          <p:cNvSpPr txBox="1"/>
          <p:nvPr/>
        </p:nvSpPr>
        <p:spPr>
          <a:xfrm>
            <a:off x="995922" y="5104958"/>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22" name="TextBox 21">
            <a:extLst>
              <a:ext uri="{FF2B5EF4-FFF2-40B4-BE49-F238E27FC236}">
                <a16:creationId xmlns:a16="http://schemas.microsoft.com/office/drawing/2014/main" id="{7086774D-D5C7-42F6-B946-2BB8C2914AD3}"/>
              </a:ext>
            </a:extLst>
          </p:cNvPr>
          <p:cNvSpPr txBox="1"/>
          <p:nvPr/>
        </p:nvSpPr>
        <p:spPr>
          <a:xfrm>
            <a:off x="2473402" y="5370621"/>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23" name="TextBox 22">
            <a:extLst>
              <a:ext uri="{FF2B5EF4-FFF2-40B4-BE49-F238E27FC236}">
                <a16:creationId xmlns:a16="http://schemas.microsoft.com/office/drawing/2014/main" id="{6141B87B-81F4-438A-80BE-599B7C6B9626}"/>
              </a:ext>
            </a:extLst>
          </p:cNvPr>
          <p:cNvSpPr txBox="1"/>
          <p:nvPr/>
        </p:nvSpPr>
        <p:spPr>
          <a:xfrm>
            <a:off x="266733" y="1843075"/>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24" name="TextBox 23">
            <a:extLst>
              <a:ext uri="{FF2B5EF4-FFF2-40B4-BE49-F238E27FC236}">
                <a16:creationId xmlns:a16="http://schemas.microsoft.com/office/drawing/2014/main" id="{4961EF8D-64B3-4020-A5F8-3C3156FB6BE9}"/>
              </a:ext>
            </a:extLst>
          </p:cNvPr>
          <p:cNvSpPr txBox="1"/>
          <p:nvPr/>
        </p:nvSpPr>
        <p:spPr>
          <a:xfrm>
            <a:off x="4009038" y="1867980"/>
            <a:ext cx="1125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B05"/>
                </a:solidFill>
                <a:effectLst/>
                <a:uLnTx/>
                <a:uFillTx/>
                <a:latin typeface="Gill Sans MT" panose="020B0502020104020203"/>
                <a:ea typeface="+mn-ea"/>
                <a:cs typeface="+mn-cs"/>
              </a:rPr>
              <a:t>Feelings</a:t>
            </a:r>
          </a:p>
        </p:txBody>
      </p:sp>
      <p:sp>
        <p:nvSpPr>
          <p:cNvPr id="3" name="TextBox 2">
            <a:extLst>
              <a:ext uri="{FF2B5EF4-FFF2-40B4-BE49-F238E27FC236}">
                <a16:creationId xmlns:a16="http://schemas.microsoft.com/office/drawing/2014/main" id="{378CE2DE-8EE4-F5DC-C661-8DAC0F675B93}"/>
              </a:ext>
            </a:extLst>
          </p:cNvPr>
          <p:cNvSpPr txBox="1"/>
          <p:nvPr/>
        </p:nvSpPr>
        <p:spPr>
          <a:xfrm>
            <a:off x="581021" y="934962"/>
            <a:ext cx="4139891" cy="707886"/>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4260"/>
                </a:solidFill>
                <a:effectLst/>
                <a:uLnTx/>
                <a:uFillTx/>
                <a:latin typeface="Calibri Light" panose="020F0302020204030204" pitchFamily="34" charset="0"/>
                <a:ea typeface="+mn-ea"/>
                <a:cs typeface="Calibri Light" panose="020F0302020204030204" pitchFamily="34" charset="0"/>
              </a:rPr>
              <a:t>Identity Shield</a:t>
            </a:r>
          </a:p>
        </p:txBody>
      </p:sp>
    </p:spTree>
    <p:extLst>
      <p:ext uri="{BB962C8B-B14F-4D97-AF65-F5344CB8AC3E}">
        <p14:creationId xmlns:p14="http://schemas.microsoft.com/office/powerpoint/2010/main" val="958892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a:extLst>
            <a:ext uri="{FF2B5EF4-FFF2-40B4-BE49-F238E27FC236}">
              <a16:creationId xmlns:a16="http://schemas.microsoft.com/office/drawing/2014/main" id="{F1FF8CD1-1301-F822-471D-32F3E01467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F799FA-07C8-8A86-5A54-8F0B6DFF6544}"/>
              </a:ext>
            </a:extLst>
          </p:cNvPr>
          <p:cNvSpPr>
            <a:spLocks noGrp="1"/>
          </p:cNvSpPr>
          <p:nvPr>
            <p:ph type="title"/>
          </p:nvPr>
        </p:nvSpPr>
        <p:spPr>
          <a:xfrm>
            <a:off x="5598460" y="996169"/>
            <a:ext cx="3065480" cy="2889114"/>
          </a:xfrm>
        </p:spPr>
        <p:txBody>
          <a:bodyPr vert="horz" lIns="91440" tIns="45720" rIns="91440" bIns="45720" rtlCol="0" anchor="b">
            <a:normAutofit/>
          </a:bodyPr>
          <a:lstStyle/>
          <a:p>
            <a:pPr defTabSz="914400"/>
            <a:r>
              <a:rPr lang="en-US" sz="3600"/>
              <a:t>How does your Identity Shield make you feel?</a:t>
            </a:r>
          </a:p>
        </p:txBody>
      </p:sp>
      <p:sp>
        <p:nvSpPr>
          <p:cNvPr id="13" name="Freeform: Shape 12">
            <a:extLst>
              <a:ext uri="{FF2B5EF4-FFF2-40B4-BE49-F238E27FC236}">
                <a16:creationId xmlns:a16="http://schemas.microsoft.com/office/drawing/2014/main" id="{740400D2-9ED3-2FA7-4659-2471E1ECBD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391039"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1E45B12-5CC2-7DB0-26E8-ED4E2F03E996}"/>
              </a:ext>
            </a:extLst>
          </p:cNvPr>
          <p:cNvPicPr>
            <a:picLocks noChangeAspect="1"/>
          </p:cNvPicPr>
          <p:nvPr/>
        </p:nvPicPr>
        <p:blipFill rotWithShape="1">
          <a:blip r:embed="rId3"/>
          <a:srcRect l="19912" r="10224"/>
          <a:stretch/>
        </p:blipFill>
        <p:spPr>
          <a:xfrm>
            <a:off x="0" y="10"/>
            <a:ext cx="4791292"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355227533"/>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8BA16159-2760-CB6A-3056-5A3064FA1375}"/>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CC61C08-2B4A-07C8-42DA-D36C3B93F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B191ECF-D1D2-B9A3-1562-E06D3A846D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E9A82B9-B9BC-3CC5-57CA-47F93B8FF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2"/>
            <a:ext cx="8249304"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09A1C41-058E-15EF-8694-C35E10F671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54708"/>
            <a:ext cx="825017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7D003459-D7A5-04B4-8ED2-CF13A84B1208}"/>
              </a:ext>
            </a:extLst>
          </p:cNvPr>
          <p:cNvSpPr txBox="1">
            <a:spLocks/>
          </p:cNvSpPr>
          <p:nvPr/>
        </p:nvSpPr>
        <p:spPr>
          <a:xfrm>
            <a:off x="1207200" y="1917052"/>
            <a:ext cx="6729597" cy="220094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Light" panose="020F0302020204030204"/>
                <a:ea typeface="+mj-ea"/>
                <a:cs typeface="+mj-cs"/>
              </a:rPr>
              <a:t>We need workplaces to change</a:t>
            </a:r>
            <a:r>
              <a:rPr kumimoji="0" lang="en-US" sz="2400" b="0" i="0" u="none" strike="noStrike" kern="1200" cap="none" spc="0" normalizeH="0" baseline="0" noProof="0">
                <a:ln>
                  <a:noFill/>
                </a:ln>
                <a:solidFill>
                  <a:prstClr val="black"/>
                </a:solidFill>
                <a:effectLst/>
                <a:uLnTx/>
                <a:uFillTx/>
                <a:latin typeface="Calibri Light" panose="020F0302020204030204"/>
                <a:ea typeface="+mj-ea"/>
                <a:cs typeface="+mj-cs"/>
              </a:rPr>
              <a:t>, </a:t>
            </a:r>
            <a:r>
              <a:rPr kumimoji="0" lang="en-US" sz="2400" b="1" i="0" u="none" strike="noStrike" kern="1200" cap="none" spc="0" normalizeH="0" baseline="0" noProof="0">
                <a:ln>
                  <a:noFill/>
                </a:ln>
                <a:solidFill>
                  <a:prstClr val="black"/>
                </a:solidFill>
                <a:effectLst/>
                <a:uLnTx/>
                <a:uFillTx/>
                <a:latin typeface="Calibri Light" panose="020F0302020204030204"/>
                <a:ea typeface="+mj-ea"/>
                <a:cs typeface="+mj-cs"/>
              </a:rPr>
              <a:t>not the people with marginalized identities. </a:t>
            </a:r>
            <a:r>
              <a:rPr kumimoji="0" lang="en-US" sz="2400" b="0" i="0" u="none" strike="noStrike" kern="1200" cap="none" spc="0" normalizeH="0" baseline="0" noProof="0">
                <a:ln>
                  <a:noFill/>
                </a:ln>
                <a:solidFill>
                  <a:prstClr val="black"/>
                </a:solidFill>
                <a:effectLst/>
                <a:uLnTx/>
                <a:uFillTx/>
                <a:latin typeface="Calibri Light" panose="020F0302020204030204"/>
                <a:ea typeface="+mj-ea"/>
                <a:cs typeface="+mj-cs"/>
              </a:rPr>
              <a:t>This is the only way to overcome Imposter Phenomenon, Stereotype Threat, and other manifestations of oppression. </a:t>
            </a:r>
            <a:endParaRPr kumimoji="0" lang="en-US" sz="2400" b="1"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
        <p:nvSpPr>
          <p:cNvPr id="2" name="TextBox 1">
            <a:extLst>
              <a:ext uri="{FF2B5EF4-FFF2-40B4-BE49-F238E27FC236}">
                <a16:creationId xmlns:a16="http://schemas.microsoft.com/office/drawing/2014/main" id="{8300E80B-C23C-3B72-8847-349E09FF64F1}"/>
              </a:ext>
            </a:extLst>
          </p:cNvPr>
          <p:cNvSpPr txBox="1"/>
          <p:nvPr/>
        </p:nvSpPr>
        <p:spPr>
          <a:xfrm>
            <a:off x="945223" y="1159126"/>
            <a:ext cx="681176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FangSong" panose="020B0503020204020204" pitchFamily="49" charset="-122"/>
                <a:cs typeface="+mn-cs"/>
              </a:rPr>
              <a:t>…and also </a:t>
            </a:r>
            <a:r>
              <a:rPr kumimoji="0" lang="en-US" sz="2400" b="1" i="0" u="none" strike="noStrike" kern="1200" cap="none" spc="0" normalizeH="0" baseline="0" noProof="0">
                <a:ln>
                  <a:noFill/>
                </a:ln>
                <a:solidFill>
                  <a:srgbClr val="ED7D31"/>
                </a:solidFill>
                <a:effectLst/>
                <a:uLnTx/>
                <a:uFillTx/>
                <a:latin typeface="Congenial UltraLight" panose="020B0604020202020204" pitchFamily="2" charset="0"/>
                <a:ea typeface="FangSong" panose="020B0503020204020204" pitchFamily="49" charset="-122"/>
                <a:cs typeface="+mn-cs"/>
              </a:rPr>
              <a:t>weak</a:t>
            </a:r>
            <a:r>
              <a:rPr kumimoji="0" lang="en-US" sz="2400" b="0" i="0" u="none" strike="noStrike" kern="1200" cap="none" spc="0" normalizeH="0" baseline="0" noProof="0">
                <a:ln>
                  <a:noFill/>
                </a:ln>
                <a:solidFill>
                  <a:prstClr val="black"/>
                </a:solidFill>
                <a:effectLst/>
                <a:uLnTx/>
                <a:uFillTx/>
                <a:latin typeface="Calibri" panose="020F0502020204030204"/>
                <a:ea typeface="FangSong" panose="020B0503020204020204" pitchFamily="49" charset="-122"/>
                <a:cs typeface="+mn-cs"/>
              </a:rPr>
              <a:t>, </a:t>
            </a:r>
            <a:r>
              <a:rPr kumimoji="0" lang="en-US" sz="3200" b="0" i="0" u="none" strike="noStrike" kern="1200" cap="none" spc="0" normalizeH="0" baseline="0" noProof="0">
                <a:ln>
                  <a:noFill/>
                </a:ln>
                <a:solidFill>
                  <a:srgbClr val="70AD47"/>
                </a:solidFill>
                <a:effectLst/>
                <a:uLnTx/>
                <a:uFillTx/>
                <a:latin typeface="Arial Black" panose="020B0A04020102020204" pitchFamily="34" charset="0"/>
                <a:ea typeface="FangSong" panose="020B0503020204020204" pitchFamily="49" charset="-122"/>
                <a:cs typeface="+mn-cs"/>
              </a:rPr>
              <a:t>tired</a:t>
            </a:r>
            <a:r>
              <a:rPr kumimoji="0" lang="en-US" sz="2400" b="0" i="0" u="none" strike="noStrike" kern="1200" cap="none" spc="0" normalizeH="0" baseline="0" noProof="0">
                <a:ln>
                  <a:noFill/>
                </a:ln>
                <a:solidFill>
                  <a:prstClr val="black"/>
                </a:solidFill>
                <a:effectLst/>
                <a:uLnTx/>
                <a:uFillTx/>
                <a:latin typeface="Calibri" panose="020F0502020204030204"/>
                <a:ea typeface="FangSong" panose="020B0503020204020204" pitchFamily="49" charset="-122"/>
                <a:cs typeface="+mn-cs"/>
              </a:rPr>
              <a:t>, </a:t>
            </a:r>
            <a:r>
              <a:rPr kumimoji="0" lang="en-US" sz="3200" b="0" i="0" u="none" strike="noStrike" kern="1200" cap="none" spc="0" normalizeH="0" baseline="0" noProof="0">
                <a:ln>
                  <a:noFill/>
                </a:ln>
                <a:solidFill>
                  <a:srgbClr val="7030A0"/>
                </a:solidFill>
                <a:effectLst/>
                <a:uLnTx/>
                <a:uFillTx/>
                <a:latin typeface="Bradley Hand ITC" panose="03070402050302030203" pitchFamily="66" charset="0"/>
                <a:ea typeface="FangSong" panose="020B0503020204020204" pitchFamily="49" charset="-122"/>
                <a:cs typeface="+mn-cs"/>
              </a:rPr>
              <a:t>frustrated</a:t>
            </a:r>
            <a:r>
              <a:rPr kumimoji="0" lang="en-US" sz="2400" b="0" i="0" u="none" strike="noStrike" kern="1200" cap="none" spc="0" normalizeH="0" baseline="0" noProof="0">
                <a:ln>
                  <a:noFill/>
                </a:ln>
                <a:solidFill>
                  <a:prstClr val="black"/>
                </a:solidFill>
                <a:effectLst/>
                <a:uLnTx/>
                <a:uFillTx/>
                <a:latin typeface="Calibri" panose="020F0502020204030204"/>
                <a:ea typeface="FangSong" panose="020B0503020204020204" pitchFamily="49" charset="-122"/>
                <a:cs typeface="+mn-cs"/>
              </a:rPr>
              <a:t>, </a:t>
            </a:r>
            <a:r>
              <a:rPr kumimoji="0" lang="en-US" sz="2400" b="0" i="0" u="none" strike="noStrike" kern="1200" cap="none" spc="0" normalizeH="0" baseline="0" noProof="0">
                <a:ln>
                  <a:noFill/>
                </a:ln>
                <a:solidFill>
                  <a:srgbClr val="C00000"/>
                </a:solidFill>
                <a:effectLst/>
                <a:uLnTx/>
                <a:uFillTx/>
                <a:latin typeface="Calibri" panose="020F0502020204030204"/>
                <a:ea typeface="FangSong" panose="020B0503020204020204" pitchFamily="49" charset="-122"/>
                <a:cs typeface="+mn-cs"/>
              </a:rPr>
              <a:t>depressed</a:t>
            </a:r>
            <a:r>
              <a:rPr kumimoji="0" lang="en-US" sz="2400" b="0" i="0" u="none" strike="noStrike" kern="1200" cap="none" spc="0" normalizeH="0" baseline="0" noProof="0">
                <a:ln>
                  <a:noFill/>
                </a:ln>
                <a:solidFill>
                  <a:prstClr val="black"/>
                </a:solidFill>
                <a:effectLst/>
                <a:uLnTx/>
                <a:uFillTx/>
                <a:latin typeface="Calibri" panose="020F0502020204030204"/>
                <a:ea typeface="FangSong" panose="020B0503020204020204" pitchFamily="49" charset="-122"/>
                <a:cs typeface="+mn-cs"/>
              </a:rPr>
              <a:t>.</a:t>
            </a:r>
          </a:p>
        </p:txBody>
      </p:sp>
    </p:spTree>
    <p:extLst>
      <p:ext uri="{BB962C8B-B14F-4D97-AF65-F5344CB8AC3E}">
        <p14:creationId xmlns:p14="http://schemas.microsoft.com/office/powerpoint/2010/main" val="3653336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394554" y="466578"/>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a:ln>
                  <a:noFill/>
                </a:ln>
                <a:solidFill>
                  <a:srgbClr val="FFFFFF"/>
                </a:solidFill>
                <a:effectLst/>
                <a:uLnTx/>
                <a:uFillTx/>
                <a:latin typeface="Calibri Light" panose="020F0302020204030204"/>
                <a:ea typeface="+mj-ea"/>
                <a:cs typeface="+mj-cs"/>
              </a:rPr>
              <a:t>Identity Shield</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10" name="Diagram 9">
            <a:extLst>
              <a:ext uri="{FF2B5EF4-FFF2-40B4-BE49-F238E27FC236}">
                <a16:creationId xmlns:a16="http://schemas.microsoft.com/office/drawing/2014/main" id="{8ECF515B-0F47-46DF-9BE5-0C397FFA1D16}"/>
              </a:ext>
            </a:extLst>
          </p:cNvPr>
          <p:cNvGraphicFramePr/>
          <p:nvPr/>
        </p:nvGraphicFramePr>
        <p:xfrm>
          <a:off x="500219" y="2582274"/>
          <a:ext cx="8249226" cy="41254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3">
            <a:extLst>
              <a:ext uri="{FF2B5EF4-FFF2-40B4-BE49-F238E27FC236}">
                <a16:creationId xmlns:a16="http://schemas.microsoft.com/office/drawing/2014/main" id="{599AB4A5-EF26-48DE-B4B9-877802AD08A9}"/>
              </a:ext>
            </a:extLst>
          </p:cNvPr>
          <p:cNvSpPr txBox="1">
            <a:spLocks/>
          </p:cNvSpPr>
          <p:nvPr/>
        </p:nvSpPr>
        <p:spPr>
          <a:xfrm>
            <a:off x="281355" y="1379855"/>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0" i="0" u="none" strike="noStrike" kern="1200" cap="none" spc="0" normalizeH="0" baseline="0" noProof="0">
                <a:ln>
                  <a:noFill/>
                </a:ln>
                <a:solidFill>
                  <a:srgbClr val="FFFFFF"/>
                </a:solidFill>
                <a:effectLst/>
                <a:uLnTx/>
                <a:uFillTx/>
                <a:latin typeface="Calibri Light" panose="020F0302020204030204"/>
                <a:ea typeface="+mj-ea"/>
                <a:cs typeface="+mj-cs"/>
              </a:rPr>
              <a:t>Private Reflection (Select 1+ prompts)</a:t>
            </a:r>
            <a:endParaRPr kumimoji="0" lang="en-US" sz="3600" b="0" i="0" u="none" strike="noStrike" kern="1200" cap="none" spc="0" normalizeH="0" baseline="0" noProof="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192763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8F3A25-D5DF-7487-FAD7-6F246DAABC9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B0905C-31FA-4F23-DCA7-228F322A0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Video 3" descr="People Raising Their Hands">
            <a:extLst>
              <a:ext uri="{FF2B5EF4-FFF2-40B4-BE49-F238E27FC236}">
                <a16:creationId xmlns:a16="http://schemas.microsoft.com/office/drawing/2014/main" id="{609AABAF-2851-1097-8924-E2C722D2ED37}"/>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12729" r="12059" b="1"/>
          <a:stretch/>
        </p:blipFill>
        <p:spPr>
          <a:xfrm>
            <a:off x="20" y="-22"/>
            <a:ext cx="9143977" cy="6858022"/>
          </a:xfrm>
          <a:prstGeom prst="rect">
            <a:avLst/>
          </a:prstGeom>
        </p:spPr>
      </p:pic>
      <p:sp>
        <p:nvSpPr>
          <p:cNvPr id="10" name="Rectangle 9">
            <a:extLst>
              <a:ext uri="{FF2B5EF4-FFF2-40B4-BE49-F238E27FC236}">
                <a16:creationId xmlns:a16="http://schemas.microsoft.com/office/drawing/2014/main" id="{2C4EF921-0BE5-25D5-DF15-9E5AD03F9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684783" y="1682484"/>
            <a:ext cx="6858003" cy="3493010"/>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2F8C136-9EEB-EFEC-4C00-312F6D450290}"/>
              </a:ext>
            </a:extLst>
          </p:cNvPr>
          <p:cNvSpPr>
            <a:spLocks noGrp="1"/>
          </p:cNvSpPr>
          <p:nvPr>
            <p:ph type="title"/>
          </p:nvPr>
        </p:nvSpPr>
        <p:spPr>
          <a:xfrm>
            <a:off x="482599" y="643467"/>
            <a:ext cx="6500092" cy="3569242"/>
          </a:xfrm>
        </p:spPr>
        <p:txBody>
          <a:bodyPr vert="horz" lIns="91440" tIns="45720" rIns="91440" bIns="45720" rtlCol="0" anchor="t">
            <a:normAutofit/>
          </a:bodyPr>
          <a:lstStyle/>
          <a:p>
            <a:pPr defTabSz="914400"/>
            <a:r>
              <a:rPr lang="en-US" sz="4500" dirty="0">
                <a:solidFill>
                  <a:srgbClr val="FFFFFF"/>
                </a:solidFill>
              </a:rPr>
              <a:t>Volunteer to share your story during a session</a:t>
            </a:r>
          </a:p>
        </p:txBody>
      </p:sp>
      <p:sp>
        <p:nvSpPr>
          <p:cNvPr id="12" name="Rectangle 11">
            <a:extLst>
              <a:ext uri="{FF2B5EF4-FFF2-40B4-BE49-F238E27FC236}">
                <a16:creationId xmlns:a16="http://schemas.microsoft.com/office/drawing/2014/main" id="{5BC1D193-DE96-7CA9-C315-940416C685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97890" y="2511887"/>
            <a:ext cx="6858003" cy="1834218"/>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9744627"/>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2D2F44-A95A-735D-3824-4ED2F551996A}"/>
              </a:ext>
            </a:extLst>
          </p:cNvPr>
          <p:cNvPicPr>
            <a:picLocks noChangeAspect="1"/>
          </p:cNvPicPr>
          <p:nvPr/>
        </p:nvPicPr>
        <p:blipFill rotWithShape="1">
          <a:blip r:embed="rId3"/>
          <a:srcRect l="11000" r="-1" b="-1"/>
          <a:stretch/>
        </p:blipFill>
        <p:spPr>
          <a:xfrm>
            <a:off x="20" y="10"/>
            <a:ext cx="9143980" cy="6857990"/>
          </a:xfrm>
          <a:prstGeom prst="rect">
            <a:avLst/>
          </a:prstGeom>
        </p:spPr>
      </p:pic>
      <p:sp>
        <p:nvSpPr>
          <p:cNvPr id="2" name="Title 1">
            <a:extLst>
              <a:ext uri="{FF2B5EF4-FFF2-40B4-BE49-F238E27FC236}">
                <a16:creationId xmlns:a16="http://schemas.microsoft.com/office/drawing/2014/main" id="{F71A5D46-DC48-A755-3E0B-088BAE0BCF31}"/>
              </a:ext>
            </a:extLst>
          </p:cNvPr>
          <p:cNvSpPr>
            <a:spLocks noGrp="1"/>
          </p:cNvSpPr>
          <p:nvPr>
            <p:ph type="title"/>
          </p:nvPr>
        </p:nvSpPr>
        <p:spPr>
          <a:xfrm>
            <a:off x="404255" y="2985801"/>
            <a:ext cx="2560780" cy="886397"/>
          </a:xfrm>
          <a:solidFill>
            <a:schemeClr val="bg1">
              <a:alpha val="90000"/>
            </a:schemeClr>
          </a:solidFill>
          <a:ln w="127000" cap="sq" cmpd="thinThick">
            <a:solidFill>
              <a:schemeClr val="bg1"/>
            </a:solidFill>
          </a:ln>
        </p:spPr>
        <p:txBody>
          <a:bodyPr wrap="square" anchor="ctr">
            <a:normAutofit/>
          </a:bodyPr>
          <a:lstStyle/>
          <a:p>
            <a:pPr algn="ctr"/>
            <a:r>
              <a:rPr lang="en-US" sz="2800">
                <a:solidFill>
                  <a:schemeClr val="tx1">
                    <a:lumMod val="75000"/>
                    <a:lumOff val="25000"/>
                  </a:schemeClr>
                </a:solidFill>
              </a:rPr>
              <a:t>AMPLIFICATION</a:t>
            </a:r>
            <a:endParaRPr lang="en-US" sz="2100">
              <a:solidFill>
                <a:schemeClr val="tx1">
                  <a:lumMod val="75000"/>
                  <a:lumOff val="25000"/>
                </a:schemeClr>
              </a:solidFill>
            </a:endParaRPr>
          </a:p>
        </p:txBody>
      </p:sp>
      <p:sp>
        <p:nvSpPr>
          <p:cNvPr id="3" name="Title 1">
            <a:extLst>
              <a:ext uri="{FF2B5EF4-FFF2-40B4-BE49-F238E27FC236}">
                <a16:creationId xmlns:a16="http://schemas.microsoft.com/office/drawing/2014/main" id="{F06927A8-18DD-995E-4AAE-3378823E70A9}"/>
              </a:ext>
            </a:extLst>
          </p:cNvPr>
          <p:cNvSpPr txBox="1">
            <a:spLocks/>
          </p:cNvSpPr>
          <p:nvPr/>
        </p:nvSpPr>
        <p:spPr>
          <a:xfrm>
            <a:off x="2728100" y="5471968"/>
            <a:ext cx="3687800" cy="886397"/>
          </a:xfrm>
          <a:prstGeom prst="rect">
            <a:avLst/>
          </a:prstGeom>
          <a:solidFill>
            <a:schemeClr val="bg1">
              <a:alpha val="90000"/>
            </a:schemeClr>
          </a:solidFill>
          <a:ln w="127000" cap="sq" cmpd="thinThick">
            <a:solidFill>
              <a:schemeClr val="bg1"/>
            </a:solidFill>
          </a:ln>
        </p:spPr>
        <p:txBody>
          <a:bodyPr vert="horz" wrap="square"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2100" b="0" i="0" u="none" strike="noStrike" kern="1200" cap="none" spc="0" normalizeH="0" baseline="0" noProof="0">
                <a:ln>
                  <a:noFill/>
                </a:ln>
                <a:solidFill>
                  <a:prstClr val="black">
                    <a:lumMod val="75000"/>
                    <a:lumOff val="25000"/>
                  </a:prstClr>
                </a:solidFill>
                <a:effectLst/>
                <a:uLnTx/>
                <a:uFillTx/>
                <a:latin typeface="Calibri Light" panose="020F0302020204030204"/>
                <a:ea typeface="+mj-ea"/>
                <a:cs typeface="+mj-cs"/>
              </a:rPr>
              <a:t>Sharing the Amplify Love</a:t>
            </a:r>
          </a:p>
        </p:txBody>
      </p:sp>
    </p:spTree>
    <p:extLst>
      <p:ext uri="{BB962C8B-B14F-4D97-AF65-F5344CB8AC3E}">
        <p14:creationId xmlns:p14="http://schemas.microsoft.com/office/powerpoint/2010/main" val="804037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89FC8-C410-15AE-9DE5-F9486A4DBFB3}"/>
            </a:ext>
          </a:extLst>
        </p:cNvPr>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204C47D2-E943-787B-CF00-3DE4A8F7EF05}"/>
              </a:ext>
            </a:extLst>
          </p:cNvPr>
          <p:cNvGraphicFramePr/>
          <p:nvPr>
            <p:extLst>
              <p:ext uri="{D42A27DB-BD31-4B8C-83A1-F6EECF244321}">
                <p14:modId xmlns:p14="http://schemas.microsoft.com/office/powerpoint/2010/main" val="3269467293"/>
              </p:ext>
            </p:extLst>
          </p:nvPr>
        </p:nvGraphicFramePr>
        <p:xfrm>
          <a:off x="835225" y="1872647"/>
          <a:ext cx="7473549" cy="4475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CAE280F5-3099-43AF-4AEF-613FECD2BCAF}"/>
              </a:ext>
            </a:extLst>
          </p:cNvPr>
          <p:cNvSpPr/>
          <p:nvPr/>
        </p:nvSpPr>
        <p:spPr>
          <a:xfrm>
            <a:off x="0" y="0"/>
            <a:ext cx="9144000" cy="1556426"/>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1FC0272-370F-09C5-3D7C-C8E0B1646E01}"/>
              </a:ext>
            </a:extLst>
          </p:cNvPr>
          <p:cNvSpPr/>
          <p:nvPr/>
        </p:nvSpPr>
        <p:spPr>
          <a:xfrm>
            <a:off x="0" y="238144"/>
            <a:ext cx="9144000"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a:ln>
                  <a:noFill/>
                </a:ln>
                <a:solidFill>
                  <a:srgbClr val="FFFFFF"/>
                </a:solidFill>
                <a:effectLst/>
                <a:uLnTx/>
                <a:uFillTx/>
                <a:latin typeface="Calibri" panose="020F0502020204030204"/>
                <a:ea typeface="+mn-ea"/>
                <a:cs typeface="+mn-cs"/>
              </a:rPr>
              <a:t>Amplify Sessions</a:t>
            </a:r>
          </a:p>
        </p:txBody>
      </p:sp>
      <p:sp>
        <p:nvSpPr>
          <p:cNvPr id="5" name="Content Placeholder 4">
            <a:extLst>
              <a:ext uri="{FF2B5EF4-FFF2-40B4-BE49-F238E27FC236}">
                <a16:creationId xmlns:a16="http://schemas.microsoft.com/office/drawing/2014/main" id="{DDD034CE-4C24-72E2-0429-B233B1E4687B}"/>
              </a:ext>
            </a:extLst>
          </p:cNvPr>
          <p:cNvSpPr>
            <a:spLocks noGrp="1"/>
          </p:cNvSpPr>
          <p:nvPr>
            <p:ph idx="1"/>
          </p:nvPr>
        </p:nvSpPr>
        <p:spPr>
          <a:xfrm>
            <a:off x="628649" y="983211"/>
            <a:ext cx="7886700" cy="518722"/>
          </a:xfrm>
        </p:spPr>
        <p:txBody>
          <a:bodyPr>
            <a:normAutofit fontScale="92500"/>
          </a:bodyPr>
          <a:lstStyle/>
          <a:p>
            <a:pPr marL="0" indent="0">
              <a:buNone/>
            </a:pPr>
            <a:r>
              <a:rPr lang="en-US" i="1">
                <a:solidFill>
                  <a:schemeClr val="bg1"/>
                </a:solidFill>
              </a:rPr>
              <a:t>Every Thursday 12 Noon to 1:30 p.m. EST from March 26 – May 21, 2026</a:t>
            </a:r>
            <a:endParaRPr lang="en-US">
              <a:solidFill>
                <a:schemeClr val="bg1"/>
              </a:solidFill>
            </a:endParaRPr>
          </a:p>
        </p:txBody>
      </p:sp>
      <p:pic>
        <p:nvPicPr>
          <p:cNvPr id="6" name="Graphic 5" descr="Checkbox Checked with solid fill">
            <a:extLst>
              <a:ext uri="{FF2B5EF4-FFF2-40B4-BE49-F238E27FC236}">
                <a16:creationId xmlns:a16="http://schemas.microsoft.com/office/drawing/2014/main" id="{FCE7DFC3-7699-0B36-01F6-1859627B2D6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5" y="1761004"/>
            <a:ext cx="696997" cy="696997"/>
          </a:xfrm>
          <a:prstGeom prst="rect">
            <a:avLst/>
          </a:prstGeom>
        </p:spPr>
      </p:pic>
      <p:pic>
        <p:nvPicPr>
          <p:cNvPr id="7" name="Graphic 6" descr="Checkbox Checked with solid fill">
            <a:extLst>
              <a:ext uri="{FF2B5EF4-FFF2-40B4-BE49-F238E27FC236}">
                <a16:creationId xmlns:a16="http://schemas.microsoft.com/office/drawing/2014/main" id="{BA179B93-EB14-3C93-68A1-FC3D47901EB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44885" y="2280447"/>
            <a:ext cx="696997" cy="696997"/>
          </a:xfrm>
          <a:prstGeom prst="rect">
            <a:avLst/>
          </a:prstGeom>
        </p:spPr>
      </p:pic>
      <p:sp>
        <p:nvSpPr>
          <p:cNvPr id="3" name="Arrow: Right 2">
            <a:extLst>
              <a:ext uri="{FF2B5EF4-FFF2-40B4-BE49-F238E27FC236}">
                <a16:creationId xmlns:a16="http://schemas.microsoft.com/office/drawing/2014/main" id="{836B0137-E69A-C9EB-F971-F88714866F38}"/>
              </a:ext>
            </a:extLst>
          </p:cNvPr>
          <p:cNvSpPr/>
          <p:nvPr/>
        </p:nvSpPr>
        <p:spPr>
          <a:xfrm>
            <a:off x="1160879" y="4443684"/>
            <a:ext cx="696997" cy="311227"/>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9" descr="Checkbox Checked with solid fill">
            <a:extLst>
              <a:ext uri="{FF2B5EF4-FFF2-40B4-BE49-F238E27FC236}">
                <a16:creationId xmlns:a16="http://schemas.microsoft.com/office/drawing/2014/main" id="{7DA9933D-A43B-9311-3F90-074FD0F71E8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4" y="2775503"/>
            <a:ext cx="696997" cy="696997"/>
          </a:xfrm>
          <a:prstGeom prst="rect">
            <a:avLst/>
          </a:prstGeom>
        </p:spPr>
      </p:pic>
      <p:pic>
        <p:nvPicPr>
          <p:cNvPr id="12" name="Graphic 11" descr="Checkbox Checked with solid fill">
            <a:extLst>
              <a:ext uri="{FF2B5EF4-FFF2-40B4-BE49-F238E27FC236}">
                <a16:creationId xmlns:a16="http://schemas.microsoft.com/office/drawing/2014/main" id="{54ECCCED-DA0F-32B5-EBD9-13A70008D40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66774" y="3257087"/>
            <a:ext cx="696997" cy="696997"/>
          </a:xfrm>
          <a:prstGeom prst="rect">
            <a:avLst/>
          </a:prstGeom>
        </p:spPr>
      </p:pic>
      <p:pic>
        <p:nvPicPr>
          <p:cNvPr id="8" name="Graphic 7" descr="Checkbox Checked with solid fill">
            <a:extLst>
              <a:ext uri="{FF2B5EF4-FFF2-40B4-BE49-F238E27FC236}">
                <a16:creationId xmlns:a16="http://schemas.microsoft.com/office/drawing/2014/main" id="{FEEEC0F1-2839-4847-178D-9A0F486B222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4677" y="3748766"/>
            <a:ext cx="696997" cy="696997"/>
          </a:xfrm>
          <a:prstGeom prst="rect">
            <a:avLst/>
          </a:prstGeom>
        </p:spPr>
      </p:pic>
    </p:spTree>
    <p:extLst>
      <p:ext uri="{BB962C8B-B14F-4D97-AF65-F5344CB8AC3E}">
        <p14:creationId xmlns:p14="http://schemas.microsoft.com/office/powerpoint/2010/main" val="39561351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4D9F8F1-DABD-1223-F1D1-7A1DC097EAB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EAE23F1-86EC-C63E-D31A-AF24BA557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Smiley face sticky notes">
            <a:extLst>
              <a:ext uri="{FF2B5EF4-FFF2-40B4-BE49-F238E27FC236}">
                <a16:creationId xmlns:a16="http://schemas.microsoft.com/office/drawing/2014/main" id="{43D6A13F-B745-6B36-5586-6ECE6DCEEF30}"/>
              </a:ext>
            </a:extLst>
          </p:cNvPr>
          <p:cNvPicPr>
            <a:picLocks noChangeAspect="1"/>
          </p:cNvPicPr>
          <p:nvPr/>
        </p:nvPicPr>
        <p:blipFill>
          <a:blip r:embed="rId3">
            <a:alphaModFix amt="50000"/>
          </a:blip>
          <a:srcRect l="1" r="10998" b="-2"/>
          <a:stretch/>
        </p:blipFill>
        <p:spPr>
          <a:xfrm>
            <a:off x="20" y="1"/>
            <a:ext cx="9143980" cy="6857999"/>
          </a:xfrm>
          <a:prstGeom prst="rect">
            <a:avLst/>
          </a:prstGeom>
        </p:spPr>
      </p:pic>
      <p:sp>
        <p:nvSpPr>
          <p:cNvPr id="2" name="Title 1">
            <a:extLst>
              <a:ext uri="{FF2B5EF4-FFF2-40B4-BE49-F238E27FC236}">
                <a16:creationId xmlns:a16="http://schemas.microsoft.com/office/drawing/2014/main" id="{112427D2-6969-787F-64EF-969CBE3B7F66}"/>
              </a:ext>
            </a:extLst>
          </p:cNvPr>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sz="6000">
                <a:solidFill>
                  <a:srgbClr val="FFFFFF"/>
                </a:solidFill>
              </a:rPr>
              <a:t>When was the last time you laughed?</a:t>
            </a:r>
          </a:p>
        </p:txBody>
      </p:sp>
    </p:spTree>
    <p:extLst>
      <p:ext uri="{BB962C8B-B14F-4D97-AF65-F5344CB8AC3E}">
        <p14:creationId xmlns:p14="http://schemas.microsoft.com/office/powerpoint/2010/main" val="26688837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323D14-66F0-9C45-B674-98BA5CFE82A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45985C-0474-E4AF-5B91-049F69FCB9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sun with rays of light&#10;&#10;AI-generated content may be incorrect.">
            <a:extLst>
              <a:ext uri="{FF2B5EF4-FFF2-40B4-BE49-F238E27FC236}">
                <a16:creationId xmlns:a16="http://schemas.microsoft.com/office/drawing/2014/main" id="{1664A096-8BD4-F960-6AD2-6F8494FA7651}"/>
              </a:ext>
            </a:extLst>
          </p:cNvPr>
          <p:cNvPicPr>
            <a:picLocks noChangeAspect="1"/>
          </p:cNvPicPr>
          <p:nvPr/>
        </p:nvPicPr>
        <p:blipFill>
          <a:blip r:embed="rId3">
            <a:extLst>
              <a:ext uri="{28A0092B-C50C-407E-A947-70E740481C1C}">
                <a14:useLocalDpi xmlns:a14="http://schemas.microsoft.com/office/drawing/2010/main" val="0"/>
              </a:ext>
            </a:extLst>
          </a:blip>
          <a:srcRect l="16494" t="9091" r="32659" b="-1"/>
          <a:stretch/>
        </p:blipFill>
        <p:spPr>
          <a:xfrm>
            <a:off x="2642616" y="10"/>
            <a:ext cx="6501384" cy="6857990"/>
          </a:xfrm>
          <a:prstGeom prst="rect">
            <a:avLst/>
          </a:prstGeom>
        </p:spPr>
      </p:pic>
      <p:sp>
        <p:nvSpPr>
          <p:cNvPr id="11" name="Rectangle 10">
            <a:extLst>
              <a:ext uri="{FF2B5EF4-FFF2-40B4-BE49-F238E27FC236}">
                <a16:creationId xmlns:a16="http://schemas.microsoft.com/office/drawing/2014/main" id="{B655B445-B828-63AC-C8B9-129EB1F2B4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20929BD-B85B-6CBA-53B5-17A138B44332}"/>
              </a:ext>
            </a:extLst>
          </p:cNvPr>
          <p:cNvSpPr txBox="1">
            <a:spLocks/>
          </p:cNvSpPr>
          <p:nvPr/>
        </p:nvSpPr>
        <p:spPr>
          <a:xfrm>
            <a:off x="358485" y="1122363"/>
            <a:ext cx="3538106" cy="320413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Light" panose="020F0302020204030204"/>
                <a:ea typeface="+mj-ea"/>
                <a:cs typeface="+mj-cs"/>
              </a:rPr>
              <a:t>Cracking the Confidence Code</a:t>
            </a:r>
          </a:p>
        </p:txBody>
      </p:sp>
      <p:sp>
        <p:nvSpPr>
          <p:cNvPr id="13" name="Rectangle 12">
            <a:extLst>
              <a:ext uri="{FF2B5EF4-FFF2-40B4-BE49-F238E27FC236}">
                <a16:creationId xmlns:a16="http://schemas.microsoft.com/office/drawing/2014/main" id="{BB205F61-DF10-8A0E-D4A5-F949DBF6BA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26507436-6E13-420A-F7E0-F45432EA6B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Placeholder 5">
            <a:extLst>
              <a:ext uri="{FF2B5EF4-FFF2-40B4-BE49-F238E27FC236}">
                <a16:creationId xmlns:a16="http://schemas.microsoft.com/office/drawing/2014/main" id="{2B126411-55CF-0C39-48F6-62193B764EAA}"/>
              </a:ext>
            </a:extLst>
          </p:cNvPr>
          <p:cNvSpPr txBox="1">
            <a:spLocks/>
          </p:cNvSpPr>
          <p:nvPr/>
        </p:nvSpPr>
        <p:spPr>
          <a:xfrm>
            <a:off x="249119" y="4581675"/>
            <a:ext cx="7886700" cy="1500187"/>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Session 6  |  April 30, 2026</a:t>
            </a:r>
          </a:p>
        </p:txBody>
      </p:sp>
    </p:spTree>
    <p:extLst>
      <p:ext uri="{BB962C8B-B14F-4D97-AF65-F5344CB8AC3E}">
        <p14:creationId xmlns:p14="http://schemas.microsoft.com/office/powerpoint/2010/main" val="38473736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F6353D4-BA89-41CE-9837-4FE6F539C1BE}"/>
              </a:ext>
            </a:extLst>
          </p:cNvPr>
          <p:cNvSpPr/>
          <p:nvPr/>
        </p:nvSpPr>
        <p:spPr>
          <a:xfrm>
            <a:off x="0" y="0"/>
            <a:ext cx="3310795" cy="6858000"/>
          </a:xfrm>
          <a:prstGeom prst="rect">
            <a:avLst/>
          </a:prstGeom>
          <a:solidFill>
            <a:srgbClr val="001E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B139D0-78B8-4EF6-88BE-501DE7BA4018}"/>
              </a:ext>
            </a:extLst>
          </p:cNvPr>
          <p:cNvSpPr>
            <a:spLocks noGrp="1"/>
          </p:cNvSpPr>
          <p:nvPr>
            <p:ph type="title"/>
          </p:nvPr>
        </p:nvSpPr>
        <p:spPr>
          <a:xfrm>
            <a:off x="180808" y="481520"/>
            <a:ext cx="2949178" cy="1600200"/>
          </a:xfrm>
        </p:spPr>
        <p:txBody>
          <a:bodyPr>
            <a:normAutofit/>
          </a:bodyPr>
          <a:lstStyle/>
          <a:p>
            <a:r>
              <a:rPr lang="en-US" sz="3200">
                <a:solidFill>
                  <a:schemeClr val="bg1"/>
                </a:solidFill>
                <a:latin typeface="+mn-lt"/>
              </a:rPr>
              <a:t>Supervisor Email</a:t>
            </a:r>
          </a:p>
        </p:txBody>
      </p:sp>
      <p:sp>
        <p:nvSpPr>
          <p:cNvPr id="3" name="Content Placeholder 2">
            <a:extLst>
              <a:ext uri="{FF2B5EF4-FFF2-40B4-BE49-F238E27FC236}">
                <a16:creationId xmlns:a16="http://schemas.microsoft.com/office/drawing/2014/main" id="{44223E56-C7B7-4645-ABAB-A435B3CC8C23}"/>
              </a:ext>
            </a:extLst>
          </p:cNvPr>
          <p:cNvSpPr>
            <a:spLocks noGrp="1"/>
          </p:cNvSpPr>
          <p:nvPr>
            <p:ph idx="1"/>
          </p:nvPr>
        </p:nvSpPr>
        <p:spPr>
          <a:xfrm>
            <a:off x="3547207" y="912785"/>
            <a:ext cx="5058024" cy="6074557"/>
          </a:xfrm>
        </p:spPr>
        <p:txBody>
          <a:bodyPr>
            <a:normAutofit/>
          </a:bodyPr>
          <a:lstStyle/>
          <a:p>
            <a:pPr marL="0" indent="0">
              <a:buNone/>
            </a:pPr>
            <a:r>
              <a:rPr lang="en-US" sz="1600" dirty="0"/>
              <a:t>Hi (Supervisor name),</a:t>
            </a:r>
          </a:p>
          <a:p>
            <a:pPr marL="0" indent="0">
              <a:lnSpc>
                <a:spcPct val="110000"/>
              </a:lnSpc>
              <a:spcBef>
                <a:spcPts val="0"/>
              </a:spcBef>
              <a:spcAft>
                <a:spcPts val="1200"/>
              </a:spcAft>
              <a:buNone/>
            </a:pPr>
            <a:r>
              <a:rPr lang="en-US" sz="1600" dirty="0"/>
              <a:t>I wanted to send a quick email to thank you for your support of my participation in the Amplify Gender Equity &amp; Leadership Initiative. </a:t>
            </a:r>
          </a:p>
          <a:p>
            <a:pPr marL="0" indent="0">
              <a:lnSpc>
                <a:spcPct val="110000"/>
              </a:lnSpc>
              <a:spcBef>
                <a:spcPts val="0"/>
              </a:spcBef>
              <a:spcAft>
                <a:spcPts val="1200"/>
              </a:spcAft>
              <a:buNone/>
            </a:pPr>
            <a:r>
              <a:rPr lang="en-US" sz="1600" dirty="0"/>
              <a:t>Over the past six weeks, I’ve had the opportunity to learn about important topics related to gender at work, and the experience has been (describe what it’s been like for you).</a:t>
            </a:r>
          </a:p>
          <a:p>
            <a:pPr marL="0" indent="0">
              <a:lnSpc>
                <a:spcPct val="110000"/>
              </a:lnSpc>
              <a:spcBef>
                <a:spcPts val="0"/>
              </a:spcBef>
              <a:spcAft>
                <a:spcPts val="1200"/>
              </a:spcAft>
              <a:buNone/>
            </a:pPr>
            <a:r>
              <a:rPr lang="en-US" sz="1600" dirty="0"/>
              <a:t>If you’d like to learn more about Amplify, please find below a link to the website.</a:t>
            </a:r>
          </a:p>
          <a:p>
            <a:pPr marL="0" indent="0">
              <a:lnSpc>
                <a:spcPct val="110000"/>
              </a:lnSpc>
              <a:spcBef>
                <a:spcPts val="0"/>
              </a:spcBef>
              <a:spcAft>
                <a:spcPts val="1200"/>
              </a:spcAft>
              <a:buNone/>
            </a:pPr>
            <a:r>
              <a:rPr lang="en-US" sz="1600" dirty="0">
                <a:hlinkClick r:id="rId3"/>
              </a:rPr>
              <a:t>Click here to visit the Amplify website</a:t>
            </a:r>
            <a:endParaRPr lang="en-US" sz="1600" dirty="0"/>
          </a:p>
          <a:p>
            <a:pPr marL="0" indent="0">
              <a:lnSpc>
                <a:spcPct val="110000"/>
              </a:lnSpc>
              <a:spcBef>
                <a:spcPts val="0"/>
              </a:spcBef>
              <a:spcAft>
                <a:spcPts val="1200"/>
              </a:spcAft>
              <a:buNone/>
            </a:pPr>
            <a:r>
              <a:rPr lang="en-US" sz="1600" dirty="0"/>
              <a:t>Optional: As a trusted (leader/mentor/ally), I also wanted to invite you to the </a:t>
            </a:r>
            <a:r>
              <a:rPr lang="en-US" sz="1600" b="1" dirty="0"/>
              <a:t>Amplify Allies and Partners Event. </a:t>
            </a:r>
            <a:r>
              <a:rPr lang="en-US" sz="1600" dirty="0"/>
              <a:t>If you’d like to attend, please let me know, and I’ll send you the invite when it comes out.</a:t>
            </a:r>
          </a:p>
          <a:p>
            <a:pPr marL="0" indent="0">
              <a:lnSpc>
                <a:spcPct val="110000"/>
              </a:lnSpc>
              <a:spcBef>
                <a:spcPts val="0"/>
              </a:spcBef>
              <a:spcAft>
                <a:spcPts val="1200"/>
              </a:spcAft>
              <a:buNone/>
            </a:pPr>
            <a:r>
              <a:rPr lang="en-US" sz="1600" dirty="0"/>
              <a:t>Again, thanks so much for your support of my professional development and growth.</a:t>
            </a:r>
          </a:p>
          <a:p>
            <a:pPr marL="0" indent="0">
              <a:lnSpc>
                <a:spcPct val="110000"/>
              </a:lnSpc>
              <a:spcBef>
                <a:spcPts val="0"/>
              </a:spcBef>
              <a:spcAft>
                <a:spcPts val="1200"/>
              </a:spcAft>
              <a:buNone/>
            </a:pPr>
            <a:r>
              <a:rPr lang="en-US" sz="1600" dirty="0"/>
              <a:t>Sincerely, </a:t>
            </a:r>
          </a:p>
          <a:p>
            <a:pPr marL="0" indent="0">
              <a:lnSpc>
                <a:spcPct val="110000"/>
              </a:lnSpc>
              <a:spcBef>
                <a:spcPts val="0"/>
              </a:spcBef>
              <a:spcAft>
                <a:spcPts val="1200"/>
              </a:spcAft>
              <a:buNone/>
            </a:pPr>
            <a:r>
              <a:rPr lang="en-US" sz="1600" dirty="0"/>
              <a:t>(Your name)</a:t>
            </a:r>
          </a:p>
        </p:txBody>
      </p:sp>
      <p:sp>
        <p:nvSpPr>
          <p:cNvPr id="4" name="Text Placeholder 3">
            <a:extLst>
              <a:ext uri="{FF2B5EF4-FFF2-40B4-BE49-F238E27FC236}">
                <a16:creationId xmlns:a16="http://schemas.microsoft.com/office/drawing/2014/main" id="{EDD020CC-C57D-463C-BB24-368DD9CEAE93}"/>
              </a:ext>
            </a:extLst>
          </p:cNvPr>
          <p:cNvSpPr>
            <a:spLocks noGrp="1"/>
          </p:cNvSpPr>
          <p:nvPr>
            <p:ph type="body" sz="half" idx="2"/>
          </p:nvPr>
        </p:nvSpPr>
        <p:spPr>
          <a:xfrm>
            <a:off x="180808" y="2347530"/>
            <a:ext cx="2949178" cy="3811588"/>
          </a:xfrm>
        </p:spPr>
        <p:txBody>
          <a:bodyPr/>
          <a:lstStyle/>
          <a:p>
            <a:r>
              <a:rPr lang="en-US" sz="1800">
                <a:solidFill>
                  <a:schemeClr val="bg1"/>
                </a:solidFill>
              </a:rPr>
              <a:t>Goals:</a:t>
            </a:r>
          </a:p>
          <a:p>
            <a:pPr marL="171450" indent="-171450">
              <a:buFont typeface="Arial" panose="020B0604020202020204" pitchFamily="34" charset="0"/>
              <a:buChar char="•"/>
            </a:pPr>
            <a:r>
              <a:rPr lang="en-US" sz="1800">
                <a:solidFill>
                  <a:schemeClr val="bg1"/>
                </a:solidFill>
              </a:rPr>
              <a:t>Thank your supervisor for their support </a:t>
            </a:r>
          </a:p>
          <a:p>
            <a:pPr marL="171450" indent="-171450">
              <a:buFont typeface="Arial" panose="020B0604020202020204" pitchFamily="34" charset="0"/>
              <a:buChar char="•"/>
            </a:pPr>
            <a:r>
              <a:rPr lang="en-US" sz="1800">
                <a:solidFill>
                  <a:schemeClr val="bg1"/>
                </a:solidFill>
              </a:rPr>
              <a:t>Give you the opportunity to follow-up and discuss Amplify topics </a:t>
            </a:r>
          </a:p>
          <a:p>
            <a:r>
              <a:rPr lang="en-US" sz="1800">
                <a:solidFill>
                  <a:schemeClr val="accent4"/>
                </a:solidFill>
              </a:rPr>
              <a:t>   #BlameAmplify</a:t>
            </a:r>
          </a:p>
          <a:p>
            <a:pPr marL="171450" indent="-171450">
              <a:buFont typeface="Arial" panose="020B0604020202020204" pitchFamily="34" charset="0"/>
              <a:buChar char="•"/>
            </a:pPr>
            <a:r>
              <a:rPr lang="en-US" sz="1800">
                <a:solidFill>
                  <a:schemeClr val="bg1"/>
                </a:solidFill>
              </a:rPr>
              <a:t>Pave the way for others to participate next year</a:t>
            </a:r>
            <a:endParaRPr lang="en-US">
              <a:solidFill>
                <a:schemeClr val="bg1"/>
              </a:solidFill>
            </a:endParaRPr>
          </a:p>
        </p:txBody>
      </p:sp>
      <p:sp>
        <p:nvSpPr>
          <p:cNvPr id="7" name="TextBox 6">
            <a:extLst>
              <a:ext uri="{FF2B5EF4-FFF2-40B4-BE49-F238E27FC236}">
                <a16:creationId xmlns:a16="http://schemas.microsoft.com/office/drawing/2014/main" id="{07C21BD2-60C8-77F2-E0C0-DF97F9C3374C}"/>
              </a:ext>
            </a:extLst>
          </p:cNvPr>
          <p:cNvSpPr txBox="1"/>
          <p:nvPr/>
        </p:nvSpPr>
        <p:spPr>
          <a:xfrm>
            <a:off x="3547207" y="343734"/>
            <a:ext cx="4572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Sample Text:</a:t>
            </a:r>
          </a:p>
        </p:txBody>
      </p:sp>
    </p:spTree>
    <p:extLst>
      <p:ext uri="{BB962C8B-B14F-4D97-AF65-F5344CB8AC3E}">
        <p14:creationId xmlns:p14="http://schemas.microsoft.com/office/powerpoint/2010/main" val="11203629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2" descr="Coding Background Wallpaper posted by Zoey Peltier">
            <a:extLst>
              <a:ext uri="{FF2B5EF4-FFF2-40B4-BE49-F238E27FC236}">
                <a16:creationId xmlns:a16="http://schemas.microsoft.com/office/drawing/2014/main" id="{E7DCB38E-AF7A-45FB-86B7-8FF4A691F6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0934" cy="528598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2E0F3DB-6F56-4989-A3DE-0EC6AAE9E63C}"/>
              </a:ext>
            </a:extLst>
          </p:cNvPr>
          <p:cNvSpPr/>
          <p:nvPr/>
        </p:nvSpPr>
        <p:spPr>
          <a:xfrm>
            <a:off x="0" y="3607448"/>
            <a:ext cx="9160933" cy="23933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4" name="Rectangle 3">
            <a:extLst>
              <a:ext uri="{FF2B5EF4-FFF2-40B4-BE49-F238E27FC236}">
                <a16:creationId xmlns:a16="http://schemas.microsoft.com/office/drawing/2014/main" id="{8E4238F4-ACB2-4926-B0E5-79B6FEADF237}"/>
              </a:ext>
            </a:extLst>
          </p:cNvPr>
          <p:cNvSpPr/>
          <p:nvPr/>
        </p:nvSpPr>
        <p:spPr>
          <a:xfrm>
            <a:off x="1346613" y="4516500"/>
            <a:ext cx="6749909" cy="120032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333333"/>
                </a:solidFill>
                <a:effectLst/>
                <a:uLnTx/>
                <a:uFillTx/>
                <a:latin typeface="Calibri" panose="020F0502020204030204" pitchFamily="34" charset="0"/>
                <a:ea typeface="+mn-ea"/>
                <a:cs typeface="Calibri" panose="020F0502020204030204" pitchFamily="34" charset="0"/>
              </a:rPr>
              <a:t>Codes have influenced events throughout history, both in the stories of those who make them and </a:t>
            </a:r>
            <a:r>
              <a:rPr kumimoji="0" lang="en-US" sz="2400" b="0" i="0" u="none" strike="noStrike" kern="1200" cap="none" spc="0" normalizeH="0" baseline="0" noProof="0">
                <a:ln>
                  <a:noFill/>
                </a:ln>
                <a:solidFill>
                  <a:srgbClr val="006699"/>
                </a:solidFill>
                <a:effectLst/>
                <a:uLnTx/>
                <a:uFillTx/>
                <a:latin typeface="Calibri" panose="020F0502020204030204" pitchFamily="34" charset="0"/>
                <a:ea typeface="+mn-ea"/>
                <a:cs typeface="Calibri" panose="020F0502020204030204" pitchFamily="34" charset="0"/>
              </a:rPr>
              <a:t>those who break them</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21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Rectangle 4">
            <a:extLst>
              <a:ext uri="{FF2B5EF4-FFF2-40B4-BE49-F238E27FC236}">
                <a16:creationId xmlns:a16="http://schemas.microsoft.com/office/drawing/2014/main" id="{836C3060-8885-4D3B-BBFF-D3E81B8A8ED6}"/>
              </a:ext>
            </a:extLst>
          </p:cNvPr>
          <p:cNvSpPr/>
          <p:nvPr/>
        </p:nvSpPr>
        <p:spPr>
          <a:xfrm>
            <a:off x="3514113" y="6121511"/>
            <a:ext cx="5113697" cy="253916"/>
          </a:xfrm>
          <a:prstGeom prst="rect">
            <a:avLst/>
          </a:prstGeom>
        </p:spPr>
        <p:txBody>
          <a:bodyPr wrap="square">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lumMod val="50000"/>
                    <a:lumOff val="50000"/>
                  </a:srgbClr>
                </a:solidFill>
                <a:effectLst/>
                <a:uLnTx/>
                <a:uFillTx/>
                <a:latin typeface="Gill Sans MT" panose="020B0502020104020203"/>
                <a:ea typeface="+mn-ea"/>
                <a:cs typeface="+mn-cs"/>
              </a:rPr>
              <a:t>The Code Book: The Secret History of Codes and Code-breaking</a:t>
            </a:r>
          </a:p>
        </p:txBody>
      </p:sp>
      <p:sp>
        <p:nvSpPr>
          <p:cNvPr id="6" name="TextBox 5">
            <a:extLst>
              <a:ext uri="{FF2B5EF4-FFF2-40B4-BE49-F238E27FC236}">
                <a16:creationId xmlns:a16="http://schemas.microsoft.com/office/drawing/2014/main" id="{C4D34C74-A92D-4395-AF5D-2299707EA650}"/>
              </a:ext>
            </a:extLst>
          </p:cNvPr>
          <p:cNvSpPr txBox="1"/>
          <p:nvPr/>
        </p:nvSpPr>
        <p:spPr>
          <a:xfrm>
            <a:off x="516190" y="3708587"/>
            <a:ext cx="1168659" cy="200824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450" b="0" i="0" u="none" strike="noStrike" kern="1200" cap="none" spc="0" normalizeH="0" baseline="0" noProof="0">
                <a:ln>
                  <a:noFill/>
                </a:ln>
                <a:solidFill>
                  <a:srgbClr val="006699"/>
                </a:solidFill>
                <a:effectLst/>
                <a:uLnTx/>
                <a:uFillTx/>
                <a:latin typeface="Gill Sans MT" panose="020B0502020104020203"/>
                <a:ea typeface="+mn-ea"/>
                <a:cs typeface="+mn-cs"/>
              </a:rPr>
              <a:t>“</a:t>
            </a:r>
          </a:p>
        </p:txBody>
      </p:sp>
    </p:spTree>
    <p:extLst>
      <p:ext uri="{BB962C8B-B14F-4D97-AF65-F5344CB8AC3E}">
        <p14:creationId xmlns:p14="http://schemas.microsoft.com/office/powerpoint/2010/main" val="2908311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3200">
                <a:solidFill>
                  <a:srgbClr val="FFFFFF"/>
                </a:solidFill>
              </a:rPr>
              <a:t>Zoom Poll</a:t>
            </a:r>
            <a:endParaRPr lang="en-US" sz="3200" kern="1200">
              <a:solidFill>
                <a:srgbClr val="FFFFFF"/>
              </a:solidFill>
              <a:latin typeface="+mj-lt"/>
              <a:ea typeface="+mj-ea"/>
              <a:cs typeface="+mj-cs"/>
            </a:endParaRP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Graphic 7" descr="Bar chart with solid fill">
            <a:extLst>
              <a:ext uri="{FF2B5EF4-FFF2-40B4-BE49-F238E27FC236}">
                <a16:creationId xmlns:a16="http://schemas.microsoft.com/office/drawing/2014/main" id="{AE276B4D-8C6C-47B5-9356-CA09DB55BB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30716" y="816946"/>
            <a:ext cx="2602684" cy="2602684"/>
          </a:xfrm>
          <a:prstGeom prst="rect">
            <a:avLst/>
          </a:prstGeom>
        </p:spPr>
      </p:pic>
      <p:sp>
        <p:nvSpPr>
          <p:cNvPr id="3" name="Rectangle 2">
            <a:extLst>
              <a:ext uri="{FF2B5EF4-FFF2-40B4-BE49-F238E27FC236}">
                <a16:creationId xmlns:a16="http://schemas.microsoft.com/office/drawing/2014/main" id="{43EB6909-F159-44C5-BF75-9E249F615406}"/>
              </a:ext>
            </a:extLst>
          </p:cNvPr>
          <p:cNvSpPr/>
          <p:nvPr/>
        </p:nvSpPr>
        <p:spPr>
          <a:xfrm>
            <a:off x="4425803" y="3736531"/>
            <a:ext cx="4212520" cy="978729"/>
          </a:xfrm>
          <a:prstGeom prst="rect">
            <a:avLst/>
          </a:prstGeom>
        </p:spPr>
        <p:txBody>
          <a:bodyPr wrap="square">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panose="020F0302020204030204"/>
                <a:ea typeface="+mn-ea"/>
                <a:cs typeface="+mn-cs"/>
              </a:rPr>
              <a:t>Where do you wish you had more confidence?</a:t>
            </a:r>
          </a:p>
        </p:txBody>
      </p:sp>
    </p:spTree>
    <p:extLst>
      <p:ext uri="{BB962C8B-B14F-4D97-AF65-F5344CB8AC3E}">
        <p14:creationId xmlns:p14="http://schemas.microsoft.com/office/powerpoint/2010/main" val="4096692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Gender inequality: Narrowing the gender gap through flexible working">
            <a:extLst>
              <a:ext uri="{FF2B5EF4-FFF2-40B4-BE49-F238E27FC236}">
                <a16:creationId xmlns:a16="http://schemas.microsoft.com/office/drawing/2014/main" id="{4821C8D2-F6FB-427F-A338-B5C3C76088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61" r="2" b="10085"/>
          <a:stretch/>
        </p:blipFill>
        <p:spPr bwMode="auto">
          <a:xfrm>
            <a:off x="113178" y="3493012"/>
            <a:ext cx="3636213" cy="31946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74F4C3D-B838-4BB2-A6F9-188C6ED4CC0B}"/>
              </a:ext>
            </a:extLst>
          </p:cNvPr>
          <p:cNvSpPr/>
          <p:nvPr/>
        </p:nvSpPr>
        <p:spPr>
          <a:xfrm>
            <a:off x="7775467" y="6491183"/>
            <a:ext cx="1154803" cy="196464"/>
          </a:xfrm>
          <a:prstGeom prst="rect">
            <a:avLst/>
          </a:prstGeom>
        </p:spPr>
        <p:txBody>
          <a:bodyPr wrap="none">
            <a:spAutoFit/>
          </a:bodyPr>
          <a:lstStyle/>
          <a:p>
            <a:pPr marL="0" marR="0" lvl="0" indent="0" algn="l" defTabSz="685800" rtl="0" eaLnBrk="1" fontAlgn="auto" latinLnBrk="0" hangingPunct="1">
              <a:lnSpc>
                <a:spcPct val="80000"/>
              </a:lnSpc>
              <a:spcBef>
                <a:spcPct val="0"/>
              </a:spcBef>
              <a:spcAft>
                <a:spcPts val="450"/>
              </a:spcAft>
              <a:buClrTx/>
              <a:buSzTx/>
              <a:buFontTx/>
              <a:buNone/>
              <a:tabLst/>
              <a:defRPr/>
            </a:pPr>
            <a:r>
              <a:rPr kumimoji="0" lang="en-US" sz="825" b="0" i="0" u="none" strike="noStrike" kern="1200" cap="none" spc="-90" normalizeH="0" baseline="0" noProof="0" dirty="0" err="1">
                <a:ln>
                  <a:noFill/>
                </a:ln>
                <a:effectLst/>
                <a:uLnTx/>
                <a:uFillTx/>
                <a:latin typeface="Calibri Light" panose="020F0302020204030204"/>
                <a:ea typeface="+mn-ea"/>
                <a:cs typeface="+mn-cs"/>
              </a:rPr>
              <a:t>Mjgraphics</a:t>
            </a:r>
            <a:r>
              <a:rPr kumimoji="0" lang="en-US" sz="825" b="0" i="0" u="none" strike="noStrike" kern="1200" cap="none" spc="-90" normalizeH="0" baseline="0" noProof="0" dirty="0">
                <a:ln>
                  <a:noFill/>
                </a:ln>
                <a:effectLst/>
                <a:uLnTx/>
                <a:uFillTx/>
                <a:latin typeface="Calibri Light" panose="020F0302020204030204"/>
                <a:ea typeface="+mn-ea"/>
                <a:cs typeface="+mn-cs"/>
              </a:rPr>
              <a:t> / Shutterstock.com</a:t>
            </a:r>
          </a:p>
        </p:txBody>
      </p:sp>
      <p:sp>
        <p:nvSpPr>
          <p:cNvPr id="7" name="Content Placeholder 3">
            <a:extLst>
              <a:ext uri="{FF2B5EF4-FFF2-40B4-BE49-F238E27FC236}">
                <a16:creationId xmlns:a16="http://schemas.microsoft.com/office/drawing/2014/main" id="{0C9AD779-F6A8-4571-B9B4-4CB1CCE05D34}"/>
              </a:ext>
            </a:extLst>
          </p:cNvPr>
          <p:cNvSpPr txBox="1">
            <a:spLocks/>
          </p:cNvSpPr>
          <p:nvPr/>
        </p:nvSpPr>
        <p:spPr>
          <a:xfrm>
            <a:off x="3961227" y="4432501"/>
            <a:ext cx="4942557" cy="1518877"/>
          </a:xfrm>
          <a:prstGeom prst="rect">
            <a:avLst/>
          </a:prstGeom>
        </p:spPr>
        <p:txBody>
          <a:bodyPr>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342900" marR="0" lvl="0" indent="-342900" algn="l" defTabSz="685800" rtl="0" eaLnBrk="1" fontAlgn="auto" latinLnBrk="0" hangingPunct="1">
              <a:lnSpc>
                <a:spcPct val="85000"/>
              </a:lnSpc>
              <a:spcBef>
                <a:spcPts val="975"/>
              </a:spcBef>
              <a:spcAft>
                <a:spcPts val="0"/>
              </a:spcAft>
              <a:buClrTx/>
              <a:buSzTx/>
              <a:buFont typeface="Arial" pitchFamily="34" charset="0"/>
              <a:buChar char="•"/>
              <a:tabLst/>
              <a:defRPr/>
            </a:pPr>
            <a:r>
              <a:rPr kumimoji="0" lang="en-US" b="0"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Calibri" panose="020F0502020204030204" pitchFamily="34" charset="0"/>
              </a:rPr>
              <a:t>Hiring and Promotion Rates</a:t>
            </a:r>
          </a:p>
          <a:p>
            <a:pPr marL="342900" marR="0" lvl="0" indent="-342900" algn="l" defTabSz="685800" rtl="0" eaLnBrk="1" fontAlgn="auto" latinLnBrk="0" hangingPunct="1">
              <a:lnSpc>
                <a:spcPct val="85000"/>
              </a:lnSpc>
              <a:spcBef>
                <a:spcPts val="975"/>
              </a:spcBef>
              <a:spcAft>
                <a:spcPts val="0"/>
              </a:spcAft>
              <a:buClrTx/>
              <a:buSzTx/>
              <a:buFont typeface="Arial" pitchFamily="34" charset="0"/>
              <a:buChar char="•"/>
              <a:tabLst/>
              <a:defRPr/>
            </a:pPr>
            <a:r>
              <a:rPr kumimoji="0" lang="en-US" b="0"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Calibri" panose="020F0502020204030204" pitchFamily="34" charset="0"/>
              </a:rPr>
              <a:t>Management and Leadership Roles</a:t>
            </a:r>
          </a:p>
          <a:p>
            <a:pPr marL="342900" marR="0" lvl="0" indent="-342900" algn="l" defTabSz="685800" rtl="0" eaLnBrk="1" fontAlgn="auto" latinLnBrk="0" hangingPunct="1">
              <a:lnSpc>
                <a:spcPct val="85000"/>
              </a:lnSpc>
              <a:spcBef>
                <a:spcPts val="975"/>
              </a:spcBef>
              <a:spcAft>
                <a:spcPts val="0"/>
              </a:spcAft>
              <a:buClrTx/>
              <a:buSzTx/>
              <a:buFont typeface="Arial" pitchFamily="34" charset="0"/>
              <a:buChar char="•"/>
              <a:tabLst/>
              <a:defRPr/>
            </a:pPr>
            <a:r>
              <a:rPr kumimoji="0" lang="en-US" b="0"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Calibri" panose="020F0502020204030204" pitchFamily="34" charset="0"/>
              </a:rPr>
              <a:t>Salary and Compensation</a:t>
            </a:r>
          </a:p>
        </p:txBody>
      </p:sp>
      <p:pic>
        <p:nvPicPr>
          <p:cNvPr id="2050" name="Picture 2" descr="Please Mind the Gender Gap | The Women's Foundation">
            <a:extLst>
              <a:ext uri="{FF2B5EF4-FFF2-40B4-BE49-F238E27FC236}">
                <a16:creationId xmlns:a16="http://schemas.microsoft.com/office/drawing/2014/main" id="{E0766EBE-4FEF-4D27-AF0D-FFAD634497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7490" y="113057"/>
            <a:ext cx="5302946" cy="31946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6AC73E4-54A8-4EC5-A45F-12D0436A823D}"/>
              </a:ext>
            </a:extLst>
          </p:cNvPr>
          <p:cNvSpPr txBox="1"/>
          <p:nvPr/>
        </p:nvSpPr>
        <p:spPr>
          <a:xfrm>
            <a:off x="365399" y="1104729"/>
            <a:ext cx="5302946" cy="1142690"/>
          </a:xfrm>
          <a:prstGeom prst="rect">
            <a:avLst/>
          </a:prstGeom>
        </p:spPr>
        <p:txBody>
          <a:bodyPr vert="horz" lIns="68580" tIns="34290" rIns="68580" bIns="34290" rtlCol="0" anchor="ctr">
            <a:normAutofit/>
          </a:bodyPr>
          <a:lstStyle/>
          <a:p>
            <a:pPr marL="0" marR="0" lvl="0" indent="0" algn="l" defTabSz="685800" rtl="0" eaLnBrk="1" fontAlgn="auto" latinLnBrk="0" hangingPunct="1">
              <a:lnSpc>
                <a:spcPct val="80000"/>
              </a:lnSpc>
              <a:spcBef>
                <a:spcPct val="0"/>
              </a:spcBef>
              <a:spcAft>
                <a:spcPts val="450"/>
              </a:spcAft>
              <a:buClrTx/>
              <a:buSzTx/>
              <a:buFontTx/>
              <a:buNone/>
              <a:tabLst/>
              <a:defRPr/>
            </a:pPr>
            <a:r>
              <a:rPr kumimoji="0" lang="en-US" sz="6000" b="0" i="0" u="none" strike="noStrike" kern="1200" cap="none" spc="-90" normalizeH="0" baseline="0" noProof="0" dirty="0">
                <a:ln>
                  <a:noFill/>
                </a:ln>
                <a:effectLst/>
                <a:uLnTx/>
                <a:uFillTx/>
                <a:latin typeface="Gill Sans MT" panose="020B0502020104020203" pitchFamily="34" charset="0"/>
                <a:ea typeface="+mn-ea"/>
                <a:cs typeface="+mn-cs"/>
              </a:rPr>
              <a:t>The Gender Gap</a:t>
            </a:r>
          </a:p>
        </p:txBody>
      </p:sp>
      <p:sp>
        <p:nvSpPr>
          <p:cNvPr id="8" name="Rectangle 7">
            <a:extLst>
              <a:ext uri="{FF2B5EF4-FFF2-40B4-BE49-F238E27FC236}">
                <a16:creationId xmlns:a16="http://schemas.microsoft.com/office/drawing/2014/main" id="{01F336F6-EB36-F072-1087-3B965E781F10}"/>
              </a:ext>
            </a:extLst>
          </p:cNvPr>
          <p:cNvSpPr/>
          <p:nvPr/>
        </p:nvSpPr>
        <p:spPr>
          <a:xfrm>
            <a:off x="365399" y="2075490"/>
            <a:ext cx="8413201" cy="1423467"/>
          </a:xfrm>
          <a:prstGeom prst="rect">
            <a:avLst/>
          </a:prstGeom>
          <a:noFill/>
        </p:spPr>
        <p:txBody>
          <a:bodyPr wrap="non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0"/>
                <a:solidFill>
                  <a:prstClr val="black"/>
                </a:solidFill>
                <a:effectLst/>
                <a:uLnTx/>
                <a:uFillTx/>
                <a:latin typeface="Arial Black" panose="020B0A04020102020204" pitchFamily="34" charset="0"/>
                <a:ea typeface="+mn-ea"/>
                <a:cs typeface="+mn-cs"/>
              </a:rPr>
              <a:t>CONFIDENCE</a:t>
            </a:r>
          </a:p>
        </p:txBody>
      </p:sp>
    </p:spTree>
    <p:extLst>
      <p:ext uri="{BB962C8B-B14F-4D97-AF65-F5344CB8AC3E}">
        <p14:creationId xmlns:p14="http://schemas.microsoft.com/office/powerpoint/2010/main" val="129770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7BD30D-629F-49D4-AE04-2D99B365E4B8}"/>
              </a:ext>
            </a:extLst>
          </p:cNvPr>
          <p:cNvSpPr>
            <a:spLocks noGrp="1"/>
          </p:cNvSpPr>
          <p:nvPr>
            <p:ph sz="half" idx="4294967295"/>
          </p:nvPr>
        </p:nvSpPr>
        <p:spPr>
          <a:xfrm>
            <a:off x="3649349" y="1210235"/>
            <a:ext cx="5620561" cy="1581929"/>
          </a:xfrm>
        </p:spPr>
        <p:txBody>
          <a:bodyPr vert="horz" lIns="68580" tIns="34290" rIns="68580" bIns="34290" rtlCol="0" anchor="ctr">
            <a:noAutofit/>
          </a:bodyPr>
          <a:lstStyle/>
          <a:p>
            <a:pPr marL="0" indent="0">
              <a:buClr>
                <a:srgbClr val="465359"/>
              </a:buClr>
              <a:buNone/>
            </a:pPr>
            <a:r>
              <a:rPr lang="en-US" sz="2800" b="1" dirty="0">
                <a:latin typeface="Calibri" panose="020F0502020204030204" pitchFamily="34" charset="0"/>
                <a:cs typeface="Calibri" panose="020F0502020204030204" pitchFamily="34" charset="0"/>
              </a:rPr>
              <a:t>Confidence</a:t>
            </a:r>
            <a:endParaRPr lang="en-US" sz="2800" dirty="0">
              <a:latin typeface="Calibri" panose="020F0502020204030204" pitchFamily="34" charset="0"/>
              <a:cs typeface="Calibri" panose="020F0502020204030204" pitchFamily="34" charset="0"/>
            </a:endParaRPr>
          </a:p>
          <a:p>
            <a:pPr marL="0" indent="0">
              <a:buClr>
                <a:srgbClr val="465359"/>
              </a:buClr>
              <a:buNone/>
            </a:pPr>
            <a:r>
              <a:rPr lang="en-US" sz="2200" dirty="0">
                <a:latin typeface="Calibri" panose="020F0502020204030204" pitchFamily="34" charset="0"/>
                <a:cs typeface="Calibri" panose="020F0502020204030204" pitchFamily="34" charset="0"/>
              </a:rPr>
              <a:t>The belief that one is capable of successfully meeting the demands of a task</a:t>
            </a:r>
          </a:p>
        </p:txBody>
      </p:sp>
      <p:sp>
        <p:nvSpPr>
          <p:cNvPr id="7" name="Subtitle 2">
            <a:extLst>
              <a:ext uri="{FF2B5EF4-FFF2-40B4-BE49-F238E27FC236}">
                <a16:creationId xmlns:a16="http://schemas.microsoft.com/office/drawing/2014/main" id="{FDA240CE-8D5A-4D5B-A88F-8260EC6B7BEF}"/>
              </a:ext>
            </a:extLst>
          </p:cNvPr>
          <p:cNvSpPr txBox="1">
            <a:spLocks/>
          </p:cNvSpPr>
          <p:nvPr/>
        </p:nvSpPr>
        <p:spPr>
          <a:xfrm>
            <a:off x="3082904" y="6212314"/>
            <a:ext cx="5991161" cy="555748"/>
          </a:xfrm>
          <a:prstGeom prst="rect">
            <a:avLst/>
          </a:prstGeom>
        </p:spPr>
        <p:txBody>
          <a:bodyPr vert="horz" lIns="68580" tIns="34290" rIns="68580" bIns="34290" rtlCol="0" anchor="ctr">
            <a:norm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r" defTabSz="342900" rtl="0" eaLnBrk="1" fontAlgn="auto" latinLnBrk="0" hangingPunct="1">
              <a:lnSpc>
                <a:spcPct val="100000"/>
              </a:lnSpc>
              <a:spcBef>
                <a:spcPct val="20000"/>
              </a:spcBef>
              <a:spcAft>
                <a:spcPts val="450"/>
              </a:spcAft>
              <a:buClr>
                <a:srgbClr val="CE7242"/>
              </a:buClr>
              <a:buSzPct val="92000"/>
              <a:buFont typeface="Wingdings 2" panose="05020102010507070707" pitchFamily="18" charset="2"/>
              <a:buNone/>
              <a:tabLst/>
              <a:defRPr/>
            </a:pPr>
            <a:r>
              <a:rPr kumimoji="0" lang="en-US" sz="105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Confidence definition by the American Psychological Association</a:t>
            </a:r>
          </a:p>
          <a:p>
            <a:pPr marL="0" marR="0" lvl="0" indent="0" algn="r" defTabSz="342900" rtl="0" eaLnBrk="1" fontAlgn="auto" latinLnBrk="0" hangingPunct="1">
              <a:lnSpc>
                <a:spcPct val="100000"/>
              </a:lnSpc>
              <a:spcBef>
                <a:spcPct val="20000"/>
              </a:spcBef>
              <a:spcAft>
                <a:spcPts val="450"/>
              </a:spcAft>
              <a:buClr>
                <a:srgbClr val="CE7242"/>
              </a:buClr>
              <a:buSzPct val="92000"/>
              <a:buFont typeface="Wingdings 2" panose="05020102010507070707" pitchFamily="18" charset="2"/>
              <a:buNone/>
              <a:tabLst/>
              <a:defRPr/>
            </a:pPr>
            <a:r>
              <a:rPr kumimoji="0" lang="en-US" sz="105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Calibri" panose="020F0502020204030204" pitchFamily="34" charset="0"/>
              </a:rPr>
              <a:t>Chamorro-</a:t>
            </a:r>
            <a:r>
              <a:rPr kumimoji="0" lang="en-US" sz="105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mn-ea"/>
                <a:cs typeface="Calibri" panose="020F0502020204030204" pitchFamily="34" charset="0"/>
              </a:rPr>
              <a:t>Premiuzic</a:t>
            </a:r>
            <a:r>
              <a:rPr kumimoji="0" lang="en-US" sz="105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Calibri" panose="020F0502020204030204" pitchFamily="34" charset="0"/>
              </a:rPr>
              <a:t>, T. (2019). Why Do So Many Incompetent Men Become Leaders? (And How to Fix It)</a:t>
            </a:r>
          </a:p>
        </p:txBody>
      </p:sp>
      <p:pic>
        <p:nvPicPr>
          <p:cNvPr id="1028" name="Picture 4" descr="Gender Gap Index 2020: Albanian Women Work More, Are Paid Less, and Don’t Socialise as Much as Men">
            <a:extLst>
              <a:ext uri="{FF2B5EF4-FFF2-40B4-BE49-F238E27FC236}">
                <a16:creationId xmlns:a16="http://schemas.microsoft.com/office/drawing/2014/main" id="{1B60A17D-EA06-4F20-8D1B-B4E6FFDE34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38" y="1332731"/>
            <a:ext cx="3331923" cy="21496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42D60B1-4442-B44E-F917-B127A29A76EC}"/>
              </a:ext>
            </a:extLst>
          </p:cNvPr>
          <p:cNvSpPr/>
          <p:nvPr/>
        </p:nvSpPr>
        <p:spPr>
          <a:xfrm>
            <a:off x="0" y="0"/>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2D9F57C-F745-E64B-49A7-256FCA37BCB6}"/>
              </a:ext>
            </a:extLst>
          </p:cNvPr>
          <p:cNvSpPr/>
          <p:nvPr/>
        </p:nvSpPr>
        <p:spPr>
          <a:xfrm>
            <a:off x="0" y="238144"/>
            <a:ext cx="9144000" cy="7571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a:ln>
                  <a:noFill/>
                </a:ln>
                <a:solidFill>
                  <a:srgbClr val="FFFFFF"/>
                </a:solidFill>
                <a:effectLst/>
                <a:uLnTx/>
                <a:uFillTx/>
                <a:latin typeface="Calibri" panose="020F0502020204030204"/>
                <a:ea typeface="+mn-ea"/>
                <a:cs typeface="+mn-cs"/>
              </a:rPr>
              <a:t>What is Confidence?</a:t>
            </a:r>
          </a:p>
        </p:txBody>
      </p:sp>
      <p:sp>
        <p:nvSpPr>
          <p:cNvPr id="2" name="TextBox 1">
            <a:extLst>
              <a:ext uri="{FF2B5EF4-FFF2-40B4-BE49-F238E27FC236}">
                <a16:creationId xmlns:a16="http://schemas.microsoft.com/office/drawing/2014/main" id="{7EE4A5BE-D013-F7A1-E682-EAAB6C2F2AF3}"/>
              </a:ext>
            </a:extLst>
          </p:cNvPr>
          <p:cNvSpPr txBox="1"/>
          <p:nvPr/>
        </p:nvSpPr>
        <p:spPr>
          <a:xfrm>
            <a:off x="3649349" y="2669640"/>
            <a:ext cx="5190834" cy="815608"/>
          </a:xfrm>
          <a:prstGeom prst="rect">
            <a:avLst/>
          </a:prstGeom>
          <a:noFill/>
        </p:spPr>
        <p:txBody>
          <a:bodyPr wrap="square">
            <a:spAutoFit/>
          </a:bodyPr>
          <a:lstStyle/>
          <a:p>
            <a:pPr marL="463550" marR="0" lvl="0" indent="-463550" algn="l" defTabSz="914400" rtl="0" eaLnBrk="1" fontAlgn="auto" latinLnBrk="0" hangingPunct="1">
              <a:lnSpc>
                <a:spcPct val="100000"/>
              </a:lnSpc>
              <a:spcBef>
                <a:spcPts val="0"/>
              </a:spcBef>
              <a:spcAft>
                <a:spcPts val="0"/>
              </a:spcAft>
              <a:buClr>
                <a:srgbClr val="465359"/>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cs typeface="Calibri" panose="020F0502020204030204" pitchFamily="34" charset="0"/>
              </a:rPr>
              <a:t>Gendered concept with a masculine bias</a:t>
            </a:r>
          </a:p>
          <a:p>
            <a:pPr marL="171450" marR="0" lvl="0" indent="-171450" algn="l" defTabSz="914400" rtl="0" eaLnBrk="1" fontAlgn="auto" latinLnBrk="0" hangingPunct="1">
              <a:lnSpc>
                <a:spcPct val="100000"/>
              </a:lnSpc>
              <a:spcBef>
                <a:spcPts val="0"/>
              </a:spcBef>
              <a:spcAft>
                <a:spcPts val="0"/>
              </a:spcAft>
              <a:buClr>
                <a:srgbClr val="465359"/>
              </a:buClr>
              <a:buSzTx/>
              <a:buFont typeface="Arial" panose="020B0604020202020204" pitchFamily="34" charset="0"/>
              <a:buChar char="•"/>
              <a:tabLst/>
              <a:defRPr/>
            </a:pPr>
            <a:endParaRPr kumimoji="0" lang="en-US" sz="700" b="0" i="0" u="none" strike="noStrike" kern="1200" cap="none" spc="0" normalizeH="0" baseline="0" noProof="0" dirty="0">
              <a:ln>
                <a:noFill/>
              </a:ln>
              <a:solidFill>
                <a:prstClr val="black"/>
              </a:solidFill>
              <a:effectLst/>
              <a:uLnTx/>
              <a:uFillTx/>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
                <a:srgbClr val="465359"/>
              </a:buClr>
              <a:buSzTx/>
              <a:buFont typeface="Arial" panose="020B0604020202020204" pitchFamily="34" charset="0"/>
              <a:buChar char="•"/>
              <a:tabLst/>
              <a:defRPr/>
            </a:pPr>
            <a:r>
              <a:rPr lang="en-US" sz="2000" dirty="0">
                <a:solidFill>
                  <a:prstClr val="black"/>
                </a:solidFill>
                <a:cs typeface="Calibri" panose="020F0502020204030204" pitchFamily="34" charset="0"/>
              </a:rPr>
              <a:t>Reinforced by </a:t>
            </a:r>
            <a:r>
              <a:rPr kumimoji="0" lang="en-US" sz="2000" b="0" i="0" u="none" strike="noStrike" kern="1200" cap="none" spc="0" normalizeH="0" baseline="0" noProof="0" dirty="0">
                <a:ln>
                  <a:noFill/>
                </a:ln>
                <a:solidFill>
                  <a:prstClr val="black"/>
                </a:solidFill>
                <a:effectLst/>
                <a:uLnTx/>
                <a:uFillTx/>
                <a:cs typeface="Calibri" panose="020F0502020204030204" pitchFamily="34" charset="0"/>
              </a:rPr>
              <a:t>privilege and oppression</a:t>
            </a:r>
            <a:endParaRPr kumimoji="0" lang="en-US" sz="1100" b="0" i="0" u="none" strike="noStrike" kern="1200" cap="none" spc="0" normalizeH="0" baseline="0" noProof="0" dirty="0">
              <a:ln>
                <a:noFill/>
              </a:ln>
              <a:solidFill>
                <a:prstClr val="black"/>
              </a:solidFill>
              <a:effectLst/>
              <a:uLnTx/>
              <a:uFillTx/>
              <a:cs typeface="Calibri" panose="020F0502020204030204" pitchFamily="34" charset="0"/>
            </a:endParaRPr>
          </a:p>
        </p:txBody>
      </p:sp>
      <p:sp>
        <p:nvSpPr>
          <p:cNvPr id="6" name="TextBox 5">
            <a:extLst>
              <a:ext uri="{FF2B5EF4-FFF2-40B4-BE49-F238E27FC236}">
                <a16:creationId xmlns:a16="http://schemas.microsoft.com/office/drawing/2014/main" id="{E0559F28-74CF-45CF-7749-AC1E5C68AE8C}"/>
              </a:ext>
            </a:extLst>
          </p:cNvPr>
          <p:cNvSpPr txBox="1"/>
          <p:nvPr/>
        </p:nvSpPr>
        <p:spPr>
          <a:xfrm>
            <a:off x="-201881" y="4351468"/>
            <a:ext cx="4314160" cy="1277273"/>
          </a:xfrm>
          <a:prstGeom prst="rect">
            <a:avLst/>
          </a:prstGeom>
          <a:noFill/>
        </p:spPr>
        <p:txBody>
          <a:bodyPr wrap="square">
            <a:spAutoFit/>
          </a:bodyPr>
          <a:lstStyle/>
          <a:p>
            <a:pPr marL="800100" marR="0" lvl="1" indent="-342900" algn="l" defTabSz="914400" rtl="0" eaLnBrk="1" fontAlgn="auto" latinLnBrk="0" hangingPunct="1">
              <a:spcAft>
                <a:spcPts val="600"/>
              </a:spcAft>
              <a:buClr>
                <a:srgbClr val="465359"/>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Possess “internal confidence” but are socialized to act less confidently</a:t>
            </a:r>
          </a:p>
          <a:p>
            <a:pPr marL="800100" lvl="1" indent="-342900">
              <a:spcAft>
                <a:spcPts val="600"/>
              </a:spcAft>
              <a:buClr>
                <a:srgbClr val="465359"/>
              </a:buClr>
              <a:buFont typeface="Arial" panose="020B0604020202020204" pitchFamily="34" charset="0"/>
              <a:buChar char="•"/>
              <a:defRPr/>
            </a:pPr>
            <a:r>
              <a:rPr lang="en-US" dirty="0">
                <a:solidFill>
                  <a:prstClr val="black"/>
                </a:solidFill>
                <a:latin typeface="Calibri" panose="020F0502020204030204" pitchFamily="34" charset="0"/>
                <a:cs typeface="Calibri" panose="020F0502020204030204" pitchFamily="34" charset="0"/>
              </a:rPr>
              <a:t>R</a:t>
            </a:r>
            <a:r>
              <a:rPr kumimoji="0" lang="en-US"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eceive</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more pushback when they do act confidently </a:t>
            </a:r>
          </a:p>
        </p:txBody>
      </p:sp>
      <p:sp>
        <p:nvSpPr>
          <p:cNvPr id="10" name="TextBox 9">
            <a:extLst>
              <a:ext uri="{FF2B5EF4-FFF2-40B4-BE49-F238E27FC236}">
                <a16:creationId xmlns:a16="http://schemas.microsoft.com/office/drawing/2014/main" id="{9AE54DF8-FB3A-7BF1-39D0-CA94D871B298}"/>
              </a:ext>
            </a:extLst>
          </p:cNvPr>
          <p:cNvSpPr txBox="1"/>
          <p:nvPr/>
        </p:nvSpPr>
        <p:spPr>
          <a:xfrm>
            <a:off x="4275117" y="4351468"/>
            <a:ext cx="4667002" cy="1277273"/>
          </a:xfrm>
          <a:prstGeom prst="rect">
            <a:avLst/>
          </a:prstGeom>
          <a:noFill/>
        </p:spPr>
        <p:txBody>
          <a:bodyPr wrap="square">
            <a:spAutoFit/>
          </a:bodyPr>
          <a:lstStyle/>
          <a:p>
            <a:pPr marL="800100" marR="0" lvl="1" indent="-342900" algn="l" defTabSz="914400" rtl="0" eaLnBrk="1" fontAlgn="auto" latinLnBrk="0" hangingPunct="1">
              <a:spcAft>
                <a:spcPts val="600"/>
              </a:spcAft>
              <a:buClr>
                <a:srgbClr val="465359"/>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Generally feel more confident than women (“authentic overconfidence”)</a:t>
            </a:r>
          </a:p>
          <a:p>
            <a:pPr marL="800100" lvl="1" indent="-342900">
              <a:spcAft>
                <a:spcPts val="600"/>
              </a:spcAft>
              <a:buClr>
                <a:srgbClr val="465359"/>
              </a:buClr>
              <a:buFont typeface="Arial" panose="020B0604020202020204" pitchFamily="34" charset="0"/>
              <a:buChar char="•"/>
              <a:defRPr/>
            </a:pPr>
            <a:r>
              <a:rPr lang="en-US" dirty="0">
                <a:solidFill>
                  <a:prstClr val="black"/>
                </a:solidFill>
                <a:latin typeface="Calibri" panose="020F0502020204030204" pitchFamily="34" charset="0"/>
                <a:cs typeface="Calibri" panose="020F0502020204030204" pitchFamily="34" charset="0"/>
              </a:rPr>
              <a:t>M</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ay be as much as 40% more confident based on related research</a:t>
            </a:r>
          </a:p>
        </p:txBody>
      </p:sp>
      <p:sp>
        <p:nvSpPr>
          <p:cNvPr id="12" name="TextBox 11">
            <a:extLst>
              <a:ext uri="{FF2B5EF4-FFF2-40B4-BE49-F238E27FC236}">
                <a16:creationId xmlns:a16="http://schemas.microsoft.com/office/drawing/2014/main" id="{4F8A96BA-4B31-A3BD-15E3-F9790BA17872}"/>
              </a:ext>
            </a:extLst>
          </p:cNvPr>
          <p:cNvSpPr txBox="1"/>
          <p:nvPr/>
        </p:nvSpPr>
        <p:spPr>
          <a:xfrm>
            <a:off x="245965" y="3937301"/>
            <a:ext cx="4714504" cy="369332"/>
          </a:xfrm>
          <a:prstGeom prst="rect">
            <a:avLst/>
          </a:prstGeom>
          <a:noFill/>
        </p:spPr>
        <p:txBody>
          <a:bodyPr wrap="square">
            <a:spAutoFit/>
          </a:bodyPr>
          <a:lstStyle/>
          <a:p>
            <a:r>
              <a:rPr lang="en-US" b="1" dirty="0">
                <a:latin typeface="Calibri" panose="020F0502020204030204" pitchFamily="34" charset="0"/>
                <a:cs typeface="Calibri" panose="020F0502020204030204" pitchFamily="34" charset="0"/>
              </a:rPr>
              <a:t>CISGENDER WOMEN</a:t>
            </a:r>
            <a:endParaRPr lang="en-US" dirty="0"/>
          </a:p>
        </p:txBody>
      </p:sp>
      <p:sp>
        <p:nvSpPr>
          <p:cNvPr id="13" name="TextBox 12">
            <a:extLst>
              <a:ext uri="{FF2B5EF4-FFF2-40B4-BE49-F238E27FC236}">
                <a16:creationId xmlns:a16="http://schemas.microsoft.com/office/drawing/2014/main" id="{89E96D75-7C2B-4509-5A3D-902474D969B8}"/>
              </a:ext>
            </a:extLst>
          </p:cNvPr>
          <p:cNvSpPr txBox="1"/>
          <p:nvPr/>
        </p:nvSpPr>
        <p:spPr>
          <a:xfrm>
            <a:off x="4758589" y="3937301"/>
            <a:ext cx="4714504" cy="369332"/>
          </a:xfrm>
          <a:prstGeom prst="rect">
            <a:avLst/>
          </a:prstGeom>
          <a:noFill/>
        </p:spPr>
        <p:txBody>
          <a:bodyPr wrap="square">
            <a:spAutoFit/>
          </a:bodyPr>
          <a:lstStyle/>
          <a:p>
            <a:r>
              <a:rPr lang="en-US" b="1" dirty="0">
                <a:latin typeface="Calibri" panose="020F0502020204030204" pitchFamily="34" charset="0"/>
                <a:cs typeface="Calibri" panose="020F0502020204030204" pitchFamily="34" charset="0"/>
              </a:rPr>
              <a:t>CISGENDER MEN</a:t>
            </a:r>
            <a:endParaRPr lang="en-US" dirty="0"/>
          </a:p>
        </p:txBody>
      </p:sp>
    </p:spTree>
    <p:extLst>
      <p:ext uri="{BB962C8B-B14F-4D97-AF65-F5344CB8AC3E}">
        <p14:creationId xmlns:p14="http://schemas.microsoft.com/office/powerpoint/2010/main" val="110202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603CDE5-C1D8-4EDD-870F-A498BAFA520F}" type="slidenum">
              <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endParaRPr>
          </a:p>
        </p:txBody>
      </p:sp>
      <p:sp>
        <p:nvSpPr>
          <p:cNvPr id="8" name="Rectangle 7">
            <a:extLst>
              <a:ext uri="{FF2B5EF4-FFF2-40B4-BE49-F238E27FC236}">
                <a16:creationId xmlns:a16="http://schemas.microsoft.com/office/drawing/2014/main" id="{C216DBC2-2CBF-7A51-EEF3-9140C9BE7A58}"/>
              </a:ext>
            </a:extLst>
          </p:cNvPr>
          <p:cNvSpPr/>
          <p:nvPr/>
        </p:nvSpPr>
        <p:spPr>
          <a:xfrm>
            <a:off x="0" y="0"/>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89AB8B6-5A47-58F7-09C6-E4B677EFD476}"/>
              </a:ext>
            </a:extLst>
          </p:cNvPr>
          <p:cNvSpPr/>
          <p:nvPr/>
        </p:nvSpPr>
        <p:spPr>
          <a:xfrm>
            <a:off x="0" y="238144"/>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Gender, Confidence, and Work</a:t>
            </a:r>
          </a:p>
        </p:txBody>
      </p:sp>
      <p:graphicFrame>
        <p:nvGraphicFramePr>
          <p:cNvPr id="10" name="Table 9">
            <a:extLst>
              <a:ext uri="{FF2B5EF4-FFF2-40B4-BE49-F238E27FC236}">
                <a16:creationId xmlns:a16="http://schemas.microsoft.com/office/drawing/2014/main" id="{B9E7E83E-469A-4AE6-CD29-6071AF24765D}"/>
              </a:ext>
            </a:extLst>
          </p:cNvPr>
          <p:cNvGraphicFramePr>
            <a:graphicFrameLocks noGrp="1"/>
          </p:cNvGraphicFramePr>
          <p:nvPr>
            <p:extLst>
              <p:ext uri="{D42A27DB-BD31-4B8C-83A1-F6EECF244321}">
                <p14:modId xmlns:p14="http://schemas.microsoft.com/office/powerpoint/2010/main" val="665165828"/>
              </p:ext>
            </p:extLst>
          </p:nvPr>
        </p:nvGraphicFramePr>
        <p:xfrm>
          <a:off x="110382" y="2094641"/>
          <a:ext cx="8923236" cy="3394503"/>
        </p:xfrm>
        <a:graphic>
          <a:graphicData uri="http://schemas.openxmlformats.org/drawingml/2006/table">
            <a:tbl>
              <a:tblPr firstRow="1" bandRow="1">
                <a:tableStyleId>{9D7B26C5-4107-4FEC-AEDC-1716B250A1EF}</a:tableStyleId>
              </a:tblPr>
              <a:tblGrid>
                <a:gridCol w="3100797">
                  <a:extLst>
                    <a:ext uri="{9D8B030D-6E8A-4147-A177-3AD203B41FA5}">
                      <a16:colId xmlns:a16="http://schemas.microsoft.com/office/drawing/2014/main" val="1793383638"/>
                    </a:ext>
                  </a:extLst>
                </a:gridCol>
                <a:gridCol w="2790648">
                  <a:extLst>
                    <a:ext uri="{9D8B030D-6E8A-4147-A177-3AD203B41FA5}">
                      <a16:colId xmlns:a16="http://schemas.microsoft.com/office/drawing/2014/main" val="853012341"/>
                    </a:ext>
                  </a:extLst>
                </a:gridCol>
                <a:gridCol w="3031791">
                  <a:extLst>
                    <a:ext uri="{9D8B030D-6E8A-4147-A177-3AD203B41FA5}">
                      <a16:colId xmlns:a16="http://schemas.microsoft.com/office/drawing/2014/main" val="2816543091"/>
                    </a:ext>
                  </a:extLst>
                </a:gridCol>
              </a:tblGrid>
              <a:tr h="560036">
                <a:tc>
                  <a:txBody>
                    <a:bodyPr/>
                    <a:lstStyle/>
                    <a:p>
                      <a:r>
                        <a:rPr lang="en-US" sz="2800" b="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Cis Men</a:t>
                      </a:r>
                    </a:p>
                  </a:txBody>
                  <a:tcPr marL="167621" marR="125716" marT="83811" marB="83811"/>
                </a:tc>
                <a:tc>
                  <a:txBody>
                    <a:bodyPr/>
                    <a:lstStyle/>
                    <a:p>
                      <a:r>
                        <a:rPr lang="en-US" sz="2800" b="0">
                          <a:solidFill>
                            <a:schemeClr val="tx1">
                              <a:lumMod val="75000"/>
                              <a:lumOff val="25000"/>
                            </a:schemeClr>
                          </a:solidFill>
                        </a:rPr>
                        <a:t>Cis Women</a:t>
                      </a:r>
                    </a:p>
                  </a:txBody>
                  <a:tcPr marL="167621" marR="125716" marT="83811" marB="83811"/>
                </a:tc>
                <a:extLst>
                  <a:ext uri="{0D108BD9-81ED-4DB2-BD59-A6C34878D82A}">
                    <a16:rowId xmlns:a16="http://schemas.microsoft.com/office/drawing/2014/main" val="206424697"/>
                  </a:ext>
                </a:extLst>
              </a:tr>
              <a:tr h="674313">
                <a:tc>
                  <a:txBody>
                    <a:bodyPr/>
                    <a:lstStyle/>
                    <a:p>
                      <a:pPr algn="l"/>
                      <a:r>
                        <a:rPr lang="en-US" sz="2000" b="1">
                          <a:solidFill>
                            <a:schemeClr val="tx1">
                              <a:lumMod val="75000"/>
                              <a:lumOff val="25000"/>
                            </a:schemeClr>
                          </a:solidFill>
                        </a:rPr>
                        <a:t>Success</a:t>
                      </a:r>
                    </a:p>
                  </a:txBody>
                  <a:tcPr marL="167621" marR="125716" marT="83811" marB="83811" anchor="ctr"/>
                </a:tc>
                <a:tc>
                  <a:txBody>
                    <a:bodyPr/>
                    <a:lstStyle/>
                    <a:p>
                      <a:r>
                        <a:rPr lang="en-US" sz="2000">
                          <a:solidFill>
                            <a:schemeClr val="tx1">
                              <a:lumMod val="75000"/>
                              <a:lumOff val="25000"/>
                            </a:schemeClr>
                          </a:solidFill>
                        </a:rPr>
                        <a:t>Attribute to Skill</a:t>
                      </a:r>
                    </a:p>
                  </a:txBody>
                  <a:tcPr marL="167621" marR="125716" marT="83811" marB="83811"/>
                </a:tc>
                <a:tc>
                  <a:txBody>
                    <a:bodyPr/>
                    <a:lstStyle/>
                    <a:p>
                      <a:r>
                        <a:rPr lang="en-US" sz="200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674313">
                <a:tc>
                  <a:txBody>
                    <a:bodyPr/>
                    <a:lstStyle/>
                    <a:p>
                      <a:pPr algn="l"/>
                      <a:r>
                        <a:rPr lang="en-US" sz="2000" b="1">
                          <a:solidFill>
                            <a:schemeClr val="tx1">
                              <a:lumMod val="75000"/>
                              <a:lumOff val="25000"/>
                            </a:schemeClr>
                          </a:solidFill>
                        </a:rPr>
                        <a:t>Failure</a:t>
                      </a:r>
                    </a:p>
                  </a:txBody>
                  <a:tcPr marL="167621" marR="125716" marT="83811" marB="83811" anchor="ctr"/>
                </a:tc>
                <a:tc>
                  <a:txBody>
                    <a:bodyPr/>
                    <a:lstStyle/>
                    <a:p>
                      <a:r>
                        <a:rPr lang="en-US" sz="200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674313">
                <a:tc>
                  <a:txBody>
                    <a:bodyPr/>
                    <a:lstStyle/>
                    <a:p>
                      <a:pPr algn="l"/>
                      <a:r>
                        <a:rPr lang="en-US" sz="2000" b="1">
                          <a:solidFill>
                            <a:schemeClr val="tx1">
                              <a:lumMod val="75000"/>
                              <a:lumOff val="25000"/>
                            </a:schemeClr>
                          </a:solidFill>
                        </a:rPr>
                        <a:t>Applying for jobs</a:t>
                      </a:r>
                    </a:p>
                  </a:txBody>
                  <a:tcPr marL="167621" marR="125716" marT="83811" marB="83811" anchor="ctr"/>
                </a:tc>
                <a:tc>
                  <a:txBody>
                    <a:bodyPr/>
                    <a:lstStyle/>
                    <a:p>
                      <a:r>
                        <a:rPr lang="en-US" sz="2000">
                          <a:solidFill>
                            <a:schemeClr val="tx1">
                              <a:lumMod val="75000"/>
                              <a:lumOff val="25000"/>
                            </a:schemeClr>
                          </a:solidFill>
                        </a:rPr>
                        <a:t>More likely to apply</a:t>
                      </a:r>
                    </a:p>
                  </a:txBody>
                  <a:tcPr marL="167621" marR="125716" marT="83811" marB="83811"/>
                </a:tc>
                <a:tc>
                  <a:txBody>
                    <a:bodyPr/>
                    <a:lstStyle/>
                    <a:p>
                      <a:r>
                        <a:rPr lang="en-US" sz="2000">
                          <a:solidFill>
                            <a:schemeClr val="tx1">
                              <a:lumMod val="75000"/>
                              <a:lumOff val="25000"/>
                            </a:schemeClr>
                          </a:solidFill>
                        </a:rPr>
                        <a:t>Less likely to apply</a:t>
                      </a:r>
                    </a:p>
                  </a:txBody>
                  <a:tcPr marL="167621" marR="125716" marT="83811" marB="83811"/>
                </a:tc>
                <a:extLst>
                  <a:ext uri="{0D108BD9-81ED-4DB2-BD59-A6C34878D82A}">
                    <a16:rowId xmlns:a16="http://schemas.microsoft.com/office/drawing/2014/main" val="1255745302"/>
                  </a:ext>
                </a:extLst>
              </a:tr>
              <a:tr h="674313">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Tree>
    <p:extLst>
      <p:ext uri="{BB962C8B-B14F-4D97-AF65-F5344CB8AC3E}">
        <p14:creationId xmlns:p14="http://schemas.microsoft.com/office/powerpoint/2010/main" val="23666187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603CDE5-C1D8-4EDD-870F-A498BAFA520F}" type="slidenum">
              <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42</a:t>
            </a:fld>
            <a:endPar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endParaRPr>
          </a:p>
        </p:txBody>
      </p:sp>
      <p:sp>
        <p:nvSpPr>
          <p:cNvPr id="8" name="Rectangle 7">
            <a:extLst>
              <a:ext uri="{FF2B5EF4-FFF2-40B4-BE49-F238E27FC236}">
                <a16:creationId xmlns:a16="http://schemas.microsoft.com/office/drawing/2014/main" id="{C216DBC2-2CBF-7A51-EEF3-9140C9BE7A58}"/>
              </a:ext>
            </a:extLst>
          </p:cNvPr>
          <p:cNvSpPr/>
          <p:nvPr/>
        </p:nvSpPr>
        <p:spPr>
          <a:xfrm>
            <a:off x="0" y="0"/>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89AB8B6-5A47-58F7-09C6-E4B677EFD476}"/>
              </a:ext>
            </a:extLst>
          </p:cNvPr>
          <p:cNvSpPr/>
          <p:nvPr/>
        </p:nvSpPr>
        <p:spPr>
          <a:xfrm>
            <a:off x="0" y="238144"/>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Gender, Confidence, and Work</a:t>
            </a:r>
          </a:p>
        </p:txBody>
      </p:sp>
      <p:graphicFrame>
        <p:nvGraphicFramePr>
          <p:cNvPr id="10" name="Table 9">
            <a:extLst>
              <a:ext uri="{FF2B5EF4-FFF2-40B4-BE49-F238E27FC236}">
                <a16:creationId xmlns:a16="http://schemas.microsoft.com/office/drawing/2014/main" id="{B9E7E83E-469A-4AE6-CD29-6071AF24765D}"/>
              </a:ext>
            </a:extLst>
          </p:cNvPr>
          <p:cNvGraphicFramePr>
            <a:graphicFrameLocks noGrp="1"/>
          </p:cNvGraphicFramePr>
          <p:nvPr/>
        </p:nvGraphicFramePr>
        <p:xfrm>
          <a:off x="110382" y="2094641"/>
          <a:ext cx="8923236" cy="3394503"/>
        </p:xfrm>
        <a:graphic>
          <a:graphicData uri="http://schemas.openxmlformats.org/drawingml/2006/table">
            <a:tbl>
              <a:tblPr firstRow="1" bandRow="1">
                <a:tableStyleId>{9D7B26C5-4107-4FEC-AEDC-1716B250A1EF}</a:tableStyleId>
              </a:tblPr>
              <a:tblGrid>
                <a:gridCol w="3100797">
                  <a:extLst>
                    <a:ext uri="{9D8B030D-6E8A-4147-A177-3AD203B41FA5}">
                      <a16:colId xmlns:a16="http://schemas.microsoft.com/office/drawing/2014/main" val="1793383638"/>
                    </a:ext>
                  </a:extLst>
                </a:gridCol>
                <a:gridCol w="2790648">
                  <a:extLst>
                    <a:ext uri="{9D8B030D-6E8A-4147-A177-3AD203B41FA5}">
                      <a16:colId xmlns:a16="http://schemas.microsoft.com/office/drawing/2014/main" val="853012341"/>
                    </a:ext>
                  </a:extLst>
                </a:gridCol>
                <a:gridCol w="3031791">
                  <a:extLst>
                    <a:ext uri="{9D8B030D-6E8A-4147-A177-3AD203B41FA5}">
                      <a16:colId xmlns:a16="http://schemas.microsoft.com/office/drawing/2014/main" val="2816543091"/>
                    </a:ext>
                  </a:extLst>
                </a:gridCol>
              </a:tblGrid>
              <a:tr h="560036">
                <a:tc>
                  <a:txBody>
                    <a:bodyPr/>
                    <a:lstStyle/>
                    <a:p>
                      <a:r>
                        <a:rPr lang="en-US" sz="2800" b="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Cis Men</a:t>
                      </a:r>
                    </a:p>
                  </a:txBody>
                  <a:tcPr marL="167621" marR="125716" marT="83811" marB="83811"/>
                </a:tc>
                <a:tc>
                  <a:txBody>
                    <a:bodyPr/>
                    <a:lstStyle/>
                    <a:p>
                      <a:r>
                        <a:rPr lang="en-US" sz="2800" b="0">
                          <a:solidFill>
                            <a:schemeClr val="tx1">
                              <a:lumMod val="75000"/>
                              <a:lumOff val="25000"/>
                            </a:schemeClr>
                          </a:solidFill>
                        </a:rPr>
                        <a:t>Cis Women</a:t>
                      </a:r>
                    </a:p>
                  </a:txBody>
                  <a:tcPr marL="167621" marR="125716" marT="83811" marB="83811"/>
                </a:tc>
                <a:extLst>
                  <a:ext uri="{0D108BD9-81ED-4DB2-BD59-A6C34878D82A}">
                    <a16:rowId xmlns:a16="http://schemas.microsoft.com/office/drawing/2014/main" val="206424697"/>
                  </a:ext>
                </a:extLst>
              </a:tr>
              <a:tr h="674313">
                <a:tc>
                  <a:txBody>
                    <a:bodyPr/>
                    <a:lstStyle/>
                    <a:p>
                      <a:pPr algn="l"/>
                      <a:r>
                        <a:rPr lang="en-US" sz="2000" b="1">
                          <a:solidFill>
                            <a:schemeClr val="tx1">
                              <a:lumMod val="75000"/>
                              <a:lumOff val="25000"/>
                            </a:schemeClr>
                          </a:solidFill>
                        </a:rPr>
                        <a:t>Success</a:t>
                      </a:r>
                    </a:p>
                  </a:txBody>
                  <a:tcPr marL="167621" marR="125716" marT="83811" marB="83811" anchor="ctr"/>
                </a:tc>
                <a:tc>
                  <a:txBody>
                    <a:bodyPr/>
                    <a:lstStyle/>
                    <a:p>
                      <a:r>
                        <a:rPr lang="en-US" sz="2000">
                          <a:solidFill>
                            <a:schemeClr val="tx1">
                              <a:lumMod val="75000"/>
                              <a:lumOff val="25000"/>
                            </a:schemeClr>
                          </a:solidFill>
                        </a:rPr>
                        <a:t>Attribute to Skill</a:t>
                      </a:r>
                    </a:p>
                  </a:txBody>
                  <a:tcPr marL="167621" marR="125716" marT="83811" marB="83811"/>
                </a:tc>
                <a:tc>
                  <a:txBody>
                    <a:bodyPr/>
                    <a:lstStyle/>
                    <a:p>
                      <a:r>
                        <a:rPr lang="en-US" sz="200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674313">
                <a:tc>
                  <a:txBody>
                    <a:bodyPr/>
                    <a:lstStyle/>
                    <a:p>
                      <a:pPr algn="l"/>
                      <a:r>
                        <a:rPr lang="en-US" sz="2000" b="1">
                          <a:solidFill>
                            <a:schemeClr val="tx1">
                              <a:lumMod val="75000"/>
                              <a:lumOff val="25000"/>
                            </a:schemeClr>
                          </a:solidFill>
                        </a:rPr>
                        <a:t>Failure</a:t>
                      </a:r>
                    </a:p>
                  </a:txBody>
                  <a:tcPr marL="167621" marR="125716" marT="83811" marB="83811" anchor="ctr"/>
                </a:tc>
                <a:tc>
                  <a:txBody>
                    <a:bodyPr/>
                    <a:lstStyle/>
                    <a:p>
                      <a:r>
                        <a:rPr lang="en-US" sz="200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674313">
                <a:tc>
                  <a:txBody>
                    <a:bodyPr/>
                    <a:lstStyle/>
                    <a:p>
                      <a:pPr algn="l"/>
                      <a:r>
                        <a:rPr lang="en-US" sz="2000" b="1">
                          <a:solidFill>
                            <a:schemeClr val="tx1">
                              <a:lumMod val="75000"/>
                              <a:lumOff val="25000"/>
                            </a:schemeClr>
                          </a:solidFill>
                        </a:rPr>
                        <a:t>Applying for jobs</a:t>
                      </a:r>
                    </a:p>
                  </a:txBody>
                  <a:tcPr marL="167621" marR="125716" marT="83811" marB="83811" anchor="ctr"/>
                </a:tc>
                <a:tc>
                  <a:txBody>
                    <a:bodyPr/>
                    <a:lstStyle/>
                    <a:p>
                      <a:r>
                        <a:rPr lang="en-US" sz="2000">
                          <a:solidFill>
                            <a:schemeClr val="tx1">
                              <a:lumMod val="75000"/>
                              <a:lumOff val="25000"/>
                            </a:schemeClr>
                          </a:solidFill>
                        </a:rPr>
                        <a:t>More likely to apply</a:t>
                      </a:r>
                    </a:p>
                  </a:txBody>
                  <a:tcPr marL="167621" marR="125716" marT="83811" marB="83811"/>
                </a:tc>
                <a:tc>
                  <a:txBody>
                    <a:bodyPr/>
                    <a:lstStyle/>
                    <a:p>
                      <a:r>
                        <a:rPr lang="en-US" sz="2000">
                          <a:solidFill>
                            <a:schemeClr val="tx1">
                              <a:lumMod val="75000"/>
                              <a:lumOff val="25000"/>
                            </a:schemeClr>
                          </a:solidFill>
                        </a:rPr>
                        <a:t>Less likely to apply</a:t>
                      </a:r>
                    </a:p>
                  </a:txBody>
                  <a:tcPr marL="167621" marR="125716" marT="83811" marB="83811"/>
                </a:tc>
                <a:extLst>
                  <a:ext uri="{0D108BD9-81ED-4DB2-BD59-A6C34878D82A}">
                    <a16:rowId xmlns:a16="http://schemas.microsoft.com/office/drawing/2014/main" val="1255745302"/>
                  </a:ext>
                </a:extLst>
              </a:tr>
              <a:tr h="674313">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
        <p:nvSpPr>
          <p:cNvPr id="12" name="Rectangle 11">
            <a:extLst>
              <a:ext uri="{FF2B5EF4-FFF2-40B4-BE49-F238E27FC236}">
                <a16:creationId xmlns:a16="http://schemas.microsoft.com/office/drawing/2014/main" id="{8BEFF0E6-B184-4F01-AD86-DFE6AC2B0772}"/>
              </a:ext>
            </a:extLst>
          </p:cNvPr>
          <p:cNvSpPr/>
          <p:nvPr/>
        </p:nvSpPr>
        <p:spPr>
          <a:xfrm>
            <a:off x="3082960" y="2094641"/>
            <a:ext cx="2645543" cy="2011194"/>
          </a:xfrm>
          <a:prstGeom prst="rect">
            <a:avLst/>
          </a:prstGeom>
          <a:noFill/>
          <a:ln w="7620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255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603CDE5-C1D8-4EDD-870F-A498BAFA520F}" type="slidenum">
              <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43</a:t>
            </a:fld>
            <a:endPar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endParaRPr>
          </a:p>
        </p:txBody>
      </p:sp>
      <p:sp>
        <p:nvSpPr>
          <p:cNvPr id="8" name="Rectangle 7">
            <a:extLst>
              <a:ext uri="{FF2B5EF4-FFF2-40B4-BE49-F238E27FC236}">
                <a16:creationId xmlns:a16="http://schemas.microsoft.com/office/drawing/2014/main" id="{C216DBC2-2CBF-7A51-EEF3-9140C9BE7A58}"/>
              </a:ext>
            </a:extLst>
          </p:cNvPr>
          <p:cNvSpPr/>
          <p:nvPr/>
        </p:nvSpPr>
        <p:spPr>
          <a:xfrm>
            <a:off x="0" y="0"/>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89AB8B6-5A47-58F7-09C6-E4B677EFD476}"/>
              </a:ext>
            </a:extLst>
          </p:cNvPr>
          <p:cNvSpPr/>
          <p:nvPr/>
        </p:nvSpPr>
        <p:spPr>
          <a:xfrm>
            <a:off x="0" y="238144"/>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Gender, Confidence, and Work</a:t>
            </a:r>
          </a:p>
        </p:txBody>
      </p:sp>
      <p:graphicFrame>
        <p:nvGraphicFramePr>
          <p:cNvPr id="10" name="Table 9">
            <a:extLst>
              <a:ext uri="{FF2B5EF4-FFF2-40B4-BE49-F238E27FC236}">
                <a16:creationId xmlns:a16="http://schemas.microsoft.com/office/drawing/2014/main" id="{B9E7E83E-469A-4AE6-CD29-6071AF24765D}"/>
              </a:ext>
            </a:extLst>
          </p:cNvPr>
          <p:cNvGraphicFramePr>
            <a:graphicFrameLocks noGrp="1"/>
          </p:cNvGraphicFramePr>
          <p:nvPr/>
        </p:nvGraphicFramePr>
        <p:xfrm>
          <a:off x="110382" y="2094641"/>
          <a:ext cx="8923236" cy="3394503"/>
        </p:xfrm>
        <a:graphic>
          <a:graphicData uri="http://schemas.openxmlformats.org/drawingml/2006/table">
            <a:tbl>
              <a:tblPr firstRow="1" bandRow="1">
                <a:tableStyleId>{9D7B26C5-4107-4FEC-AEDC-1716B250A1EF}</a:tableStyleId>
              </a:tblPr>
              <a:tblGrid>
                <a:gridCol w="3100797">
                  <a:extLst>
                    <a:ext uri="{9D8B030D-6E8A-4147-A177-3AD203B41FA5}">
                      <a16:colId xmlns:a16="http://schemas.microsoft.com/office/drawing/2014/main" val="1793383638"/>
                    </a:ext>
                  </a:extLst>
                </a:gridCol>
                <a:gridCol w="2790648">
                  <a:extLst>
                    <a:ext uri="{9D8B030D-6E8A-4147-A177-3AD203B41FA5}">
                      <a16:colId xmlns:a16="http://schemas.microsoft.com/office/drawing/2014/main" val="853012341"/>
                    </a:ext>
                  </a:extLst>
                </a:gridCol>
                <a:gridCol w="3031791">
                  <a:extLst>
                    <a:ext uri="{9D8B030D-6E8A-4147-A177-3AD203B41FA5}">
                      <a16:colId xmlns:a16="http://schemas.microsoft.com/office/drawing/2014/main" val="2816543091"/>
                    </a:ext>
                  </a:extLst>
                </a:gridCol>
              </a:tblGrid>
              <a:tr h="560036">
                <a:tc>
                  <a:txBody>
                    <a:bodyPr/>
                    <a:lstStyle/>
                    <a:p>
                      <a:r>
                        <a:rPr lang="en-US" sz="2800" b="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Cis Men</a:t>
                      </a:r>
                    </a:p>
                  </a:txBody>
                  <a:tcPr marL="167621" marR="125716" marT="83811" marB="83811"/>
                </a:tc>
                <a:tc>
                  <a:txBody>
                    <a:bodyPr/>
                    <a:lstStyle/>
                    <a:p>
                      <a:r>
                        <a:rPr lang="en-US" sz="2800" b="0">
                          <a:solidFill>
                            <a:schemeClr val="tx1">
                              <a:lumMod val="75000"/>
                              <a:lumOff val="25000"/>
                            </a:schemeClr>
                          </a:solidFill>
                        </a:rPr>
                        <a:t>Cis Women</a:t>
                      </a:r>
                    </a:p>
                  </a:txBody>
                  <a:tcPr marL="167621" marR="125716" marT="83811" marB="83811"/>
                </a:tc>
                <a:extLst>
                  <a:ext uri="{0D108BD9-81ED-4DB2-BD59-A6C34878D82A}">
                    <a16:rowId xmlns:a16="http://schemas.microsoft.com/office/drawing/2014/main" val="206424697"/>
                  </a:ext>
                </a:extLst>
              </a:tr>
              <a:tr h="674313">
                <a:tc>
                  <a:txBody>
                    <a:bodyPr/>
                    <a:lstStyle/>
                    <a:p>
                      <a:pPr algn="l"/>
                      <a:r>
                        <a:rPr lang="en-US" sz="2000" b="1">
                          <a:solidFill>
                            <a:schemeClr val="tx1">
                              <a:lumMod val="75000"/>
                              <a:lumOff val="25000"/>
                            </a:schemeClr>
                          </a:solidFill>
                        </a:rPr>
                        <a:t>Success</a:t>
                      </a:r>
                    </a:p>
                  </a:txBody>
                  <a:tcPr marL="167621" marR="125716" marT="83811" marB="83811" anchor="ctr"/>
                </a:tc>
                <a:tc>
                  <a:txBody>
                    <a:bodyPr/>
                    <a:lstStyle/>
                    <a:p>
                      <a:r>
                        <a:rPr lang="en-US" sz="2000">
                          <a:solidFill>
                            <a:schemeClr val="tx1">
                              <a:lumMod val="75000"/>
                              <a:lumOff val="25000"/>
                            </a:schemeClr>
                          </a:solidFill>
                        </a:rPr>
                        <a:t>Attribute to Skill</a:t>
                      </a:r>
                    </a:p>
                  </a:txBody>
                  <a:tcPr marL="167621" marR="125716" marT="83811" marB="83811"/>
                </a:tc>
                <a:tc>
                  <a:txBody>
                    <a:bodyPr/>
                    <a:lstStyle/>
                    <a:p>
                      <a:r>
                        <a:rPr lang="en-US" sz="200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674313">
                <a:tc>
                  <a:txBody>
                    <a:bodyPr/>
                    <a:lstStyle/>
                    <a:p>
                      <a:pPr algn="l"/>
                      <a:r>
                        <a:rPr lang="en-US" sz="2000" b="1">
                          <a:solidFill>
                            <a:schemeClr val="tx1">
                              <a:lumMod val="75000"/>
                              <a:lumOff val="25000"/>
                            </a:schemeClr>
                          </a:solidFill>
                        </a:rPr>
                        <a:t>Failure</a:t>
                      </a:r>
                    </a:p>
                  </a:txBody>
                  <a:tcPr marL="167621" marR="125716" marT="83811" marB="83811" anchor="ctr"/>
                </a:tc>
                <a:tc>
                  <a:txBody>
                    <a:bodyPr/>
                    <a:lstStyle/>
                    <a:p>
                      <a:r>
                        <a:rPr lang="en-US" sz="200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674313">
                <a:tc>
                  <a:txBody>
                    <a:bodyPr/>
                    <a:lstStyle/>
                    <a:p>
                      <a:pPr algn="l"/>
                      <a:r>
                        <a:rPr lang="en-US" sz="2000" b="1">
                          <a:solidFill>
                            <a:schemeClr val="tx1">
                              <a:lumMod val="75000"/>
                              <a:lumOff val="25000"/>
                            </a:schemeClr>
                          </a:solidFill>
                        </a:rPr>
                        <a:t>Applying for jobs</a:t>
                      </a:r>
                    </a:p>
                  </a:txBody>
                  <a:tcPr marL="167621" marR="125716" marT="83811" marB="83811" anchor="ctr"/>
                </a:tc>
                <a:tc>
                  <a:txBody>
                    <a:bodyPr/>
                    <a:lstStyle/>
                    <a:p>
                      <a:r>
                        <a:rPr lang="en-US" sz="2000">
                          <a:solidFill>
                            <a:schemeClr val="tx1">
                              <a:lumMod val="75000"/>
                              <a:lumOff val="25000"/>
                            </a:schemeClr>
                          </a:solidFill>
                        </a:rPr>
                        <a:t>More likely to apply</a:t>
                      </a:r>
                    </a:p>
                  </a:txBody>
                  <a:tcPr marL="167621" marR="125716" marT="83811" marB="83811"/>
                </a:tc>
                <a:tc>
                  <a:txBody>
                    <a:bodyPr/>
                    <a:lstStyle/>
                    <a:p>
                      <a:r>
                        <a:rPr lang="en-US" sz="2000">
                          <a:solidFill>
                            <a:schemeClr val="tx1">
                              <a:lumMod val="75000"/>
                              <a:lumOff val="25000"/>
                            </a:schemeClr>
                          </a:solidFill>
                        </a:rPr>
                        <a:t>Less likely to apply</a:t>
                      </a:r>
                    </a:p>
                  </a:txBody>
                  <a:tcPr marL="167621" marR="125716" marT="83811" marB="83811"/>
                </a:tc>
                <a:extLst>
                  <a:ext uri="{0D108BD9-81ED-4DB2-BD59-A6C34878D82A}">
                    <a16:rowId xmlns:a16="http://schemas.microsoft.com/office/drawing/2014/main" val="1255745302"/>
                  </a:ext>
                </a:extLst>
              </a:tr>
              <a:tr h="674313">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
        <p:nvSpPr>
          <p:cNvPr id="3" name="Rectangle 2">
            <a:extLst>
              <a:ext uri="{FF2B5EF4-FFF2-40B4-BE49-F238E27FC236}">
                <a16:creationId xmlns:a16="http://schemas.microsoft.com/office/drawing/2014/main" id="{536AF165-8096-DDCD-9D8E-0DA48784E9B8}"/>
              </a:ext>
            </a:extLst>
          </p:cNvPr>
          <p:cNvSpPr/>
          <p:nvPr/>
        </p:nvSpPr>
        <p:spPr>
          <a:xfrm>
            <a:off x="5978560" y="2094641"/>
            <a:ext cx="2645543" cy="2011194"/>
          </a:xfrm>
          <a:prstGeom prst="rect">
            <a:avLst/>
          </a:prstGeom>
          <a:noFill/>
          <a:ln w="7620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169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603CDE5-C1D8-4EDD-870F-A498BAFA520F}" type="slidenum">
              <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44</a:t>
            </a:fld>
            <a:endPar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endParaRPr>
          </a:p>
        </p:txBody>
      </p:sp>
      <p:sp>
        <p:nvSpPr>
          <p:cNvPr id="8" name="Rectangle 7">
            <a:extLst>
              <a:ext uri="{FF2B5EF4-FFF2-40B4-BE49-F238E27FC236}">
                <a16:creationId xmlns:a16="http://schemas.microsoft.com/office/drawing/2014/main" id="{C216DBC2-2CBF-7A51-EEF3-9140C9BE7A58}"/>
              </a:ext>
            </a:extLst>
          </p:cNvPr>
          <p:cNvSpPr/>
          <p:nvPr/>
        </p:nvSpPr>
        <p:spPr>
          <a:xfrm>
            <a:off x="0" y="0"/>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89AB8B6-5A47-58F7-09C6-E4B677EFD476}"/>
              </a:ext>
            </a:extLst>
          </p:cNvPr>
          <p:cNvSpPr/>
          <p:nvPr/>
        </p:nvSpPr>
        <p:spPr>
          <a:xfrm>
            <a:off x="0" y="238144"/>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Gender, Confidence, and Work</a:t>
            </a:r>
          </a:p>
        </p:txBody>
      </p:sp>
      <p:graphicFrame>
        <p:nvGraphicFramePr>
          <p:cNvPr id="10" name="Table 9">
            <a:extLst>
              <a:ext uri="{FF2B5EF4-FFF2-40B4-BE49-F238E27FC236}">
                <a16:creationId xmlns:a16="http://schemas.microsoft.com/office/drawing/2014/main" id="{B9E7E83E-469A-4AE6-CD29-6071AF24765D}"/>
              </a:ext>
            </a:extLst>
          </p:cNvPr>
          <p:cNvGraphicFramePr>
            <a:graphicFrameLocks noGrp="1"/>
          </p:cNvGraphicFramePr>
          <p:nvPr/>
        </p:nvGraphicFramePr>
        <p:xfrm>
          <a:off x="110382" y="2094641"/>
          <a:ext cx="8923236" cy="3394503"/>
        </p:xfrm>
        <a:graphic>
          <a:graphicData uri="http://schemas.openxmlformats.org/drawingml/2006/table">
            <a:tbl>
              <a:tblPr firstRow="1" bandRow="1">
                <a:tableStyleId>{9D7B26C5-4107-4FEC-AEDC-1716B250A1EF}</a:tableStyleId>
              </a:tblPr>
              <a:tblGrid>
                <a:gridCol w="3100797">
                  <a:extLst>
                    <a:ext uri="{9D8B030D-6E8A-4147-A177-3AD203B41FA5}">
                      <a16:colId xmlns:a16="http://schemas.microsoft.com/office/drawing/2014/main" val="1793383638"/>
                    </a:ext>
                  </a:extLst>
                </a:gridCol>
                <a:gridCol w="2790648">
                  <a:extLst>
                    <a:ext uri="{9D8B030D-6E8A-4147-A177-3AD203B41FA5}">
                      <a16:colId xmlns:a16="http://schemas.microsoft.com/office/drawing/2014/main" val="853012341"/>
                    </a:ext>
                  </a:extLst>
                </a:gridCol>
                <a:gridCol w="3031791">
                  <a:extLst>
                    <a:ext uri="{9D8B030D-6E8A-4147-A177-3AD203B41FA5}">
                      <a16:colId xmlns:a16="http://schemas.microsoft.com/office/drawing/2014/main" val="2816543091"/>
                    </a:ext>
                  </a:extLst>
                </a:gridCol>
              </a:tblGrid>
              <a:tr h="560036">
                <a:tc>
                  <a:txBody>
                    <a:bodyPr/>
                    <a:lstStyle/>
                    <a:p>
                      <a:r>
                        <a:rPr lang="en-US" sz="2800" b="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Cis Men</a:t>
                      </a:r>
                    </a:p>
                  </a:txBody>
                  <a:tcPr marL="167621" marR="125716" marT="83811" marB="83811"/>
                </a:tc>
                <a:tc>
                  <a:txBody>
                    <a:bodyPr/>
                    <a:lstStyle/>
                    <a:p>
                      <a:r>
                        <a:rPr lang="en-US" sz="2800" b="0">
                          <a:solidFill>
                            <a:schemeClr val="tx1">
                              <a:lumMod val="75000"/>
                              <a:lumOff val="25000"/>
                            </a:schemeClr>
                          </a:solidFill>
                        </a:rPr>
                        <a:t>Cis Women</a:t>
                      </a:r>
                    </a:p>
                  </a:txBody>
                  <a:tcPr marL="167621" marR="125716" marT="83811" marB="83811"/>
                </a:tc>
                <a:extLst>
                  <a:ext uri="{0D108BD9-81ED-4DB2-BD59-A6C34878D82A}">
                    <a16:rowId xmlns:a16="http://schemas.microsoft.com/office/drawing/2014/main" val="206424697"/>
                  </a:ext>
                </a:extLst>
              </a:tr>
              <a:tr h="674313">
                <a:tc>
                  <a:txBody>
                    <a:bodyPr/>
                    <a:lstStyle/>
                    <a:p>
                      <a:pPr algn="l"/>
                      <a:r>
                        <a:rPr lang="en-US" sz="2000" b="1">
                          <a:solidFill>
                            <a:schemeClr val="tx1">
                              <a:lumMod val="75000"/>
                              <a:lumOff val="25000"/>
                            </a:schemeClr>
                          </a:solidFill>
                        </a:rPr>
                        <a:t>Success</a:t>
                      </a:r>
                    </a:p>
                  </a:txBody>
                  <a:tcPr marL="167621" marR="125716" marT="83811" marB="83811" anchor="ctr"/>
                </a:tc>
                <a:tc>
                  <a:txBody>
                    <a:bodyPr/>
                    <a:lstStyle/>
                    <a:p>
                      <a:r>
                        <a:rPr lang="en-US" sz="2000">
                          <a:solidFill>
                            <a:schemeClr val="tx1">
                              <a:lumMod val="75000"/>
                              <a:lumOff val="25000"/>
                            </a:schemeClr>
                          </a:solidFill>
                        </a:rPr>
                        <a:t>Attribute to Skill</a:t>
                      </a:r>
                    </a:p>
                  </a:txBody>
                  <a:tcPr marL="167621" marR="125716" marT="83811" marB="83811"/>
                </a:tc>
                <a:tc>
                  <a:txBody>
                    <a:bodyPr/>
                    <a:lstStyle/>
                    <a:p>
                      <a:r>
                        <a:rPr lang="en-US" sz="200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674313">
                <a:tc>
                  <a:txBody>
                    <a:bodyPr/>
                    <a:lstStyle/>
                    <a:p>
                      <a:pPr algn="l"/>
                      <a:r>
                        <a:rPr lang="en-US" sz="2000" b="1">
                          <a:solidFill>
                            <a:schemeClr val="tx1">
                              <a:lumMod val="75000"/>
                              <a:lumOff val="25000"/>
                            </a:schemeClr>
                          </a:solidFill>
                        </a:rPr>
                        <a:t>Failure</a:t>
                      </a:r>
                    </a:p>
                  </a:txBody>
                  <a:tcPr marL="167621" marR="125716" marT="83811" marB="83811" anchor="ctr"/>
                </a:tc>
                <a:tc>
                  <a:txBody>
                    <a:bodyPr/>
                    <a:lstStyle/>
                    <a:p>
                      <a:r>
                        <a:rPr lang="en-US" sz="200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674313">
                <a:tc>
                  <a:txBody>
                    <a:bodyPr/>
                    <a:lstStyle/>
                    <a:p>
                      <a:pPr algn="l"/>
                      <a:r>
                        <a:rPr lang="en-US" sz="2000" b="1">
                          <a:solidFill>
                            <a:schemeClr val="tx1">
                              <a:lumMod val="75000"/>
                              <a:lumOff val="25000"/>
                            </a:schemeClr>
                          </a:solidFill>
                        </a:rPr>
                        <a:t>Applying for jobs</a:t>
                      </a:r>
                    </a:p>
                  </a:txBody>
                  <a:tcPr marL="167621" marR="125716" marT="83811" marB="83811" anchor="ctr"/>
                </a:tc>
                <a:tc>
                  <a:txBody>
                    <a:bodyPr/>
                    <a:lstStyle/>
                    <a:p>
                      <a:r>
                        <a:rPr lang="en-US" sz="2000">
                          <a:solidFill>
                            <a:schemeClr val="tx1">
                              <a:lumMod val="75000"/>
                              <a:lumOff val="25000"/>
                            </a:schemeClr>
                          </a:solidFill>
                        </a:rPr>
                        <a:t>More likely to apply</a:t>
                      </a:r>
                    </a:p>
                  </a:txBody>
                  <a:tcPr marL="167621" marR="125716" marT="83811" marB="83811"/>
                </a:tc>
                <a:tc>
                  <a:txBody>
                    <a:bodyPr/>
                    <a:lstStyle/>
                    <a:p>
                      <a:r>
                        <a:rPr lang="en-US" sz="2000">
                          <a:solidFill>
                            <a:schemeClr val="tx1">
                              <a:lumMod val="75000"/>
                              <a:lumOff val="25000"/>
                            </a:schemeClr>
                          </a:solidFill>
                        </a:rPr>
                        <a:t>Less likely to apply</a:t>
                      </a:r>
                    </a:p>
                  </a:txBody>
                  <a:tcPr marL="167621" marR="125716" marT="83811" marB="83811"/>
                </a:tc>
                <a:extLst>
                  <a:ext uri="{0D108BD9-81ED-4DB2-BD59-A6C34878D82A}">
                    <a16:rowId xmlns:a16="http://schemas.microsoft.com/office/drawing/2014/main" val="1255745302"/>
                  </a:ext>
                </a:extLst>
              </a:tr>
              <a:tr h="674313">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
        <p:nvSpPr>
          <p:cNvPr id="4" name="Rectangle 3">
            <a:extLst>
              <a:ext uri="{FF2B5EF4-FFF2-40B4-BE49-F238E27FC236}">
                <a16:creationId xmlns:a16="http://schemas.microsoft.com/office/drawing/2014/main" id="{B9D1966F-F8B1-E640-5CD2-EA6801B18377}"/>
              </a:ext>
            </a:extLst>
          </p:cNvPr>
          <p:cNvSpPr/>
          <p:nvPr/>
        </p:nvSpPr>
        <p:spPr>
          <a:xfrm>
            <a:off x="2814918" y="2094641"/>
            <a:ext cx="6218700" cy="2019003"/>
          </a:xfrm>
          <a:prstGeom prst="rect">
            <a:avLst/>
          </a:prstGeom>
          <a:noFill/>
          <a:ln w="7620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4922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603CDE5-C1D8-4EDD-870F-A498BAFA520F}" type="slidenum">
              <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45</a:t>
            </a:fld>
            <a:endPar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endParaRPr>
          </a:p>
        </p:txBody>
      </p:sp>
      <p:sp>
        <p:nvSpPr>
          <p:cNvPr id="8" name="Rectangle 7">
            <a:extLst>
              <a:ext uri="{FF2B5EF4-FFF2-40B4-BE49-F238E27FC236}">
                <a16:creationId xmlns:a16="http://schemas.microsoft.com/office/drawing/2014/main" id="{C216DBC2-2CBF-7A51-EEF3-9140C9BE7A58}"/>
              </a:ext>
            </a:extLst>
          </p:cNvPr>
          <p:cNvSpPr/>
          <p:nvPr/>
        </p:nvSpPr>
        <p:spPr>
          <a:xfrm>
            <a:off x="0" y="0"/>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89AB8B6-5A47-58F7-09C6-E4B677EFD476}"/>
              </a:ext>
            </a:extLst>
          </p:cNvPr>
          <p:cNvSpPr/>
          <p:nvPr/>
        </p:nvSpPr>
        <p:spPr>
          <a:xfrm>
            <a:off x="0" y="238144"/>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Gender, Confidence, and Work</a:t>
            </a:r>
          </a:p>
        </p:txBody>
      </p:sp>
      <p:graphicFrame>
        <p:nvGraphicFramePr>
          <p:cNvPr id="10" name="Table 9">
            <a:extLst>
              <a:ext uri="{FF2B5EF4-FFF2-40B4-BE49-F238E27FC236}">
                <a16:creationId xmlns:a16="http://schemas.microsoft.com/office/drawing/2014/main" id="{B9E7E83E-469A-4AE6-CD29-6071AF24765D}"/>
              </a:ext>
            </a:extLst>
          </p:cNvPr>
          <p:cNvGraphicFramePr>
            <a:graphicFrameLocks noGrp="1"/>
          </p:cNvGraphicFramePr>
          <p:nvPr/>
        </p:nvGraphicFramePr>
        <p:xfrm>
          <a:off x="110382" y="2094641"/>
          <a:ext cx="8923236" cy="3394503"/>
        </p:xfrm>
        <a:graphic>
          <a:graphicData uri="http://schemas.openxmlformats.org/drawingml/2006/table">
            <a:tbl>
              <a:tblPr firstRow="1" bandRow="1">
                <a:tableStyleId>{9D7B26C5-4107-4FEC-AEDC-1716B250A1EF}</a:tableStyleId>
              </a:tblPr>
              <a:tblGrid>
                <a:gridCol w="3100797">
                  <a:extLst>
                    <a:ext uri="{9D8B030D-6E8A-4147-A177-3AD203B41FA5}">
                      <a16:colId xmlns:a16="http://schemas.microsoft.com/office/drawing/2014/main" val="1793383638"/>
                    </a:ext>
                  </a:extLst>
                </a:gridCol>
                <a:gridCol w="2790648">
                  <a:extLst>
                    <a:ext uri="{9D8B030D-6E8A-4147-A177-3AD203B41FA5}">
                      <a16:colId xmlns:a16="http://schemas.microsoft.com/office/drawing/2014/main" val="853012341"/>
                    </a:ext>
                  </a:extLst>
                </a:gridCol>
                <a:gridCol w="3031791">
                  <a:extLst>
                    <a:ext uri="{9D8B030D-6E8A-4147-A177-3AD203B41FA5}">
                      <a16:colId xmlns:a16="http://schemas.microsoft.com/office/drawing/2014/main" val="2816543091"/>
                    </a:ext>
                  </a:extLst>
                </a:gridCol>
              </a:tblGrid>
              <a:tr h="560036">
                <a:tc>
                  <a:txBody>
                    <a:bodyPr/>
                    <a:lstStyle/>
                    <a:p>
                      <a:r>
                        <a:rPr lang="en-US" sz="2800" b="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Cis Men</a:t>
                      </a:r>
                    </a:p>
                  </a:txBody>
                  <a:tcPr marL="167621" marR="125716" marT="83811" marB="83811"/>
                </a:tc>
                <a:tc>
                  <a:txBody>
                    <a:bodyPr/>
                    <a:lstStyle/>
                    <a:p>
                      <a:r>
                        <a:rPr lang="en-US" sz="2800" b="0">
                          <a:solidFill>
                            <a:schemeClr val="tx1">
                              <a:lumMod val="75000"/>
                              <a:lumOff val="25000"/>
                            </a:schemeClr>
                          </a:solidFill>
                        </a:rPr>
                        <a:t>Cis Women</a:t>
                      </a:r>
                    </a:p>
                  </a:txBody>
                  <a:tcPr marL="167621" marR="125716" marT="83811" marB="83811"/>
                </a:tc>
                <a:extLst>
                  <a:ext uri="{0D108BD9-81ED-4DB2-BD59-A6C34878D82A}">
                    <a16:rowId xmlns:a16="http://schemas.microsoft.com/office/drawing/2014/main" val="206424697"/>
                  </a:ext>
                </a:extLst>
              </a:tr>
              <a:tr h="674313">
                <a:tc>
                  <a:txBody>
                    <a:bodyPr/>
                    <a:lstStyle/>
                    <a:p>
                      <a:pPr algn="l"/>
                      <a:r>
                        <a:rPr lang="en-US" sz="2000" b="1">
                          <a:solidFill>
                            <a:schemeClr val="tx1">
                              <a:lumMod val="75000"/>
                              <a:lumOff val="25000"/>
                            </a:schemeClr>
                          </a:solidFill>
                        </a:rPr>
                        <a:t>Success</a:t>
                      </a:r>
                    </a:p>
                  </a:txBody>
                  <a:tcPr marL="167621" marR="125716" marT="83811" marB="83811" anchor="ctr"/>
                </a:tc>
                <a:tc>
                  <a:txBody>
                    <a:bodyPr/>
                    <a:lstStyle/>
                    <a:p>
                      <a:r>
                        <a:rPr lang="en-US" sz="2000">
                          <a:solidFill>
                            <a:schemeClr val="tx1">
                              <a:lumMod val="75000"/>
                              <a:lumOff val="25000"/>
                            </a:schemeClr>
                          </a:solidFill>
                        </a:rPr>
                        <a:t>Attribute to Skill</a:t>
                      </a:r>
                    </a:p>
                  </a:txBody>
                  <a:tcPr marL="167621" marR="125716" marT="83811" marB="83811"/>
                </a:tc>
                <a:tc>
                  <a:txBody>
                    <a:bodyPr/>
                    <a:lstStyle/>
                    <a:p>
                      <a:r>
                        <a:rPr lang="en-US" sz="200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674313">
                <a:tc>
                  <a:txBody>
                    <a:bodyPr/>
                    <a:lstStyle/>
                    <a:p>
                      <a:pPr algn="l"/>
                      <a:r>
                        <a:rPr lang="en-US" sz="2000" b="1">
                          <a:solidFill>
                            <a:schemeClr val="tx1">
                              <a:lumMod val="75000"/>
                              <a:lumOff val="25000"/>
                            </a:schemeClr>
                          </a:solidFill>
                        </a:rPr>
                        <a:t>Failure</a:t>
                      </a:r>
                    </a:p>
                  </a:txBody>
                  <a:tcPr marL="167621" marR="125716" marT="83811" marB="83811" anchor="ctr"/>
                </a:tc>
                <a:tc>
                  <a:txBody>
                    <a:bodyPr/>
                    <a:lstStyle/>
                    <a:p>
                      <a:r>
                        <a:rPr lang="en-US" sz="200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674313">
                <a:tc>
                  <a:txBody>
                    <a:bodyPr/>
                    <a:lstStyle/>
                    <a:p>
                      <a:pPr algn="l"/>
                      <a:r>
                        <a:rPr lang="en-US" sz="2000" b="1">
                          <a:solidFill>
                            <a:schemeClr val="tx1">
                              <a:lumMod val="75000"/>
                              <a:lumOff val="25000"/>
                            </a:schemeClr>
                          </a:solidFill>
                        </a:rPr>
                        <a:t>Applying for jobs</a:t>
                      </a:r>
                    </a:p>
                  </a:txBody>
                  <a:tcPr marL="167621" marR="125716" marT="83811" marB="83811" anchor="ctr"/>
                </a:tc>
                <a:tc>
                  <a:txBody>
                    <a:bodyPr/>
                    <a:lstStyle/>
                    <a:p>
                      <a:r>
                        <a:rPr lang="en-US" sz="2000">
                          <a:solidFill>
                            <a:schemeClr val="tx1">
                              <a:lumMod val="75000"/>
                              <a:lumOff val="25000"/>
                            </a:schemeClr>
                          </a:solidFill>
                        </a:rPr>
                        <a:t>More likely to apply</a:t>
                      </a:r>
                    </a:p>
                  </a:txBody>
                  <a:tcPr marL="167621" marR="125716" marT="83811" marB="83811"/>
                </a:tc>
                <a:tc>
                  <a:txBody>
                    <a:bodyPr/>
                    <a:lstStyle/>
                    <a:p>
                      <a:r>
                        <a:rPr lang="en-US" sz="2000">
                          <a:solidFill>
                            <a:schemeClr val="tx1">
                              <a:lumMod val="75000"/>
                              <a:lumOff val="25000"/>
                            </a:schemeClr>
                          </a:solidFill>
                        </a:rPr>
                        <a:t>Less likely to apply</a:t>
                      </a:r>
                    </a:p>
                  </a:txBody>
                  <a:tcPr marL="167621" marR="125716" marT="83811" marB="83811"/>
                </a:tc>
                <a:extLst>
                  <a:ext uri="{0D108BD9-81ED-4DB2-BD59-A6C34878D82A}">
                    <a16:rowId xmlns:a16="http://schemas.microsoft.com/office/drawing/2014/main" val="1255745302"/>
                  </a:ext>
                </a:extLst>
              </a:tr>
              <a:tr h="674313">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
        <p:nvSpPr>
          <p:cNvPr id="3" name="Rectangle 2">
            <a:extLst>
              <a:ext uri="{FF2B5EF4-FFF2-40B4-BE49-F238E27FC236}">
                <a16:creationId xmlns:a16="http://schemas.microsoft.com/office/drawing/2014/main" id="{A59868A5-AB62-CD60-068B-C1EA58AFDE40}"/>
              </a:ext>
            </a:extLst>
          </p:cNvPr>
          <p:cNvSpPr/>
          <p:nvPr/>
        </p:nvSpPr>
        <p:spPr>
          <a:xfrm>
            <a:off x="2814918" y="4113644"/>
            <a:ext cx="6218700" cy="739881"/>
          </a:xfrm>
          <a:prstGeom prst="rect">
            <a:avLst/>
          </a:prstGeom>
          <a:noFill/>
          <a:ln w="7620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26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603CDE5-C1D8-4EDD-870F-A498BAFA520F}" type="slidenum">
              <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46</a:t>
            </a:fld>
            <a:endPar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endParaRPr>
          </a:p>
        </p:txBody>
      </p:sp>
      <p:sp>
        <p:nvSpPr>
          <p:cNvPr id="8" name="Rectangle 7">
            <a:extLst>
              <a:ext uri="{FF2B5EF4-FFF2-40B4-BE49-F238E27FC236}">
                <a16:creationId xmlns:a16="http://schemas.microsoft.com/office/drawing/2014/main" id="{C216DBC2-2CBF-7A51-EEF3-9140C9BE7A58}"/>
              </a:ext>
            </a:extLst>
          </p:cNvPr>
          <p:cNvSpPr/>
          <p:nvPr/>
        </p:nvSpPr>
        <p:spPr>
          <a:xfrm>
            <a:off x="0" y="0"/>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89AB8B6-5A47-58F7-09C6-E4B677EFD476}"/>
              </a:ext>
            </a:extLst>
          </p:cNvPr>
          <p:cNvSpPr/>
          <p:nvPr/>
        </p:nvSpPr>
        <p:spPr>
          <a:xfrm>
            <a:off x="0" y="238144"/>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Gender, Confidence, and Work</a:t>
            </a:r>
          </a:p>
        </p:txBody>
      </p:sp>
      <p:graphicFrame>
        <p:nvGraphicFramePr>
          <p:cNvPr id="10" name="Table 9">
            <a:extLst>
              <a:ext uri="{FF2B5EF4-FFF2-40B4-BE49-F238E27FC236}">
                <a16:creationId xmlns:a16="http://schemas.microsoft.com/office/drawing/2014/main" id="{B9E7E83E-469A-4AE6-CD29-6071AF24765D}"/>
              </a:ext>
            </a:extLst>
          </p:cNvPr>
          <p:cNvGraphicFramePr>
            <a:graphicFrameLocks noGrp="1"/>
          </p:cNvGraphicFramePr>
          <p:nvPr/>
        </p:nvGraphicFramePr>
        <p:xfrm>
          <a:off x="110382" y="2094641"/>
          <a:ext cx="8923236" cy="3394503"/>
        </p:xfrm>
        <a:graphic>
          <a:graphicData uri="http://schemas.openxmlformats.org/drawingml/2006/table">
            <a:tbl>
              <a:tblPr firstRow="1" bandRow="1">
                <a:tableStyleId>{9D7B26C5-4107-4FEC-AEDC-1716B250A1EF}</a:tableStyleId>
              </a:tblPr>
              <a:tblGrid>
                <a:gridCol w="3100797">
                  <a:extLst>
                    <a:ext uri="{9D8B030D-6E8A-4147-A177-3AD203B41FA5}">
                      <a16:colId xmlns:a16="http://schemas.microsoft.com/office/drawing/2014/main" val="1793383638"/>
                    </a:ext>
                  </a:extLst>
                </a:gridCol>
                <a:gridCol w="2790648">
                  <a:extLst>
                    <a:ext uri="{9D8B030D-6E8A-4147-A177-3AD203B41FA5}">
                      <a16:colId xmlns:a16="http://schemas.microsoft.com/office/drawing/2014/main" val="853012341"/>
                    </a:ext>
                  </a:extLst>
                </a:gridCol>
                <a:gridCol w="3031791">
                  <a:extLst>
                    <a:ext uri="{9D8B030D-6E8A-4147-A177-3AD203B41FA5}">
                      <a16:colId xmlns:a16="http://schemas.microsoft.com/office/drawing/2014/main" val="2816543091"/>
                    </a:ext>
                  </a:extLst>
                </a:gridCol>
              </a:tblGrid>
              <a:tr h="560036">
                <a:tc>
                  <a:txBody>
                    <a:bodyPr/>
                    <a:lstStyle/>
                    <a:p>
                      <a:r>
                        <a:rPr lang="en-US" sz="2800" b="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Cis Men</a:t>
                      </a:r>
                    </a:p>
                  </a:txBody>
                  <a:tcPr marL="167621" marR="125716" marT="83811" marB="83811"/>
                </a:tc>
                <a:tc>
                  <a:txBody>
                    <a:bodyPr/>
                    <a:lstStyle/>
                    <a:p>
                      <a:r>
                        <a:rPr lang="en-US" sz="2800" b="0">
                          <a:solidFill>
                            <a:schemeClr val="tx1">
                              <a:lumMod val="75000"/>
                              <a:lumOff val="25000"/>
                            </a:schemeClr>
                          </a:solidFill>
                        </a:rPr>
                        <a:t>Cis Women</a:t>
                      </a:r>
                    </a:p>
                  </a:txBody>
                  <a:tcPr marL="167621" marR="125716" marT="83811" marB="83811"/>
                </a:tc>
                <a:extLst>
                  <a:ext uri="{0D108BD9-81ED-4DB2-BD59-A6C34878D82A}">
                    <a16:rowId xmlns:a16="http://schemas.microsoft.com/office/drawing/2014/main" val="206424697"/>
                  </a:ext>
                </a:extLst>
              </a:tr>
              <a:tr h="674313">
                <a:tc>
                  <a:txBody>
                    <a:bodyPr/>
                    <a:lstStyle/>
                    <a:p>
                      <a:pPr algn="l"/>
                      <a:r>
                        <a:rPr lang="en-US" sz="2000" b="1">
                          <a:solidFill>
                            <a:schemeClr val="tx1">
                              <a:lumMod val="75000"/>
                              <a:lumOff val="25000"/>
                            </a:schemeClr>
                          </a:solidFill>
                        </a:rPr>
                        <a:t>Success</a:t>
                      </a:r>
                    </a:p>
                  </a:txBody>
                  <a:tcPr marL="167621" marR="125716" marT="83811" marB="83811" anchor="ctr"/>
                </a:tc>
                <a:tc>
                  <a:txBody>
                    <a:bodyPr/>
                    <a:lstStyle/>
                    <a:p>
                      <a:r>
                        <a:rPr lang="en-US" sz="2000">
                          <a:solidFill>
                            <a:schemeClr val="tx1">
                              <a:lumMod val="75000"/>
                              <a:lumOff val="25000"/>
                            </a:schemeClr>
                          </a:solidFill>
                        </a:rPr>
                        <a:t>Attribute to Skill</a:t>
                      </a:r>
                    </a:p>
                  </a:txBody>
                  <a:tcPr marL="167621" marR="125716" marT="83811" marB="83811"/>
                </a:tc>
                <a:tc>
                  <a:txBody>
                    <a:bodyPr/>
                    <a:lstStyle/>
                    <a:p>
                      <a:r>
                        <a:rPr lang="en-US" sz="200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674313">
                <a:tc>
                  <a:txBody>
                    <a:bodyPr/>
                    <a:lstStyle/>
                    <a:p>
                      <a:pPr algn="l"/>
                      <a:r>
                        <a:rPr lang="en-US" sz="2000" b="1">
                          <a:solidFill>
                            <a:schemeClr val="tx1">
                              <a:lumMod val="75000"/>
                              <a:lumOff val="25000"/>
                            </a:schemeClr>
                          </a:solidFill>
                        </a:rPr>
                        <a:t>Failure</a:t>
                      </a:r>
                    </a:p>
                  </a:txBody>
                  <a:tcPr marL="167621" marR="125716" marT="83811" marB="83811" anchor="ctr"/>
                </a:tc>
                <a:tc>
                  <a:txBody>
                    <a:bodyPr/>
                    <a:lstStyle/>
                    <a:p>
                      <a:r>
                        <a:rPr lang="en-US" sz="200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674313">
                <a:tc>
                  <a:txBody>
                    <a:bodyPr/>
                    <a:lstStyle/>
                    <a:p>
                      <a:pPr algn="l"/>
                      <a:r>
                        <a:rPr lang="en-US" sz="2000" b="1">
                          <a:solidFill>
                            <a:schemeClr val="tx1">
                              <a:lumMod val="75000"/>
                              <a:lumOff val="25000"/>
                            </a:schemeClr>
                          </a:solidFill>
                        </a:rPr>
                        <a:t>Applying for jobs</a:t>
                      </a:r>
                    </a:p>
                  </a:txBody>
                  <a:tcPr marL="167621" marR="125716" marT="83811" marB="83811" anchor="ctr"/>
                </a:tc>
                <a:tc>
                  <a:txBody>
                    <a:bodyPr/>
                    <a:lstStyle/>
                    <a:p>
                      <a:r>
                        <a:rPr lang="en-US" sz="2000">
                          <a:solidFill>
                            <a:schemeClr val="tx1">
                              <a:lumMod val="75000"/>
                              <a:lumOff val="25000"/>
                            </a:schemeClr>
                          </a:solidFill>
                        </a:rPr>
                        <a:t>More likely to apply</a:t>
                      </a:r>
                    </a:p>
                  </a:txBody>
                  <a:tcPr marL="167621" marR="125716" marT="83811" marB="83811"/>
                </a:tc>
                <a:tc>
                  <a:txBody>
                    <a:bodyPr/>
                    <a:lstStyle/>
                    <a:p>
                      <a:r>
                        <a:rPr lang="en-US" sz="2000">
                          <a:solidFill>
                            <a:schemeClr val="tx1">
                              <a:lumMod val="75000"/>
                              <a:lumOff val="25000"/>
                            </a:schemeClr>
                          </a:solidFill>
                        </a:rPr>
                        <a:t>Less likely to apply</a:t>
                      </a:r>
                    </a:p>
                  </a:txBody>
                  <a:tcPr marL="167621" marR="125716" marT="83811" marB="83811"/>
                </a:tc>
                <a:extLst>
                  <a:ext uri="{0D108BD9-81ED-4DB2-BD59-A6C34878D82A}">
                    <a16:rowId xmlns:a16="http://schemas.microsoft.com/office/drawing/2014/main" val="1255745302"/>
                  </a:ext>
                </a:extLst>
              </a:tr>
              <a:tr h="674313">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
        <p:nvSpPr>
          <p:cNvPr id="3" name="Rectangle 2">
            <a:extLst>
              <a:ext uri="{FF2B5EF4-FFF2-40B4-BE49-F238E27FC236}">
                <a16:creationId xmlns:a16="http://schemas.microsoft.com/office/drawing/2014/main" id="{A59868A5-AB62-CD60-068B-C1EA58AFDE40}"/>
              </a:ext>
            </a:extLst>
          </p:cNvPr>
          <p:cNvSpPr/>
          <p:nvPr/>
        </p:nvSpPr>
        <p:spPr>
          <a:xfrm>
            <a:off x="2814918" y="4796118"/>
            <a:ext cx="6218700" cy="693026"/>
          </a:xfrm>
          <a:prstGeom prst="rect">
            <a:avLst/>
          </a:prstGeom>
          <a:noFill/>
          <a:ln w="7620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3019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603CDE5-C1D8-4EDD-870F-A498BAFA520F}" type="slidenum">
              <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47</a:t>
            </a:fld>
            <a:endParaRPr kumimoji="0" lang="en-US" sz="900" b="0" i="0" u="none" strike="noStrike" kern="1200" cap="none" spc="0" normalizeH="0" baseline="0" noProof="0">
              <a:ln>
                <a:noFill/>
              </a:ln>
              <a:solidFill>
                <a:srgbClr val="BC30AF"/>
              </a:solidFill>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8A36AB94-B738-7319-1B33-36A5152351C9}"/>
              </a:ext>
            </a:extLst>
          </p:cNvPr>
          <p:cNvSpPr txBox="1"/>
          <p:nvPr/>
        </p:nvSpPr>
        <p:spPr>
          <a:xfrm>
            <a:off x="0" y="2921168"/>
            <a:ext cx="9144000" cy="1015663"/>
          </a:xfrm>
          <a:prstGeom prst="rect">
            <a:avLst/>
          </a:prstGeom>
          <a:solidFill>
            <a:srgbClr val="FFCB05"/>
          </a:solidFill>
          <a:ln>
            <a:solidFill>
              <a:srgbClr val="FFCB05"/>
            </a:solid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srgbClr val="FFFFFF"/>
                </a:solidFill>
                <a:effectLst/>
                <a:uLnTx/>
                <a:uFillTx/>
                <a:latin typeface="Gill Sans MT" panose="020B0502020104020203"/>
                <a:ea typeface="+mn-ea"/>
                <a:cs typeface="+mn-cs"/>
              </a:rPr>
              <a:t>Confidence ≠ Competence</a:t>
            </a:r>
          </a:p>
        </p:txBody>
      </p:sp>
    </p:spTree>
    <p:extLst>
      <p:ext uri="{BB962C8B-B14F-4D97-AF65-F5344CB8AC3E}">
        <p14:creationId xmlns:p14="http://schemas.microsoft.com/office/powerpoint/2010/main" val="567179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02AE81-FCDF-4D32-B4E5-528B240E6AE0}"/>
              </a:ext>
            </a:extLst>
          </p:cNvPr>
          <p:cNvPicPr>
            <a:picLocks noChangeAspect="1"/>
          </p:cNvPicPr>
          <p:nvPr/>
        </p:nvPicPr>
        <p:blipFill>
          <a:blip r:embed="rId3">
            <a:alphaModFix amt="85000"/>
            <a:extLst>
              <a:ext uri="{837473B0-CC2E-450A-ABE3-18F120FF3D39}">
                <a1611:picAttrSrcUrl xmlns:a1611="http://schemas.microsoft.com/office/drawing/2016/11/main" r:id="rId4"/>
              </a:ext>
            </a:extLst>
          </a:blip>
          <a:stretch>
            <a:fillRect/>
          </a:stretch>
        </p:blipFill>
        <p:spPr>
          <a:xfrm>
            <a:off x="2015011" y="2098935"/>
            <a:ext cx="4205738" cy="2660129"/>
          </a:xfrm>
          <a:prstGeom prst="rect">
            <a:avLst/>
          </a:prstGeom>
        </p:spPr>
      </p:pic>
      <p:sp>
        <p:nvSpPr>
          <p:cNvPr id="7" name="Rectangle 6">
            <a:extLst>
              <a:ext uri="{FF2B5EF4-FFF2-40B4-BE49-F238E27FC236}">
                <a16:creationId xmlns:a16="http://schemas.microsoft.com/office/drawing/2014/main" id="{E30A1DDA-D7CC-4548-8E56-665A34515920}"/>
              </a:ext>
            </a:extLst>
          </p:cNvPr>
          <p:cNvSpPr/>
          <p:nvPr/>
        </p:nvSpPr>
        <p:spPr>
          <a:xfrm>
            <a:off x="0" y="139"/>
            <a:ext cx="9144000" cy="573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3EA78A-29E3-4F36-BE1F-181AC75B8367}"/>
              </a:ext>
            </a:extLst>
          </p:cNvPr>
          <p:cNvSpPr/>
          <p:nvPr/>
        </p:nvSpPr>
        <p:spPr>
          <a:xfrm>
            <a:off x="172400" y="2545698"/>
            <a:ext cx="842025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You must be competent and</a:t>
            </a:r>
            <a:r>
              <a:rPr kumimoji="0" lang="en-US" sz="2400" b="1" i="1"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a:ln>
                  <a:noFill/>
                </a:ln>
                <a:solidFill>
                  <a:prstClr val="black"/>
                </a:solidFill>
                <a:effectLst/>
                <a:highlight>
                  <a:srgbClr val="FFCB05"/>
                </a:highlight>
                <a:uLnTx/>
                <a:uFillTx/>
                <a:latin typeface="Calibri" panose="020F0502020204030204" pitchFamily="34" charset="0"/>
                <a:ea typeface="+mn-ea"/>
                <a:cs typeface="Calibri" panose="020F0502020204030204" pitchFamily="34" charset="0"/>
              </a:rPr>
              <a:t>feel confident </a:t>
            </a:r>
            <a:r>
              <a:rPr kumimoji="0" lang="en-US" sz="2400" b="0" i="1"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before</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you take action.</a:t>
            </a:r>
          </a:p>
        </p:txBody>
      </p:sp>
      <p:sp>
        <p:nvSpPr>
          <p:cNvPr id="17" name="Rectangle 16">
            <a:extLst>
              <a:ext uri="{FF2B5EF4-FFF2-40B4-BE49-F238E27FC236}">
                <a16:creationId xmlns:a16="http://schemas.microsoft.com/office/drawing/2014/main" id="{4D776E66-B587-4330-9B6F-CA5676522459}"/>
              </a:ext>
            </a:extLst>
          </p:cNvPr>
          <p:cNvSpPr/>
          <p:nvPr/>
        </p:nvSpPr>
        <p:spPr>
          <a:xfrm>
            <a:off x="336826" y="5971713"/>
            <a:ext cx="805303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Kay, K., &amp; Shipman, C. (2014). </a:t>
            </a:r>
            <a:r>
              <a:rPr kumimoji="0" lang="en-US" sz="1200" b="0" i="1" u="none" strike="noStrike" kern="1200" cap="none" spc="0" normalizeH="0" baseline="0" noProof="0">
                <a:ln>
                  <a:noFill/>
                </a:ln>
                <a:solidFill>
                  <a:prstClr val="white">
                    <a:lumMod val="50000"/>
                  </a:prstClr>
                </a:solidFill>
                <a:effectLst/>
                <a:uLnTx/>
                <a:uFillTx/>
                <a:latin typeface="Calibri" panose="020F0502020204030204"/>
                <a:ea typeface="+mn-ea"/>
                <a:cs typeface="+mn-cs"/>
              </a:rPr>
              <a:t>The Confidence Code: The S</a:t>
            </a:r>
            <a:r>
              <a:rPr kumimoji="0" lang="en-US" sz="1200" b="0" i="1" u="none" strike="noStrike" kern="1200" cap="none" spc="0" normalizeH="0" baseline="0" noProof="0" err="1">
                <a:ln>
                  <a:noFill/>
                </a:ln>
                <a:solidFill>
                  <a:prstClr val="white">
                    <a:lumMod val="50000"/>
                  </a:prstClr>
                </a:solidFill>
                <a:effectLst/>
                <a:uLnTx/>
                <a:uFillTx/>
                <a:latin typeface="Calibri" panose="020F0502020204030204"/>
                <a:ea typeface="+mn-ea"/>
                <a:cs typeface="+mn-cs"/>
              </a:rPr>
              <a:t>cience</a:t>
            </a:r>
            <a:r>
              <a:rPr kumimoji="0" lang="en-US" sz="1200" b="0" i="1" u="none" strike="noStrike" kern="1200" cap="none" spc="0" normalizeH="0" baseline="0" noProof="0">
                <a:ln>
                  <a:noFill/>
                </a:ln>
                <a:solidFill>
                  <a:prstClr val="white">
                    <a:lumMod val="50000"/>
                  </a:prstClr>
                </a:solidFill>
                <a:effectLst/>
                <a:uLnTx/>
                <a:uFillTx/>
                <a:latin typeface="Calibri" panose="020F0502020204030204"/>
                <a:ea typeface="+mn-ea"/>
                <a:cs typeface="+mn-cs"/>
              </a:rPr>
              <a:t> and Art of Self-Assurance--What Women S</a:t>
            </a:r>
            <a:r>
              <a:rPr kumimoji="0" lang="en-US" sz="1200" b="0" i="1" u="none" strike="noStrike" kern="1200" cap="none" spc="0" normalizeH="0" baseline="0" noProof="0" err="1">
                <a:ln>
                  <a:noFill/>
                </a:ln>
                <a:solidFill>
                  <a:prstClr val="white">
                    <a:lumMod val="50000"/>
                  </a:prstClr>
                </a:solidFill>
                <a:effectLst/>
                <a:uLnTx/>
                <a:uFillTx/>
                <a:latin typeface="Calibri" panose="020F0502020204030204"/>
                <a:ea typeface="+mn-ea"/>
                <a:cs typeface="+mn-cs"/>
              </a:rPr>
              <a:t>hould</a:t>
            </a:r>
            <a:r>
              <a:rPr kumimoji="0" lang="en-US" sz="1200" b="0" i="1" u="none" strike="noStrike" kern="1200" cap="none" spc="0" normalizeH="0" baseline="0" noProof="0">
                <a:ln>
                  <a:noFill/>
                </a:ln>
                <a:solidFill>
                  <a:prstClr val="white">
                    <a:lumMod val="50000"/>
                  </a:prstClr>
                </a:solidFill>
                <a:effectLst/>
                <a:uLnTx/>
                <a:uFillTx/>
                <a:latin typeface="Calibri" panose="020F0502020204030204"/>
                <a:ea typeface="+mn-ea"/>
                <a:cs typeface="+mn-cs"/>
              </a:rPr>
              <a:t> Know</a:t>
            </a:r>
            <a:r>
              <a:rPr kumimoji="0" lang="en-US" sz="12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Mohr, Tara. (2014). </a:t>
            </a:r>
            <a:r>
              <a:rPr kumimoji="0" lang="en-US" sz="1200" b="0" i="1" u="none" strike="noStrike" kern="1200" cap="none" spc="0" normalizeH="0" baseline="0" noProof="0">
                <a:ln>
                  <a:noFill/>
                </a:ln>
                <a:solidFill>
                  <a:prstClr val="white">
                    <a:lumMod val="50000"/>
                  </a:prstClr>
                </a:solidFill>
                <a:effectLst/>
                <a:uLnTx/>
                <a:uFillTx/>
                <a:latin typeface="Calibri" panose="020F0502020204030204"/>
                <a:ea typeface="+mn-ea"/>
                <a:cs typeface="+mn-cs"/>
              </a:rPr>
              <a:t>Playing Big: Find Your Voice, Your Mission, Your Message</a:t>
            </a:r>
            <a:endParaRPr kumimoji="0" lang="en-US" sz="700" b="0" i="1"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BF9220F8-D503-49B0-B7E7-E13D18B354CA}"/>
              </a:ext>
            </a:extLst>
          </p:cNvPr>
          <p:cNvSpPr txBox="1"/>
          <p:nvPr/>
        </p:nvSpPr>
        <p:spPr>
          <a:xfrm>
            <a:off x="273655" y="3188090"/>
            <a:ext cx="8870345" cy="155427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This Before That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“I’ll ask for</a:t>
            </a:r>
            <a:r>
              <a:rPr kumimoji="0" lang="en-US" sz="2000" b="0" i="0" u="none" strike="noStrike" kern="1200" cap="none" spc="0" normalizeH="0" noProof="0" dirty="0">
                <a:ln>
                  <a:noFill/>
                </a:ln>
                <a:solidFill>
                  <a:prstClr val="black"/>
                </a:solidFill>
                <a:effectLst/>
                <a:uLnTx/>
                <a:uFillTx/>
                <a:latin typeface="Calibri" panose="020F0502020204030204"/>
                <a:ea typeface="+mn-ea"/>
                <a:cs typeface="+mn-cs"/>
              </a:rPr>
              <a:t> a promotion after I secure a $500K gift.”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Endless Polishing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“This</a:t>
            </a:r>
            <a:r>
              <a:rPr kumimoji="0" lang="en-US" sz="2000" b="0" i="0" u="none" strike="noStrike" kern="1200" cap="none" spc="0" normalizeH="0" noProof="0" dirty="0">
                <a:ln>
                  <a:noFill/>
                </a:ln>
                <a:solidFill>
                  <a:prstClr val="black"/>
                </a:solidFill>
                <a:effectLst/>
                <a:uLnTx/>
                <a:uFillTx/>
                <a:latin typeface="Calibri" panose="020F0502020204030204"/>
                <a:ea typeface="+mn-ea"/>
                <a:cs typeface="+mn-cs"/>
              </a:rPr>
              <a:t> isn’t quite perfect so I’ll keep working on it.”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Designing at the Whiteboard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“Once I</a:t>
            </a:r>
            <a:r>
              <a:rPr kumimoji="0" lang="en-US" sz="2000" b="0" i="0" u="none" strike="noStrike" kern="1200" cap="none" spc="0" normalizeH="0" noProof="0" dirty="0">
                <a:ln>
                  <a:noFill/>
                </a:ln>
                <a:solidFill>
                  <a:prstClr val="black"/>
                </a:solidFill>
                <a:effectLst/>
                <a:uLnTx/>
                <a:uFillTx/>
                <a:latin typeface="Calibri" panose="020F0502020204030204"/>
                <a:ea typeface="+mn-ea"/>
                <a:cs typeface="+mn-cs"/>
              </a:rPr>
              <a:t> have everything finalized, I’ll share it.”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Evermore Education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 need another degree. Maybe an MBA?”</a:t>
            </a:r>
          </a:p>
        </p:txBody>
      </p:sp>
      <p:sp>
        <p:nvSpPr>
          <p:cNvPr id="2" name="Rectangle 1">
            <a:extLst>
              <a:ext uri="{FF2B5EF4-FFF2-40B4-BE49-F238E27FC236}">
                <a16:creationId xmlns:a16="http://schemas.microsoft.com/office/drawing/2014/main" id="{42657D20-855E-4185-B9EF-01C1E54E99E1}"/>
              </a:ext>
            </a:extLst>
          </p:cNvPr>
          <p:cNvSpPr/>
          <p:nvPr/>
        </p:nvSpPr>
        <p:spPr>
          <a:xfrm>
            <a:off x="172400" y="2022478"/>
            <a:ext cx="3102709"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CONFIDENCE MYTH</a:t>
            </a: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57D1D079-B9C0-9B8E-A44D-3FEAB8C41EF3}"/>
              </a:ext>
            </a:extLst>
          </p:cNvPr>
          <p:cNvSpPr/>
          <p:nvPr/>
        </p:nvSpPr>
        <p:spPr>
          <a:xfrm>
            <a:off x="0" y="305748"/>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8681F45-75AF-86F7-CBE5-83A1BE47CF29}"/>
              </a:ext>
            </a:extLst>
          </p:cNvPr>
          <p:cNvSpPr/>
          <p:nvPr/>
        </p:nvSpPr>
        <p:spPr>
          <a:xfrm>
            <a:off x="0" y="543892"/>
            <a:ext cx="9144000"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Calibri" panose="020F0502020204030204"/>
                <a:ea typeface="+mn-ea"/>
                <a:cs typeface="+mn-cs"/>
              </a:rPr>
              <a:t>The Confidence Myth</a:t>
            </a:r>
          </a:p>
        </p:txBody>
      </p:sp>
    </p:spTree>
    <p:extLst>
      <p:ext uri="{BB962C8B-B14F-4D97-AF65-F5344CB8AC3E}">
        <p14:creationId xmlns:p14="http://schemas.microsoft.com/office/powerpoint/2010/main" val="135919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 calcmode="lin" valueType="num">
                                      <p:cBhvr>
                                        <p:cTn id="31" dur="500" fill="hold"/>
                                        <p:tgtEl>
                                          <p:spTgt spid="5"/>
                                        </p:tgtEl>
                                        <p:attrNameLst>
                                          <p:attrName>style.rotation</p:attrName>
                                        </p:attrNameLst>
                                      </p:cBhvr>
                                      <p:tavLst>
                                        <p:tav tm="0">
                                          <p:val>
                                            <p:fltVal val="90"/>
                                          </p:val>
                                        </p:tav>
                                        <p:tav tm="100000">
                                          <p:val>
                                            <p:fltVal val="0"/>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0A1DDA-D7CC-4548-8E56-665A34515920}"/>
              </a:ext>
            </a:extLst>
          </p:cNvPr>
          <p:cNvSpPr/>
          <p:nvPr/>
        </p:nvSpPr>
        <p:spPr>
          <a:xfrm>
            <a:off x="0" y="139"/>
            <a:ext cx="9144000" cy="573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3EA78A-29E3-4F36-BE1F-181AC75B8367}"/>
              </a:ext>
            </a:extLst>
          </p:cNvPr>
          <p:cNvSpPr/>
          <p:nvPr/>
        </p:nvSpPr>
        <p:spPr>
          <a:xfrm>
            <a:off x="1510294" y="2986545"/>
            <a:ext cx="7722179"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You must be competent and</a:t>
            </a:r>
            <a:r>
              <a:rPr kumimoji="0" lang="en-US" sz="22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200" b="0" i="0" u="none" strike="noStrike" kern="1200" cap="none" spc="0" normalizeH="0" baseline="0" noProof="0" dirty="0">
                <a:ln>
                  <a:noFill/>
                </a:ln>
                <a:solidFill>
                  <a:prstClr val="black"/>
                </a:solidFill>
                <a:effectLst/>
                <a:highlight>
                  <a:srgbClr val="FFCB05"/>
                </a:highlight>
                <a:uLnTx/>
                <a:uFillTx/>
                <a:latin typeface="Calibri" panose="020F0502020204030204" pitchFamily="34" charset="0"/>
                <a:ea typeface="+mn-ea"/>
                <a:cs typeface="Calibri" panose="020F0502020204030204" pitchFamily="34" charset="0"/>
              </a:rPr>
              <a:t>feel confident </a:t>
            </a:r>
            <a:r>
              <a:rPr kumimoji="0" lang="en-US" sz="2200" b="1" i="1" u="none" strike="noStrike" kern="1200" cap="none" spc="0" normalizeH="0" baseline="0" noProof="0" dirty="0">
                <a:ln>
                  <a:noFill/>
                </a:ln>
                <a:solidFill>
                  <a:prstClr val="black"/>
                </a:solidFill>
                <a:effectLst/>
                <a:highlight>
                  <a:srgbClr val="FFCB05"/>
                </a:highlight>
                <a:uLnTx/>
                <a:uFillTx/>
                <a:latin typeface="Calibri" panose="020F0502020204030204" pitchFamily="34" charset="0"/>
                <a:ea typeface="+mn-ea"/>
                <a:cs typeface="Calibri" panose="020F0502020204030204" pitchFamily="34" charset="0"/>
              </a:rPr>
              <a:t>before</a:t>
            </a:r>
            <a:r>
              <a:rPr kumimoji="0" lang="en-US" sz="2200" b="0" i="0" u="none" strike="noStrike" kern="1200" cap="none" spc="0" normalizeH="0" baseline="0" noProof="0" dirty="0">
                <a:ln>
                  <a:noFill/>
                </a:ln>
                <a:solidFill>
                  <a:prstClr val="black"/>
                </a:solidFill>
                <a:effectLst/>
                <a:highlight>
                  <a:srgbClr val="FFCB05"/>
                </a:highlight>
                <a:uLnTx/>
                <a:uFillTx/>
                <a:latin typeface="Calibri" panose="020F0502020204030204" pitchFamily="34" charset="0"/>
                <a:ea typeface="+mn-ea"/>
                <a:cs typeface="Calibri" panose="020F0502020204030204" pitchFamily="34" charset="0"/>
              </a:rPr>
              <a:t> you take action</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sp>
        <p:nvSpPr>
          <p:cNvPr id="17" name="Rectangle 16">
            <a:extLst>
              <a:ext uri="{FF2B5EF4-FFF2-40B4-BE49-F238E27FC236}">
                <a16:creationId xmlns:a16="http://schemas.microsoft.com/office/drawing/2014/main" id="{4D776E66-B587-4330-9B6F-CA5676522459}"/>
              </a:ext>
            </a:extLst>
          </p:cNvPr>
          <p:cNvSpPr/>
          <p:nvPr/>
        </p:nvSpPr>
        <p:spPr>
          <a:xfrm>
            <a:off x="336826" y="5971713"/>
            <a:ext cx="805303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Kay, K., &amp; Shipman, C. (2014). </a:t>
            </a:r>
            <a:r>
              <a:rPr kumimoji="0" lang="en-US" sz="1200" b="0" i="1" u="none" strike="noStrike" kern="1200" cap="none" spc="0" normalizeH="0" baseline="0" noProof="0">
                <a:ln>
                  <a:noFill/>
                </a:ln>
                <a:solidFill>
                  <a:prstClr val="white">
                    <a:lumMod val="50000"/>
                  </a:prstClr>
                </a:solidFill>
                <a:effectLst/>
                <a:uLnTx/>
                <a:uFillTx/>
                <a:latin typeface="Calibri" panose="020F0502020204030204"/>
                <a:ea typeface="+mn-ea"/>
                <a:cs typeface="+mn-cs"/>
              </a:rPr>
              <a:t>The Confidence Code: The S</a:t>
            </a:r>
            <a:r>
              <a:rPr kumimoji="0" lang="en-US" sz="1200" b="0" i="1" u="none" strike="noStrike" kern="1200" cap="none" spc="0" normalizeH="0" baseline="0" noProof="0" err="1">
                <a:ln>
                  <a:noFill/>
                </a:ln>
                <a:solidFill>
                  <a:prstClr val="white">
                    <a:lumMod val="50000"/>
                  </a:prstClr>
                </a:solidFill>
                <a:effectLst/>
                <a:uLnTx/>
                <a:uFillTx/>
                <a:latin typeface="Calibri" panose="020F0502020204030204"/>
                <a:ea typeface="+mn-ea"/>
                <a:cs typeface="+mn-cs"/>
              </a:rPr>
              <a:t>cience</a:t>
            </a:r>
            <a:r>
              <a:rPr kumimoji="0" lang="en-US" sz="1200" b="0" i="1" u="none" strike="noStrike" kern="1200" cap="none" spc="0" normalizeH="0" baseline="0" noProof="0">
                <a:ln>
                  <a:noFill/>
                </a:ln>
                <a:solidFill>
                  <a:prstClr val="white">
                    <a:lumMod val="50000"/>
                  </a:prstClr>
                </a:solidFill>
                <a:effectLst/>
                <a:uLnTx/>
                <a:uFillTx/>
                <a:latin typeface="Calibri" panose="020F0502020204030204"/>
                <a:ea typeface="+mn-ea"/>
                <a:cs typeface="+mn-cs"/>
              </a:rPr>
              <a:t> and Art of Self-Assurance--What Women S</a:t>
            </a:r>
            <a:r>
              <a:rPr kumimoji="0" lang="en-US" sz="1200" b="0" i="1" u="none" strike="noStrike" kern="1200" cap="none" spc="0" normalizeH="0" baseline="0" noProof="0" err="1">
                <a:ln>
                  <a:noFill/>
                </a:ln>
                <a:solidFill>
                  <a:prstClr val="white">
                    <a:lumMod val="50000"/>
                  </a:prstClr>
                </a:solidFill>
                <a:effectLst/>
                <a:uLnTx/>
                <a:uFillTx/>
                <a:latin typeface="Calibri" panose="020F0502020204030204"/>
                <a:ea typeface="+mn-ea"/>
                <a:cs typeface="+mn-cs"/>
              </a:rPr>
              <a:t>hould</a:t>
            </a:r>
            <a:r>
              <a:rPr kumimoji="0" lang="en-US" sz="1200" b="0" i="1" u="none" strike="noStrike" kern="1200" cap="none" spc="0" normalizeH="0" baseline="0" noProof="0">
                <a:ln>
                  <a:noFill/>
                </a:ln>
                <a:solidFill>
                  <a:prstClr val="white">
                    <a:lumMod val="50000"/>
                  </a:prstClr>
                </a:solidFill>
                <a:effectLst/>
                <a:uLnTx/>
                <a:uFillTx/>
                <a:latin typeface="Calibri" panose="020F0502020204030204"/>
                <a:ea typeface="+mn-ea"/>
                <a:cs typeface="+mn-cs"/>
              </a:rPr>
              <a:t> Know</a:t>
            </a:r>
            <a:r>
              <a:rPr kumimoji="0" lang="en-US" sz="12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Mohr, Tara. (2014). </a:t>
            </a:r>
            <a:r>
              <a:rPr kumimoji="0" lang="en-US" sz="1200" b="0" i="1" u="none" strike="noStrike" kern="1200" cap="none" spc="0" normalizeH="0" baseline="0" noProof="0">
                <a:ln>
                  <a:noFill/>
                </a:ln>
                <a:solidFill>
                  <a:prstClr val="white">
                    <a:lumMod val="50000"/>
                  </a:prstClr>
                </a:solidFill>
                <a:effectLst/>
                <a:uLnTx/>
                <a:uFillTx/>
                <a:latin typeface="Calibri" panose="020F0502020204030204"/>
                <a:ea typeface="+mn-ea"/>
                <a:cs typeface="+mn-cs"/>
              </a:rPr>
              <a:t>Playing Big: Find Your Voice, Your Mission, Your Message</a:t>
            </a:r>
            <a:endParaRPr kumimoji="0" lang="en-US" sz="700" b="0" i="1"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E9CC467-1215-4677-9347-98063BE26A39}"/>
              </a:ext>
            </a:extLst>
          </p:cNvPr>
          <p:cNvSpPr/>
          <p:nvPr/>
        </p:nvSpPr>
        <p:spPr>
          <a:xfrm>
            <a:off x="1510294" y="4446616"/>
            <a:ext cx="7722179"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You must be competent and</a:t>
            </a:r>
            <a:r>
              <a:rPr kumimoji="0" lang="en-US" sz="22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200" b="0" i="0" u="none" strike="noStrike" kern="1200" cap="none" spc="0" normalizeH="0" baseline="0" noProof="0" dirty="0">
                <a:ln>
                  <a:noFill/>
                </a:ln>
                <a:solidFill>
                  <a:prstClr val="black"/>
                </a:solidFill>
                <a:effectLst/>
                <a:highlight>
                  <a:srgbClr val="FFCB05"/>
                </a:highlight>
                <a:uLnTx/>
                <a:uFillTx/>
                <a:latin typeface="Calibri" panose="020F0502020204030204" pitchFamily="34" charset="0"/>
                <a:ea typeface="+mn-ea"/>
                <a:cs typeface="Calibri" panose="020F0502020204030204" pitchFamily="34" charset="0"/>
              </a:rPr>
              <a:t>take action </a:t>
            </a:r>
            <a:r>
              <a:rPr kumimoji="0" lang="en-US" sz="2200" b="1" i="1" u="none" strike="noStrike" kern="1200" cap="none" spc="0" normalizeH="0" baseline="0" noProof="0" dirty="0">
                <a:ln>
                  <a:noFill/>
                </a:ln>
                <a:solidFill>
                  <a:prstClr val="black"/>
                </a:solidFill>
                <a:effectLst/>
                <a:highlight>
                  <a:srgbClr val="FFCB05"/>
                </a:highlight>
                <a:uLnTx/>
                <a:uFillTx/>
                <a:latin typeface="Calibri" panose="020F0502020204030204" pitchFamily="34" charset="0"/>
                <a:ea typeface="+mn-ea"/>
                <a:cs typeface="Calibri" panose="020F0502020204030204" pitchFamily="34" charset="0"/>
              </a:rPr>
              <a:t>before</a:t>
            </a:r>
            <a:r>
              <a:rPr kumimoji="0" lang="en-US" sz="2200" b="0" i="0" u="none" strike="noStrike" kern="1200" cap="none" spc="0" normalizeH="0" baseline="0" noProof="0" dirty="0">
                <a:ln>
                  <a:noFill/>
                </a:ln>
                <a:solidFill>
                  <a:prstClr val="black"/>
                </a:solidFill>
                <a:effectLst/>
                <a:highlight>
                  <a:srgbClr val="FFCB05"/>
                </a:highlight>
                <a:uLnTx/>
                <a:uFillTx/>
                <a:latin typeface="Calibri" panose="020F0502020204030204" pitchFamily="34" charset="0"/>
                <a:ea typeface="+mn-ea"/>
                <a:cs typeface="Calibri" panose="020F0502020204030204" pitchFamily="34" charset="0"/>
              </a:rPr>
              <a:t> you feel confident</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sp>
        <p:nvSpPr>
          <p:cNvPr id="2" name="Rectangle 1">
            <a:extLst>
              <a:ext uri="{FF2B5EF4-FFF2-40B4-BE49-F238E27FC236}">
                <a16:creationId xmlns:a16="http://schemas.microsoft.com/office/drawing/2014/main" id="{42657D20-855E-4185-B9EF-01C1E54E99E1}"/>
              </a:ext>
            </a:extLst>
          </p:cNvPr>
          <p:cNvSpPr/>
          <p:nvPr/>
        </p:nvSpPr>
        <p:spPr>
          <a:xfrm>
            <a:off x="1469291" y="2497758"/>
            <a:ext cx="3102709"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CONFIDENCE MYTH</a:t>
            </a: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B68525D-34BC-4197-AADE-D0A126242C36}"/>
              </a:ext>
            </a:extLst>
          </p:cNvPr>
          <p:cNvSpPr/>
          <p:nvPr/>
        </p:nvSpPr>
        <p:spPr>
          <a:xfrm>
            <a:off x="1510294" y="3966160"/>
            <a:ext cx="3029547"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CONFIDENCE CODE</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57D1D079-B9C0-9B8E-A44D-3FEAB8C41EF3}"/>
              </a:ext>
            </a:extLst>
          </p:cNvPr>
          <p:cNvSpPr/>
          <p:nvPr/>
        </p:nvSpPr>
        <p:spPr>
          <a:xfrm>
            <a:off x="0" y="305748"/>
            <a:ext cx="9144000" cy="1210235"/>
          </a:xfrm>
          <a:prstGeom prst="rect">
            <a:avLst/>
          </a:prstGeom>
          <a:solidFill>
            <a:srgbClr val="FFCB05"/>
          </a:solidFill>
          <a:ln>
            <a:solidFill>
              <a:srgbClr val="FFCB05"/>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8681F45-75AF-86F7-CBE5-83A1BE47CF29}"/>
              </a:ext>
            </a:extLst>
          </p:cNvPr>
          <p:cNvSpPr/>
          <p:nvPr/>
        </p:nvSpPr>
        <p:spPr>
          <a:xfrm>
            <a:off x="0" y="649177"/>
            <a:ext cx="9144000"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The Confidence Code</a:t>
            </a:r>
          </a:p>
        </p:txBody>
      </p:sp>
      <p:pic>
        <p:nvPicPr>
          <p:cNvPr id="8" name="Picture 7">
            <a:extLst>
              <a:ext uri="{FF2B5EF4-FFF2-40B4-BE49-F238E27FC236}">
                <a16:creationId xmlns:a16="http://schemas.microsoft.com/office/drawing/2014/main" id="{997F3E51-6714-5FB5-2B33-E9D44E127983}"/>
              </a:ext>
            </a:extLst>
          </p:cNvPr>
          <p:cNvPicPr>
            <a:picLocks noChangeAspect="1"/>
          </p:cNvPicPr>
          <p:nvPr/>
        </p:nvPicPr>
        <p:blipFill>
          <a:blip r:embed="rId3">
            <a:alphaModFix amt="85000"/>
            <a:extLst>
              <a:ext uri="{837473B0-CC2E-450A-ABE3-18F120FF3D39}">
                <a1611:picAttrSrcUrl xmlns:a1611="http://schemas.microsoft.com/office/drawing/2016/11/main" r:id="rId4"/>
              </a:ext>
            </a:extLst>
          </a:blip>
          <a:stretch>
            <a:fillRect/>
          </a:stretch>
        </p:blipFill>
        <p:spPr>
          <a:xfrm>
            <a:off x="110894" y="2563435"/>
            <a:ext cx="1337895" cy="846219"/>
          </a:xfrm>
          <a:prstGeom prst="rect">
            <a:avLst/>
          </a:prstGeom>
        </p:spPr>
      </p:pic>
      <p:pic>
        <p:nvPicPr>
          <p:cNvPr id="9" name="Graphic 8" descr="Checkbox Checked with solid fill">
            <a:extLst>
              <a:ext uri="{FF2B5EF4-FFF2-40B4-BE49-F238E27FC236}">
                <a16:creationId xmlns:a16="http://schemas.microsoft.com/office/drawing/2014/main" id="{AF0F3DC9-2F1A-853F-BF5C-DE7B61C88FE7}"/>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1622" y="3798556"/>
            <a:ext cx="1216865" cy="1216865"/>
          </a:xfrm>
          <a:prstGeom prst="rect">
            <a:avLst/>
          </a:prstGeom>
        </p:spPr>
      </p:pic>
    </p:spTree>
    <p:extLst>
      <p:ext uri="{BB962C8B-B14F-4D97-AF65-F5344CB8AC3E}">
        <p14:creationId xmlns:p14="http://schemas.microsoft.com/office/powerpoint/2010/main" val="345740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2"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43" y="450221"/>
            <a:ext cx="8454557"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1661763-C7DB-43C5-A361-86977B6513DE}"/>
              </a:ext>
            </a:extLst>
          </p:cNvPr>
          <p:cNvSpPr txBox="1"/>
          <p:nvPr/>
        </p:nvSpPr>
        <p:spPr>
          <a:xfrm>
            <a:off x="825501" y="1097339"/>
            <a:ext cx="7508874" cy="262388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400" b="0" i="0" u="none" strike="noStrike" kern="1200" cap="none" spc="0" normalizeH="0" baseline="0" noProof="0">
                <a:ln>
                  <a:noFill/>
                </a:ln>
                <a:solidFill>
                  <a:srgbClr val="FFFFFF"/>
                </a:solidFill>
                <a:effectLst/>
                <a:uLnTx/>
                <a:uFillTx/>
                <a:latin typeface="Calibri Light" panose="020F0302020204030204"/>
                <a:ea typeface="+mn-ea"/>
                <a:cs typeface="+mn-cs"/>
              </a:rPr>
              <a:t>60% Confidence Rule</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5700" b="0" i="0" u="none" strike="noStrike" kern="1200" cap="none" spc="0" normalizeH="0" baseline="0" noProof="0">
              <a:ln>
                <a:noFill/>
              </a:ln>
              <a:solidFill>
                <a:srgbClr val="FFFFFF"/>
              </a:solidFill>
              <a:effectLst/>
              <a:uLnTx/>
              <a:uFillTx/>
              <a:latin typeface="Calibri Light" panose="020F0302020204030204"/>
              <a:ea typeface="+mn-ea"/>
              <a:cs typeface="+mn-cs"/>
            </a:endParaRPr>
          </a:p>
        </p:txBody>
      </p:sp>
      <p:sp>
        <p:nvSpPr>
          <p:cNvPr id="14" name="Rectangle 13">
            <a:extLst>
              <a:ext uri="{FF2B5EF4-FFF2-40B4-BE49-F238E27FC236}">
                <a16:creationId xmlns:a16="http://schemas.microsoft.com/office/drawing/2014/main" id="{DAE8F46F-D590-45CD-AF41-A04DC11D1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4517136"/>
            <a:ext cx="1584198" cy="1892808"/>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50491" y="4521269"/>
            <a:ext cx="5040623" cy="187781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4508" y="4521270"/>
            <a:ext cx="1586592" cy="189020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9C51278-3F76-488A-87FF-6C69A7A2641C}"/>
              </a:ext>
            </a:extLst>
          </p:cNvPr>
          <p:cNvSpPr/>
          <p:nvPr/>
        </p:nvSpPr>
        <p:spPr>
          <a:xfrm>
            <a:off x="3174275" y="1196886"/>
            <a:ext cx="2782388" cy="65314"/>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6DF0AD9-B8C0-4DBC-A149-FD63D568CA45}"/>
              </a:ext>
            </a:extLst>
          </p:cNvPr>
          <p:cNvSpPr/>
          <p:nvPr/>
        </p:nvSpPr>
        <p:spPr>
          <a:xfrm>
            <a:off x="995206" y="2558887"/>
            <a:ext cx="7140526"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alibri" panose="020F0502020204030204"/>
                <a:ea typeface="+mn-ea"/>
                <a:cs typeface="+mn-cs"/>
              </a:rPr>
              <a:t>Am I at least 60% confident that I can do this?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(If yes, then do it.)</a:t>
            </a:r>
          </a:p>
        </p:txBody>
      </p:sp>
      <p:sp>
        <p:nvSpPr>
          <p:cNvPr id="21" name="Rectangle 20">
            <a:extLst>
              <a:ext uri="{FF2B5EF4-FFF2-40B4-BE49-F238E27FC236}">
                <a16:creationId xmlns:a16="http://schemas.microsoft.com/office/drawing/2014/main" id="{ABEFA147-5A06-4575-ADDF-DEFEF612C13E}"/>
              </a:ext>
            </a:extLst>
          </p:cNvPr>
          <p:cNvSpPr/>
          <p:nvPr/>
        </p:nvSpPr>
        <p:spPr>
          <a:xfrm>
            <a:off x="2148717" y="5267180"/>
            <a:ext cx="4833504" cy="369332"/>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60% + 40% (Gender Confidence Gap) = 100%</a:t>
            </a:r>
          </a:p>
        </p:txBody>
      </p:sp>
    </p:spTree>
    <p:extLst>
      <p:ext uri="{BB962C8B-B14F-4D97-AF65-F5344CB8AC3E}">
        <p14:creationId xmlns:p14="http://schemas.microsoft.com/office/powerpoint/2010/main" val="23872276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43" y="450221"/>
            <a:ext cx="8454557"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1661763-C7DB-43C5-A361-86977B6513DE}"/>
              </a:ext>
            </a:extLst>
          </p:cNvPr>
          <p:cNvSpPr txBox="1"/>
          <p:nvPr/>
        </p:nvSpPr>
        <p:spPr>
          <a:xfrm>
            <a:off x="825501" y="1097339"/>
            <a:ext cx="7508874" cy="262388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400" b="0" i="0" u="none" strike="noStrike" kern="1200" cap="none" spc="0" normalizeH="0" baseline="0" noProof="0">
                <a:ln>
                  <a:noFill/>
                </a:ln>
                <a:solidFill>
                  <a:srgbClr val="FFFFFF"/>
                </a:solidFill>
                <a:effectLst/>
                <a:uLnTx/>
                <a:uFillTx/>
                <a:latin typeface="Calibri Light" panose="020F0302020204030204"/>
                <a:ea typeface="+mn-ea"/>
                <a:cs typeface="+mn-cs"/>
              </a:rPr>
              <a:t>60% Confidence Rule</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5700" b="0" i="0" u="none" strike="noStrike" kern="1200" cap="none" spc="0" normalizeH="0" baseline="0" noProof="0">
              <a:ln>
                <a:noFill/>
              </a:ln>
              <a:solidFill>
                <a:srgbClr val="FFFFFF"/>
              </a:solidFill>
              <a:effectLst/>
              <a:uLnTx/>
              <a:uFillTx/>
              <a:latin typeface="Calibri Light" panose="020F0302020204030204"/>
              <a:ea typeface="+mn-ea"/>
              <a:cs typeface="+mn-cs"/>
            </a:endParaRPr>
          </a:p>
        </p:txBody>
      </p:sp>
      <p:sp>
        <p:nvSpPr>
          <p:cNvPr id="14" name="Rectangle 13">
            <a:extLst>
              <a:ext uri="{FF2B5EF4-FFF2-40B4-BE49-F238E27FC236}">
                <a16:creationId xmlns:a16="http://schemas.microsoft.com/office/drawing/2014/main" id="{DAE8F46F-D590-45CD-AF41-A04DC11D1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4517136"/>
            <a:ext cx="1584198" cy="1892808"/>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50491" y="4521269"/>
            <a:ext cx="5040623" cy="187781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4508" y="4521270"/>
            <a:ext cx="1586592" cy="189020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9C51278-3F76-488A-87FF-6C69A7A2641C}"/>
              </a:ext>
            </a:extLst>
          </p:cNvPr>
          <p:cNvSpPr/>
          <p:nvPr/>
        </p:nvSpPr>
        <p:spPr>
          <a:xfrm>
            <a:off x="3174275" y="2365629"/>
            <a:ext cx="2782388" cy="65314"/>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6DF0AD9-B8C0-4DBC-A149-FD63D568CA45}"/>
              </a:ext>
            </a:extLst>
          </p:cNvPr>
          <p:cNvSpPr/>
          <p:nvPr/>
        </p:nvSpPr>
        <p:spPr>
          <a:xfrm>
            <a:off x="995206" y="2262088"/>
            <a:ext cx="7140526"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alibri" panose="020F0502020204030204"/>
                <a:ea typeface="+mn-ea"/>
                <a:cs typeface="+mn-cs"/>
              </a:rPr>
              <a:t>Am I at least 60% confident that I can do this?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(If yes, then do it.)</a:t>
            </a:r>
          </a:p>
        </p:txBody>
      </p:sp>
      <p:sp>
        <p:nvSpPr>
          <p:cNvPr id="21" name="Rectangle 20">
            <a:extLst>
              <a:ext uri="{FF2B5EF4-FFF2-40B4-BE49-F238E27FC236}">
                <a16:creationId xmlns:a16="http://schemas.microsoft.com/office/drawing/2014/main" id="{ABEFA147-5A06-4575-ADDF-DEFEF612C13E}"/>
              </a:ext>
            </a:extLst>
          </p:cNvPr>
          <p:cNvSpPr/>
          <p:nvPr/>
        </p:nvSpPr>
        <p:spPr>
          <a:xfrm>
            <a:off x="2148717" y="5267180"/>
            <a:ext cx="4833504" cy="369332"/>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60% + 40% (Gender Confidence Gap) = 100%</a:t>
            </a:r>
          </a:p>
        </p:txBody>
      </p:sp>
      <p:sp>
        <p:nvSpPr>
          <p:cNvPr id="2" name="Rectangle 1">
            <a:extLst>
              <a:ext uri="{FF2B5EF4-FFF2-40B4-BE49-F238E27FC236}">
                <a16:creationId xmlns:a16="http://schemas.microsoft.com/office/drawing/2014/main" id="{B180BBB6-39F9-0789-EA19-B98691280665}"/>
              </a:ext>
            </a:extLst>
          </p:cNvPr>
          <p:cNvSpPr/>
          <p:nvPr/>
        </p:nvSpPr>
        <p:spPr>
          <a:xfrm>
            <a:off x="0" y="0"/>
            <a:ext cx="9144000" cy="6858000"/>
          </a:xfrm>
          <a:prstGeom prst="rect">
            <a:avLst/>
          </a:prstGeom>
          <a:solidFill>
            <a:srgbClr val="FFFF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60% + 40% (Gender Confidence Gap) = 100%</a:t>
            </a:r>
          </a:p>
        </p:txBody>
      </p:sp>
      <p:sp>
        <p:nvSpPr>
          <p:cNvPr id="3" name="TextBox 2">
            <a:extLst>
              <a:ext uri="{FF2B5EF4-FFF2-40B4-BE49-F238E27FC236}">
                <a16:creationId xmlns:a16="http://schemas.microsoft.com/office/drawing/2014/main" id="{7D043A0C-9CC5-2B6B-2560-B73089B91D51}"/>
              </a:ext>
            </a:extLst>
          </p:cNvPr>
          <p:cNvSpPr txBox="1"/>
          <p:nvPr/>
        </p:nvSpPr>
        <p:spPr>
          <a:xfrm>
            <a:off x="0" y="2624369"/>
            <a:ext cx="9144000" cy="1015663"/>
          </a:xfrm>
          <a:prstGeom prst="rect">
            <a:avLst/>
          </a:prstGeom>
          <a:solidFill>
            <a:srgbClr val="FFCB05"/>
          </a:solidFill>
          <a:ln>
            <a:solidFill>
              <a:srgbClr val="FFCB05"/>
            </a:solid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Gill Sans MT" panose="020B0502020104020203"/>
                <a:ea typeface="+mn-ea"/>
                <a:cs typeface="+mn-cs"/>
              </a:rPr>
              <a:t>60% is a “D”</a:t>
            </a:r>
          </a:p>
        </p:txBody>
      </p:sp>
      <p:sp>
        <p:nvSpPr>
          <p:cNvPr id="5" name="Rectangle 4">
            <a:extLst>
              <a:ext uri="{FF2B5EF4-FFF2-40B4-BE49-F238E27FC236}">
                <a16:creationId xmlns:a16="http://schemas.microsoft.com/office/drawing/2014/main" id="{876894BC-77BB-7E8B-E8F4-891A6F3A4A8C}"/>
              </a:ext>
            </a:extLst>
          </p:cNvPr>
          <p:cNvSpPr/>
          <p:nvPr/>
        </p:nvSpPr>
        <p:spPr>
          <a:xfrm>
            <a:off x="1177750" y="991069"/>
            <a:ext cx="6808082" cy="840230"/>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Can I at least get a “D”?</a:t>
            </a:r>
          </a:p>
        </p:txBody>
      </p:sp>
      <p:sp>
        <p:nvSpPr>
          <p:cNvPr id="6" name="Rectangle 5">
            <a:extLst>
              <a:ext uri="{FF2B5EF4-FFF2-40B4-BE49-F238E27FC236}">
                <a16:creationId xmlns:a16="http://schemas.microsoft.com/office/drawing/2014/main" id="{4ADFD670-FB65-5C8E-1BA2-91728C926DE2}"/>
              </a:ext>
            </a:extLst>
          </p:cNvPr>
          <p:cNvSpPr/>
          <p:nvPr/>
        </p:nvSpPr>
        <p:spPr>
          <a:xfrm>
            <a:off x="2977576" y="4292726"/>
            <a:ext cx="3204724" cy="840230"/>
          </a:xfrm>
          <a:prstGeom prst="rect">
            <a:avLst/>
          </a:prstGeom>
        </p:spPr>
        <p:txBody>
          <a:bodyPr wrap="none">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en-US" sz="5400" dirty="0">
                <a:solidFill>
                  <a:prstClr val="black"/>
                </a:solidFill>
                <a:latin typeface="Calibri" panose="020F0502020204030204"/>
              </a:rPr>
              <a:t>Then do it.</a:t>
            </a:r>
            <a:endParaRPr kumimoji="0" lang="en-US" sz="5400" b="0"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2338912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0" y="2244561"/>
          <a:ext cx="6734979" cy="370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AC19152A-5CED-ACC9-C2FB-3319289E5A27}"/>
              </a:ext>
            </a:extLst>
          </p:cNvPr>
          <p:cNvSpPr/>
          <p:nvPr/>
        </p:nvSpPr>
        <p:spPr>
          <a:xfrm>
            <a:off x="0" y="431514"/>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6476EAFC-D392-8D55-145D-E19CBE83513A}"/>
              </a:ext>
            </a:extLst>
          </p:cNvPr>
          <p:cNvSpPr/>
          <p:nvPr/>
        </p:nvSpPr>
        <p:spPr>
          <a:xfrm>
            <a:off x="0" y="669658"/>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Confidence Continuum</a:t>
            </a:r>
          </a:p>
        </p:txBody>
      </p:sp>
    </p:spTree>
    <p:extLst>
      <p:ext uri="{BB962C8B-B14F-4D97-AF65-F5344CB8AC3E}">
        <p14:creationId xmlns:p14="http://schemas.microsoft.com/office/powerpoint/2010/main" val="13363007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0" y="2244561"/>
          <a:ext cx="6734979" cy="370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578CE580-7D2E-4AF3-9A66-F30AF8826AAB}"/>
              </a:ext>
            </a:extLst>
          </p:cNvPr>
          <p:cNvSpPr txBox="1"/>
          <p:nvPr/>
        </p:nvSpPr>
        <p:spPr>
          <a:xfrm>
            <a:off x="1204510" y="6178339"/>
            <a:ext cx="79613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*The action </a:t>
            </a:r>
            <a:r>
              <a:rPr kumimoji="0" lang="en-US" sz="1800" b="1" i="1" u="none" strike="noStrike" kern="1200" cap="none" spc="0" normalizeH="0" baseline="0" noProof="0">
                <a:ln>
                  <a:noFill/>
                </a:ln>
                <a:solidFill>
                  <a:srgbClr val="FF0000"/>
                </a:solidFill>
                <a:effectLst/>
                <a:uLnTx/>
                <a:uFillTx/>
                <a:latin typeface="Calibri" panose="020F0502020204030204"/>
                <a:ea typeface="+mn-ea"/>
                <a:cs typeface="+mn-cs"/>
              </a:rPr>
              <a:t>must</a:t>
            </a: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 involve another person (email, meeting, phone call, etc.)</a:t>
            </a:r>
          </a:p>
        </p:txBody>
      </p:sp>
      <p:sp>
        <p:nvSpPr>
          <p:cNvPr id="6" name="Rectangle 5">
            <a:extLst>
              <a:ext uri="{FF2B5EF4-FFF2-40B4-BE49-F238E27FC236}">
                <a16:creationId xmlns:a16="http://schemas.microsoft.com/office/drawing/2014/main" id="{5E1FC768-756B-679A-0BED-0726A8054E88}"/>
              </a:ext>
            </a:extLst>
          </p:cNvPr>
          <p:cNvSpPr/>
          <p:nvPr/>
        </p:nvSpPr>
        <p:spPr>
          <a:xfrm>
            <a:off x="0" y="431514"/>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79D93F2-9E81-2CBF-2DF8-20DE413C51A3}"/>
              </a:ext>
            </a:extLst>
          </p:cNvPr>
          <p:cNvSpPr/>
          <p:nvPr/>
        </p:nvSpPr>
        <p:spPr>
          <a:xfrm>
            <a:off x="0" y="669658"/>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Confidence Continuum</a:t>
            </a:r>
          </a:p>
        </p:txBody>
      </p:sp>
    </p:spTree>
    <p:extLst>
      <p:ext uri="{BB962C8B-B14F-4D97-AF65-F5344CB8AC3E}">
        <p14:creationId xmlns:p14="http://schemas.microsoft.com/office/powerpoint/2010/main" val="691125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AB155C0-CDA7-4118-B32A-B2852C489087}"/>
              </a:ext>
            </a:extLst>
          </p:cNvPr>
          <p:cNvGraphicFramePr/>
          <p:nvPr/>
        </p:nvGraphicFramePr>
        <p:xfrm>
          <a:off x="1204510" y="2244561"/>
          <a:ext cx="6734979" cy="370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877FC6F9-C3B8-451C-BB34-D4FA41248139}"/>
              </a:ext>
            </a:extLst>
          </p:cNvPr>
          <p:cNvSpPr txBox="1"/>
          <p:nvPr/>
        </p:nvSpPr>
        <p:spPr>
          <a:xfrm>
            <a:off x="1204510" y="2963120"/>
            <a:ext cx="6734978" cy="3416320"/>
          </a:xfrm>
          <a:prstGeom prst="rect">
            <a:avLst/>
          </a:prstGeom>
          <a:solidFill>
            <a:srgbClr val="FFFF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Plan and implement an amazing Amplify Lead Retreat that sets everyone up for success.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9459081-B175-9B0A-9C6B-001BA5C8B01B}"/>
              </a:ext>
            </a:extLst>
          </p:cNvPr>
          <p:cNvSpPr/>
          <p:nvPr/>
        </p:nvSpPr>
        <p:spPr>
          <a:xfrm>
            <a:off x="0" y="431514"/>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52A27A1-AA42-F777-1E03-EF8E90CDE293}"/>
              </a:ext>
            </a:extLst>
          </p:cNvPr>
          <p:cNvSpPr/>
          <p:nvPr/>
        </p:nvSpPr>
        <p:spPr>
          <a:xfrm>
            <a:off x="0" y="669658"/>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Confidence Continuum</a:t>
            </a:r>
          </a:p>
        </p:txBody>
      </p:sp>
    </p:spTree>
    <p:extLst>
      <p:ext uri="{BB962C8B-B14F-4D97-AF65-F5344CB8AC3E}">
        <p14:creationId xmlns:p14="http://schemas.microsoft.com/office/powerpoint/2010/main" val="4439485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AB155C0-CDA7-4118-B32A-B2852C489087}"/>
              </a:ext>
            </a:extLst>
          </p:cNvPr>
          <p:cNvGraphicFramePr/>
          <p:nvPr/>
        </p:nvGraphicFramePr>
        <p:xfrm>
          <a:off x="1204510" y="2244561"/>
          <a:ext cx="6734979" cy="370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877FC6F9-C3B8-451C-BB34-D4FA41248139}"/>
              </a:ext>
            </a:extLst>
          </p:cNvPr>
          <p:cNvSpPr txBox="1"/>
          <p:nvPr/>
        </p:nvSpPr>
        <p:spPr>
          <a:xfrm>
            <a:off x="1204511" y="3740250"/>
            <a:ext cx="7094537" cy="3108543"/>
          </a:xfrm>
          <a:prstGeom prst="rect">
            <a:avLst/>
          </a:prstGeom>
          <a:solidFill>
            <a:srgbClr val="FFFFFF"/>
          </a:solidFill>
        </p:spPr>
        <p:txBody>
          <a:bodyPr wrap="square" numCol="1"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Facilitate 2-day retreat and reception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Draft retreat agenda and activities with BU</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Discuss ideas with Sarah and get her feedback</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Facilitate planning meetings with BU</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Design and launch registration page for Leads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B77AB9F-0288-C6B6-F064-EFD28FB9458D}"/>
              </a:ext>
            </a:extLst>
          </p:cNvPr>
          <p:cNvSpPr/>
          <p:nvPr/>
        </p:nvSpPr>
        <p:spPr>
          <a:xfrm>
            <a:off x="0" y="431514"/>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23FD079-2EB7-C9AD-3324-28066F7D9713}"/>
              </a:ext>
            </a:extLst>
          </p:cNvPr>
          <p:cNvSpPr/>
          <p:nvPr/>
        </p:nvSpPr>
        <p:spPr>
          <a:xfrm>
            <a:off x="0" y="669658"/>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Confidence Continuum</a:t>
            </a:r>
          </a:p>
        </p:txBody>
      </p:sp>
    </p:spTree>
    <p:extLst>
      <p:ext uri="{BB962C8B-B14F-4D97-AF65-F5344CB8AC3E}">
        <p14:creationId xmlns:p14="http://schemas.microsoft.com/office/powerpoint/2010/main" val="3628486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AB155C0-CDA7-4118-B32A-B2852C489087}"/>
              </a:ext>
            </a:extLst>
          </p:cNvPr>
          <p:cNvGraphicFramePr/>
          <p:nvPr/>
        </p:nvGraphicFramePr>
        <p:xfrm>
          <a:off x="1204510" y="2244561"/>
          <a:ext cx="6734979" cy="370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877FC6F9-C3B8-451C-BB34-D4FA41248139}"/>
              </a:ext>
            </a:extLst>
          </p:cNvPr>
          <p:cNvSpPr txBox="1"/>
          <p:nvPr/>
        </p:nvSpPr>
        <p:spPr>
          <a:xfrm>
            <a:off x="1123231" y="4492090"/>
            <a:ext cx="7094537" cy="1877437"/>
          </a:xfrm>
          <a:prstGeom prst="rect">
            <a:avLst/>
          </a:prstGeom>
          <a:solidFill>
            <a:srgbClr val="FFFFFF"/>
          </a:solidFill>
        </p:spPr>
        <p:txBody>
          <a:bodyPr wrap="square" numCol="2"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Insert</a:t>
            </a:r>
            <a:endParaRPr kumimoji="0" lang="en-US" sz="20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C2D9468-A8EB-4BB3-A50A-D35A70B30E12}"/>
              </a:ext>
            </a:extLst>
          </p:cNvPr>
          <p:cNvSpPr txBox="1"/>
          <p:nvPr/>
        </p:nvSpPr>
        <p:spPr>
          <a:xfrm>
            <a:off x="1204510" y="4604678"/>
            <a:ext cx="7094537" cy="3108543"/>
          </a:xfrm>
          <a:prstGeom prst="rect">
            <a:avLst/>
          </a:prstGeom>
          <a:solidFill>
            <a:srgbClr val="FFFFFF"/>
          </a:solidFill>
        </p:spPr>
        <p:txBody>
          <a:bodyPr wrap="square" numCol="1"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Discuss ideas with Sarah and get her feedback</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Facilitate planning meetings with BU</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Draft retreat agenda and activities with BU</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Design and launch registration page for Leads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Facilitate 2-day retreat and reception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09F79A-C02A-4BCA-A0AE-1AD4327739A1}"/>
              </a:ext>
            </a:extLst>
          </p:cNvPr>
          <p:cNvSpPr/>
          <p:nvPr/>
        </p:nvSpPr>
        <p:spPr>
          <a:xfrm>
            <a:off x="0" y="431514"/>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A98FDB0-82FD-9796-C24C-9AC947A4CA8B}"/>
              </a:ext>
            </a:extLst>
          </p:cNvPr>
          <p:cNvSpPr/>
          <p:nvPr/>
        </p:nvSpPr>
        <p:spPr>
          <a:xfrm>
            <a:off x="0" y="669658"/>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Confidence Continuum</a:t>
            </a:r>
          </a:p>
        </p:txBody>
      </p:sp>
      <p:sp>
        <p:nvSpPr>
          <p:cNvPr id="12" name="Arrow: Down 11">
            <a:extLst>
              <a:ext uri="{FF2B5EF4-FFF2-40B4-BE49-F238E27FC236}">
                <a16:creationId xmlns:a16="http://schemas.microsoft.com/office/drawing/2014/main" id="{27B2DE65-C290-F6A5-7817-BB76BFD08946}"/>
              </a:ext>
            </a:extLst>
          </p:cNvPr>
          <p:cNvSpPr/>
          <p:nvPr/>
        </p:nvSpPr>
        <p:spPr>
          <a:xfrm>
            <a:off x="390420" y="4756935"/>
            <a:ext cx="402249" cy="1431407"/>
          </a:xfrm>
          <a:prstGeom prst="downArrow">
            <a:avLst/>
          </a:prstGeom>
          <a:solidFill>
            <a:schemeClr val="accent1"/>
          </a:solidFill>
          <a:ln>
            <a:solidFill>
              <a:srgbClr val="001E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71EEB369-6F99-1EB3-911C-C211D7833005}"/>
              </a:ext>
            </a:extLst>
          </p:cNvPr>
          <p:cNvSpPr txBox="1"/>
          <p:nvPr/>
        </p:nvSpPr>
        <p:spPr>
          <a:xfrm>
            <a:off x="-50315" y="4387603"/>
            <a:ext cx="128371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Low Risk</a:t>
            </a:r>
          </a:p>
        </p:txBody>
      </p:sp>
      <p:sp>
        <p:nvSpPr>
          <p:cNvPr id="14" name="TextBox 13">
            <a:extLst>
              <a:ext uri="{FF2B5EF4-FFF2-40B4-BE49-F238E27FC236}">
                <a16:creationId xmlns:a16="http://schemas.microsoft.com/office/drawing/2014/main" id="{7371D741-1911-E205-0432-51BABBFDA63D}"/>
              </a:ext>
            </a:extLst>
          </p:cNvPr>
          <p:cNvSpPr txBox="1"/>
          <p:nvPr/>
        </p:nvSpPr>
        <p:spPr>
          <a:xfrm>
            <a:off x="69532" y="6212629"/>
            <a:ext cx="116387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High Risk</a:t>
            </a:r>
          </a:p>
        </p:txBody>
      </p:sp>
    </p:spTree>
    <p:extLst>
      <p:ext uri="{BB962C8B-B14F-4D97-AF65-F5344CB8AC3E}">
        <p14:creationId xmlns:p14="http://schemas.microsoft.com/office/powerpoint/2010/main" val="13440260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AB155C0-CDA7-4118-B32A-B2852C489087}"/>
              </a:ext>
            </a:extLst>
          </p:cNvPr>
          <p:cNvGraphicFramePr/>
          <p:nvPr/>
        </p:nvGraphicFramePr>
        <p:xfrm>
          <a:off x="1204510" y="2244561"/>
          <a:ext cx="6734979" cy="370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A87F2A04-90A8-4927-9B86-E8F4E2C31D20}"/>
              </a:ext>
            </a:extLst>
          </p:cNvPr>
          <p:cNvSpPr txBox="1"/>
          <p:nvPr/>
        </p:nvSpPr>
        <p:spPr>
          <a:xfrm>
            <a:off x="1204510" y="5241027"/>
            <a:ext cx="7094537" cy="769441"/>
          </a:xfrm>
          <a:prstGeom prst="rect">
            <a:avLst/>
          </a:prstGeom>
          <a:solidFill>
            <a:srgbClr val="FFFFFF"/>
          </a:solidFill>
        </p:spPr>
        <p:txBody>
          <a:bodyPr wrap="square" numCol="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56AF5E84-CF1E-410C-9331-074B1EE72CCF}"/>
              </a:ext>
            </a:extLst>
          </p:cNvPr>
          <p:cNvPicPr>
            <a:picLocks noChangeAspect="1"/>
          </p:cNvPicPr>
          <p:nvPr/>
        </p:nvPicPr>
        <p:blipFill rotWithShape="1">
          <a:blip r:embed="rId8"/>
          <a:srcRect t="15306"/>
          <a:stretch/>
        </p:blipFill>
        <p:spPr>
          <a:xfrm>
            <a:off x="1413087" y="5219644"/>
            <a:ext cx="5859251" cy="1457453"/>
          </a:xfrm>
          <a:prstGeom prst="rect">
            <a:avLst/>
          </a:prstGeom>
        </p:spPr>
      </p:pic>
      <p:sp>
        <p:nvSpPr>
          <p:cNvPr id="4" name="Rectangle 3">
            <a:extLst>
              <a:ext uri="{FF2B5EF4-FFF2-40B4-BE49-F238E27FC236}">
                <a16:creationId xmlns:a16="http://schemas.microsoft.com/office/drawing/2014/main" id="{59AC27BA-C123-E7BD-75B2-4BAFB9A919F4}"/>
              </a:ext>
            </a:extLst>
          </p:cNvPr>
          <p:cNvSpPr/>
          <p:nvPr/>
        </p:nvSpPr>
        <p:spPr>
          <a:xfrm>
            <a:off x="0" y="431514"/>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0D2A17E-E18D-15EC-7ADA-7CB503E14DFF}"/>
              </a:ext>
            </a:extLst>
          </p:cNvPr>
          <p:cNvSpPr/>
          <p:nvPr/>
        </p:nvSpPr>
        <p:spPr>
          <a:xfrm>
            <a:off x="0" y="669658"/>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Confidence Continuum</a:t>
            </a:r>
          </a:p>
        </p:txBody>
      </p:sp>
    </p:spTree>
    <p:extLst>
      <p:ext uri="{BB962C8B-B14F-4D97-AF65-F5344CB8AC3E}">
        <p14:creationId xmlns:p14="http://schemas.microsoft.com/office/powerpoint/2010/main" val="1443902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0" y="2244561"/>
          <a:ext cx="6734979" cy="370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578CE580-7D2E-4AF3-9A66-F30AF8826AAB}"/>
              </a:ext>
            </a:extLst>
          </p:cNvPr>
          <p:cNvSpPr txBox="1"/>
          <p:nvPr/>
        </p:nvSpPr>
        <p:spPr>
          <a:xfrm>
            <a:off x="1204510" y="6178339"/>
            <a:ext cx="79613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*The action </a:t>
            </a:r>
            <a:r>
              <a:rPr kumimoji="0" lang="en-US" sz="1800" b="1" i="1" u="none" strike="noStrike" kern="1200" cap="none" spc="0" normalizeH="0" baseline="0" noProof="0">
                <a:ln>
                  <a:noFill/>
                </a:ln>
                <a:solidFill>
                  <a:srgbClr val="FF0000"/>
                </a:solidFill>
                <a:effectLst/>
                <a:uLnTx/>
                <a:uFillTx/>
                <a:latin typeface="Calibri" panose="020F0502020204030204"/>
                <a:ea typeface="+mn-ea"/>
                <a:cs typeface="+mn-cs"/>
              </a:rPr>
              <a:t>must</a:t>
            </a: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 involve another person (email, meeting, phone call, etc.)</a:t>
            </a:r>
          </a:p>
        </p:txBody>
      </p:sp>
      <p:sp>
        <p:nvSpPr>
          <p:cNvPr id="3" name="Rectangle 2">
            <a:extLst>
              <a:ext uri="{FF2B5EF4-FFF2-40B4-BE49-F238E27FC236}">
                <a16:creationId xmlns:a16="http://schemas.microsoft.com/office/drawing/2014/main" id="{39B7EA73-84D8-3ABB-6E94-16EA2A3AB14F}"/>
              </a:ext>
            </a:extLst>
          </p:cNvPr>
          <p:cNvSpPr/>
          <p:nvPr/>
        </p:nvSpPr>
        <p:spPr>
          <a:xfrm>
            <a:off x="0" y="431514"/>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5CB4F215-927D-8161-78C0-8A977A719219}"/>
              </a:ext>
            </a:extLst>
          </p:cNvPr>
          <p:cNvSpPr/>
          <p:nvPr/>
        </p:nvSpPr>
        <p:spPr>
          <a:xfrm>
            <a:off x="0" y="669658"/>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Confidence Continuum</a:t>
            </a:r>
          </a:p>
        </p:txBody>
      </p:sp>
    </p:spTree>
    <p:extLst>
      <p:ext uri="{BB962C8B-B14F-4D97-AF65-F5344CB8AC3E}">
        <p14:creationId xmlns:p14="http://schemas.microsoft.com/office/powerpoint/2010/main" val="16014397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Diagram 15">
            <a:extLst>
              <a:ext uri="{FF2B5EF4-FFF2-40B4-BE49-F238E27FC236}">
                <a16:creationId xmlns:a16="http://schemas.microsoft.com/office/drawing/2014/main" id="{63A26FD1-6A78-4341-9A68-B51EA566A842}"/>
              </a:ext>
            </a:extLst>
          </p:cNvPr>
          <p:cNvGraphicFramePr/>
          <p:nvPr/>
        </p:nvGraphicFramePr>
        <p:xfrm>
          <a:off x="687897" y="3288853"/>
          <a:ext cx="8193760" cy="21080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16" descr="A picture containing drawing&#10;&#10;Description automatically generated">
            <a:extLst>
              <a:ext uri="{FF2B5EF4-FFF2-40B4-BE49-F238E27FC236}">
                <a16:creationId xmlns:a16="http://schemas.microsoft.com/office/drawing/2014/main" id="{47CD750D-7F6A-4C42-82E2-81F821E476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11453" y="1855348"/>
            <a:ext cx="2921094" cy="1286713"/>
          </a:xfrm>
          <a:prstGeom prst="rect">
            <a:avLst/>
          </a:prstGeom>
        </p:spPr>
      </p:pic>
      <p:sp>
        <p:nvSpPr>
          <p:cNvPr id="19" name="Rectangle 18">
            <a:extLst>
              <a:ext uri="{FF2B5EF4-FFF2-40B4-BE49-F238E27FC236}">
                <a16:creationId xmlns:a16="http://schemas.microsoft.com/office/drawing/2014/main" id="{4A7CE954-EE31-4A8F-BF19-C78F9E87D4CC}"/>
              </a:ext>
            </a:extLst>
          </p:cNvPr>
          <p:cNvSpPr/>
          <p:nvPr/>
        </p:nvSpPr>
        <p:spPr>
          <a:xfrm>
            <a:off x="1843276" y="4135645"/>
            <a:ext cx="5457446" cy="4001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546A"/>
                </a:solidFill>
                <a:effectLst/>
                <a:uLnTx/>
                <a:uFillTx/>
                <a:latin typeface="Calibri" panose="020F0502020204030204"/>
                <a:ea typeface="+mn-ea"/>
                <a:cs typeface="+mn-cs"/>
              </a:rPr>
              <a:t>Perceived Risk/Fear</a:t>
            </a:r>
          </a:p>
        </p:txBody>
      </p:sp>
      <p:sp>
        <p:nvSpPr>
          <p:cNvPr id="20" name="TextBox 19">
            <a:extLst>
              <a:ext uri="{FF2B5EF4-FFF2-40B4-BE49-F238E27FC236}">
                <a16:creationId xmlns:a16="http://schemas.microsoft.com/office/drawing/2014/main" id="{8BEADD28-6FD4-4697-942C-2EE386DE8207}"/>
              </a:ext>
            </a:extLst>
          </p:cNvPr>
          <p:cNvSpPr txBox="1"/>
          <p:nvPr/>
        </p:nvSpPr>
        <p:spPr>
          <a:xfrm>
            <a:off x="1069603" y="4135645"/>
            <a:ext cx="773673" cy="400110"/>
          </a:xfrm>
          <a:prstGeom prst="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546A"/>
                </a:solidFill>
                <a:effectLst/>
                <a:uLnTx/>
                <a:uFillTx/>
                <a:latin typeface="Calibri" panose="020F0502020204030204"/>
                <a:ea typeface="+mn-ea"/>
                <a:cs typeface="+mn-cs"/>
              </a:rPr>
              <a:t>Low</a:t>
            </a:r>
          </a:p>
        </p:txBody>
      </p:sp>
      <p:sp>
        <p:nvSpPr>
          <p:cNvPr id="21" name="TextBox 20">
            <a:extLst>
              <a:ext uri="{FF2B5EF4-FFF2-40B4-BE49-F238E27FC236}">
                <a16:creationId xmlns:a16="http://schemas.microsoft.com/office/drawing/2014/main" id="{4A2B4EA7-B902-429C-9D5A-7E41731C7D43}"/>
              </a:ext>
            </a:extLst>
          </p:cNvPr>
          <p:cNvSpPr txBox="1"/>
          <p:nvPr/>
        </p:nvSpPr>
        <p:spPr>
          <a:xfrm>
            <a:off x="7097610" y="4142821"/>
            <a:ext cx="690315" cy="400110"/>
          </a:xfrm>
          <a:prstGeom prst="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546A"/>
                </a:solidFill>
                <a:effectLst/>
                <a:uLnTx/>
                <a:uFillTx/>
                <a:latin typeface="Calibri" panose="020F0502020204030204"/>
                <a:ea typeface="+mn-ea"/>
                <a:cs typeface="+mn-cs"/>
              </a:rPr>
              <a:t>High</a:t>
            </a:r>
          </a:p>
        </p:txBody>
      </p:sp>
      <p:sp>
        <p:nvSpPr>
          <p:cNvPr id="2" name="Explosion: 8 Points 1">
            <a:extLst>
              <a:ext uri="{FF2B5EF4-FFF2-40B4-BE49-F238E27FC236}">
                <a16:creationId xmlns:a16="http://schemas.microsoft.com/office/drawing/2014/main" id="{DE811C19-19C6-45C8-827A-5DEEBBDB5A48}"/>
              </a:ext>
            </a:extLst>
          </p:cNvPr>
          <p:cNvSpPr/>
          <p:nvPr/>
        </p:nvSpPr>
        <p:spPr>
          <a:xfrm>
            <a:off x="7039905" y="2229040"/>
            <a:ext cx="2167128" cy="2176272"/>
          </a:xfrm>
          <a:prstGeom prst="irregularSeal1">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BEB1981-0817-44B8-BD6C-E15FAB66B46D}"/>
              </a:ext>
            </a:extLst>
          </p:cNvPr>
          <p:cNvSpPr txBox="1"/>
          <p:nvPr/>
        </p:nvSpPr>
        <p:spPr>
          <a:xfrm>
            <a:off x="7459112" y="3088798"/>
            <a:ext cx="13287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COVID-19</a:t>
            </a:r>
          </a:p>
        </p:txBody>
      </p:sp>
      <p:pic>
        <p:nvPicPr>
          <p:cNvPr id="4" name="Picture 3">
            <a:extLst>
              <a:ext uri="{FF2B5EF4-FFF2-40B4-BE49-F238E27FC236}">
                <a16:creationId xmlns:a16="http://schemas.microsoft.com/office/drawing/2014/main" id="{27E34F69-A19D-4F5D-B3B5-CC358E73546D}"/>
              </a:ext>
            </a:extLst>
          </p:cNvPr>
          <p:cNvPicPr>
            <a:picLocks noChangeAspect="1"/>
          </p:cNvPicPr>
          <p:nvPr/>
        </p:nvPicPr>
        <p:blipFill>
          <a:blip r:embed="rId9"/>
          <a:stretch>
            <a:fillRect/>
          </a:stretch>
        </p:blipFill>
        <p:spPr>
          <a:xfrm>
            <a:off x="33337" y="3908535"/>
            <a:ext cx="779622" cy="703418"/>
          </a:xfrm>
          <a:prstGeom prst="rect">
            <a:avLst/>
          </a:prstGeom>
        </p:spPr>
      </p:pic>
      <p:sp>
        <p:nvSpPr>
          <p:cNvPr id="5" name="Rectangle 4">
            <a:extLst>
              <a:ext uri="{FF2B5EF4-FFF2-40B4-BE49-F238E27FC236}">
                <a16:creationId xmlns:a16="http://schemas.microsoft.com/office/drawing/2014/main" id="{56D2B0D0-201D-5E2C-3630-28244B41275B}"/>
              </a:ext>
            </a:extLst>
          </p:cNvPr>
          <p:cNvSpPr/>
          <p:nvPr/>
        </p:nvSpPr>
        <p:spPr>
          <a:xfrm>
            <a:off x="0" y="431514"/>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4E29B0-9A83-FDBA-E88D-1BCB0852D7CD}"/>
              </a:ext>
            </a:extLst>
          </p:cNvPr>
          <p:cNvSpPr/>
          <p:nvPr/>
        </p:nvSpPr>
        <p:spPr>
          <a:xfrm>
            <a:off x="0" y="669658"/>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Confidence Continuum</a:t>
            </a:r>
          </a:p>
        </p:txBody>
      </p:sp>
    </p:spTree>
    <p:extLst>
      <p:ext uri="{BB962C8B-B14F-4D97-AF65-F5344CB8AC3E}">
        <p14:creationId xmlns:p14="http://schemas.microsoft.com/office/powerpoint/2010/main" val="55158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394554" y="466578"/>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700" b="0" i="0" u="none" strike="noStrike" kern="1200" cap="none" spc="0" normalizeH="0" baseline="0" noProof="0">
                <a:ln>
                  <a:noFill/>
                </a:ln>
                <a:solidFill>
                  <a:srgbClr val="FFFFFF"/>
                </a:solidFill>
                <a:effectLst/>
                <a:uLnTx/>
                <a:uFillTx/>
                <a:latin typeface="Calibri Light" panose="020F0302020204030204"/>
                <a:ea typeface="+mj-ea"/>
                <a:cs typeface="+mj-cs"/>
              </a:rPr>
              <a:t>Goal Setting Exercise Part 1</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8A336CF6-0C86-41E2-B135-CA9B498E465C}"/>
              </a:ext>
            </a:extLst>
          </p:cNvPr>
          <p:cNvSpPr txBox="1">
            <a:spLocks/>
          </p:cNvSpPr>
          <p:nvPr/>
        </p:nvSpPr>
        <p:spPr>
          <a:xfrm>
            <a:off x="442340" y="2560133"/>
            <a:ext cx="7602702" cy="3524143"/>
          </a:xfrm>
          <a:prstGeom prst="rect">
            <a:avLst/>
          </a:prstGeom>
        </p:spPr>
        <p:txBody>
          <a:bodyP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baseline="0">
                <a:solidFill>
                  <a:schemeClr val="tx1">
                    <a:lumMod val="65000"/>
                    <a:lumOff val="35000"/>
                  </a:schemeClr>
                </a:solidFill>
                <a:latin typeface="Calibri" panose="020F0502020204030204" pitchFamily="34" charset="0"/>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baseline="0">
                <a:solidFill>
                  <a:schemeClr val="tx1">
                    <a:lumMod val="65000"/>
                    <a:lumOff val="35000"/>
                  </a:schemeClr>
                </a:solidFill>
                <a:latin typeface="Calibri" panose="020F0502020204030204" pitchFamily="34" charset="0"/>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baseline="0">
                <a:solidFill>
                  <a:schemeClr val="tx1">
                    <a:lumMod val="65000"/>
                    <a:lumOff val="35000"/>
                  </a:schemeClr>
                </a:solidFill>
                <a:latin typeface="Calibri" panose="020F0502020204030204" pitchFamily="34" charset="0"/>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Calibri" panose="020F0502020204030204" pitchFamily="34" charset="0"/>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Calibri" panose="020F0502020204030204" pitchFamily="34" charset="0"/>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457200" marR="0" lvl="0" indent="-457200" algn="l" defTabSz="914400" rtl="0" eaLnBrk="1" fontAlgn="auto" latinLnBrk="0" hangingPunct="1">
              <a:lnSpc>
                <a:spcPct val="110000"/>
              </a:lnSpc>
              <a:spcBef>
                <a:spcPts val="0"/>
              </a:spcBef>
              <a:spcAft>
                <a:spcPts val="0"/>
              </a:spcAft>
              <a:buClrTx/>
              <a:buSzTx/>
              <a:buFont typeface="+mj-lt"/>
              <a:buAutoNum type="arabicPeriod"/>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Rectangle 4">
            <a:extLst>
              <a:ext uri="{FF2B5EF4-FFF2-40B4-BE49-F238E27FC236}">
                <a16:creationId xmlns:a16="http://schemas.microsoft.com/office/drawing/2014/main" id="{542718CF-B0EF-465A-8FE0-569EFAF2115E}"/>
              </a:ext>
            </a:extLst>
          </p:cNvPr>
          <p:cNvSpPr/>
          <p:nvPr/>
        </p:nvSpPr>
        <p:spPr>
          <a:xfrm>
            <a:off x="670137" y="1449158"/>
            <a:ext cx="7803724"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a:ln>
                  <a:noFill/>
                </a:ln>
                <a:solidFill>
                  <a:srgbClr val="FFFFFF"/>
                </a:solidFill>
                <a:effectLst/>
                <a:uLnTx/>
                <a:uFillTx/>
                <a:latin typeface="Calibri Light" panose="020F0302020204030204"/>
                <a:ea typeface="+mn-ea"/>
                <a:cs typeface="+mn-cs"/>
              </a:rPr>
              <a:t>Private Journal Reflection</a:t>
            </a:r>
            <a:endParaRPr kumimoji="0" lang="en-US" sz="3600" b="0" i="0" u="none" strike="noStrike" kern="1200" cap="none" spc="0" normalizeH="0" baseline="0" noProof="0">
              <a:ln>
                <a:noFill/>
              </a:ln>
              <a:solidFill>
                <a:srgbClr val="FFFFFF"/>
              </a:solidFill>
              <a:effectLst/>
              <a:uLnTx/>
              <a:uFillTx/>
              <a:latin typeface="Calibri Light" panose="020F0302020204030204"/>
              <a:ea typeface="+mn-ea"/>
              <a:cs typeface="+mn-cs"/>
            </a:endParaRPr>
          </a:p>
        </p:txBody>
      </p:sp>
      <p:sp>
        <p:nvSpPr>
          <p:cNvPr id="8" name="Title 1">
            <a:extLst>
              <a:ext uri="{FF2B5EF4-FFF2-40B4-BE49-F238E27FC236}">
                <a16:creationId xmlns:a16="http://schemas.microsoft.com/office/drawing/2014/main" id="{845273B0-6D13-47CF-8418-4040C4964348}"/>
              </a:ext>
            </a:extLst>
          </p:cNvPr>
          <p:cNvSpPr txBox="1">
            <a:spLocks/>
          </p:cNvSpPr>
          <p:nvPr/>
        </p:nvSpPr>
        <p:spPr>
          <a:xfrm>
            <a:off x="394554" y="2560133"/>
            <a:ext cx="8079307" cy="4171593"/>
          </a:xfrm>
          <a:prstGeom prst="rect">
            <a:avLst/>
          </a:prstGeom>
        </p:spPr>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1200"/>
              </a:spcAft>
              <a:buClrTx/>
              <a:buSzTx/>
              <a:buFontTx/>
              <a:buNone/>
              <a:tabLst/>
              <a:defRPr/>
            </a:pPr>
            <a:r>
              <a:rPr kumimoji="0" lang="en-US" sz="2500" b="0" i="0" u="none" strike="noStrike" kern="1200" cap="none" spc="0" normalizeH="0" baseline="0" noProof="0">
                <a:ln>
                  <a:noFill/>
                </a:ln>
                <a:solidFill>
                  <a:prstClr val="black"/>
                </a:solidFill>
                <a:effectLst/>
                <a:uLnTx/>
                <a:uFillTx/>
                <a:latin typeface="Calibri" panose="020F0502020204030204"/>
                <a:ea typeface="+mj-ea"/>
                <a:cs typeface="+mj-cs"/>
              </a:rPr>
              <a:t>Select </a:t>
            </a:r>
            <a:r>
              <a:rPr kumimoji="0" lang="en-US" sz="2500" b="0" i="0" u="sng" strike="noStrike" kern="1200" cap="none" spc="0" normalizeH="0" baseline="0" noProof="0">
                <a:ln>
                  <a:noFill/>
                </a:ln>
                <a:solidFill>
                  <a:prstClr val="black"/>
                </a:solidFill>
                <a:effectLst/>
                <a:uLnTx/>
                <a:uFillTx/>
                <a:latin typeface="Calibri" panose="020F0502020204030204"/>
                <a:ea typeface="+mj-ea"/>
                <a:cs typeface="+mj-cs"/>
              </a:rPr>
              <a:t>one</a:t>
            </a:r>
            <a:r>
              <a:rPr kumimoji="0" lang="en-US" sz="2500" b="0" i="0" u="none" strike="noStrike" kern="1200" cap="none" spc="0" normalizeH="0" baseline="0" noProof="0">
                <a:ln>
                  <a:noFill/>
                </a:ln>
                <a:solidFill>
                  <a:prstClr val="black"/>
                </a:solidFill>
                <a:effectLst/>
                <a:uLnTx/>
                <a:uFillTx/>
                <a:latin typeface="Calibri" panose="020F0502020204030204"/>
                <a:ea typeface="+mj-ea"/>
                <a:cs typeface="+mj-cs"/>
              </a:rPr>
              <a:t> of the journal prompts to help you identify a professional (or personal) goal that feels like a stretch.</a:t>
            </a:r>
          </a:p>
          <a:p>
            <a:pPr marL="914400" marR="0" lvl="1" indent="-457200" algn="l" defTabSz="914400" rtl="0" eaLnBrk="1" fontAlgn="auto" latinLnBrk="0" hangingPunct="1">
              <a:lnSpc>
                <a:spcPct val="100000"/>
              </a:lnSpc>
              <a:spcBef>
                <a:spcPts val="0"/>
              </a:spcBef>
              <a:spcAft>
                <a:spcPts val="900"/>
              </a:spcAft>
              <a:buClrTx/>
              <a:buSzTx/>
              <a:buFont typeface="+mj-lt"/>
              <a:buAutoNum type="arabicPeriod"/>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mn-cs"/>
              </a:rPr>
              <a:t>Imagine you’re at a celebratory dinner in honor of you. What is everyone celebrating? </a:t>
            </a:r>
          </a:p>
          <a:p>
            <a:pPr marL="914400" marR="0" lvl="1" indent="-457200" algn="l" defTabSz="914400" rtl="0" eaLnBrk="1" fontAlgn="auto" latinLnBrk="0" hangingPunct="1">
              <a:lnSpc>
                <a:spcPct val="100000"/>
              </a:lnSpc>
              <a:spcBef>
                <a:spcPts val="0"/>
              </a:spcBef>
              <a:spcAft>
                <a:spcPts val="900"/>
              </a:spcAft>
              <a:buClrTx/>
              <a:buSzTx/>
              <a:buFont typeface="+mj-lt"/>
              <a:buAutoNum type="arabicPeriod"/>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mn-cs"/>
              </a:rPr>
              <a:t>If you could wave a magic wand, what job would you have? What would you be doing?</a:t>
            </a:r>
          </a:p>
          <a:p>
            <a:pPr marL="914400" marR="0" lvl="1" indent="-457200" algn="l" defTabSz="914400" rtl="0" eaLnBrk="1" fontAlgn="auto" latinLnBrk="0" hangingPunct="1">
              <a:lnSpc>
                <a:spcPct val="100000"/>
              </a:lnSpc>
              <a:spcBef>
                <a:spcPts val="0"/>
              </a:spcBef>
              <a:spcAft>
                <a:spcPts val="900"/>
              </a:spcAft>
              <a:buClrTx/>
              <a:buSzTx/>
              <a:buFont typeface="+mj-lt"/>
              <a:buAutoNum type="arabicPeriod"/>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mn-cs"/>
              </a:rPr>
              <a:t>What are you avoiding? What do you find frustrating? What do you want to change?</a:t>
            </a:r>
          </a:p>
        </p:txBody>
      </p:sp>
    </p:spTree>
    <p:extLst>
      <p:ext uri="{BB962C8B-B14F-4D97-AF65-F5344CB8AC3E}">
        <p14:creationId xmlns:p14="http://schemas.microsoft.com/office/powerpoint/2010/main" val="16997334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394554" y="466578"/>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700" b="0" i="0" u="none" strike="noStrike" kern="1200" cap="none" spc="0" normalizeH="0" baseline="0" noProof="0">
                <a:ln>
                  <a:noFill/>
                </a:ln>
                <a:solidFill>
                  <a:srgbClr val="FFFFFF"/>
                </a:solidFill>
                <a:effectLst/>
                <a:uLnTx/>
                <a:uFillTx/>
                <a:latin typeface="Calibri Light" panose="020F0302020204030204"/>
                <a:ea typeface="+mj-ea"/>
                <a:cs typeface="+mj-cs"/>
              </a:rPr>
              <a:t>Goal Setting Exercise Part 2</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8A336CF6-0C86-41E2-B135-CA9B498E465C}"/>
              </a:ext>
            </a:extLst>
          </p:cNvPr>
          <p:cNvSpPr txBox="1">
            <a:spLocks/>
          </p:cNvSpPr>
          <p:nvPr/>
        </p:nvSpPr>
        <p:spPr>
          <a:xfrm>
            <a:off x="442340" y="2560133"/>
            <a:ext cx="7602702" cy="3524143"/>
          </a:xfrm>
          <a:prstGeom prst="rect">
            <a:avLst/>
          </a:prstGeom>
        </p:spPr>
        <p:txBody>
          <a:bodyP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baseline="0">
                <a:solidFill>
                  <a:schemeClr val="tx1">
                    <a:lumMod val="65000"/>
                    <a:lumOff val="35000"/>
                  </a:schemeClr>
                </a:solidFill>
                <a:latin typeface="Calibri" panose="020F0502020204030204" pitchFamily="34" charset="0"/>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baseline="0">
                <a:solidFill>
                  <a:schemeClr val="tx1">
                    <a:lumMod val="65000"/>
                    <a:lumOff val="35000"/>
                  </a:schemeClr>
                </a:solidFill>
                <a:latin typeface="Calibri" panose="020F0502020204030204" pitchFamily="34" charset="0"/>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baseline="0">
                <a:solidFill>
                  <a:schemeClr val="tx1">
                    <a:lumMod val="65000"/>
                    <a:lumOff val="35000"/>
                  </a:schemeClr>
                </a:solidFill>
                <a:latin typeface="Calibri" panose="020F0502020204030204" pitchFamily="34" charset="0"/>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Calibri" panose="020F0502020204030204" pitchFamily="34" charset="0"/>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Calibri" panose="020F0502020204030204" pitchFamily="34" charset="0"/>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457200" marR="0" lvl="0" indent="-457200" algn="l" defTabSz="914400" rtl="0" eaLnBrk="1" fontAlgn="auto" latinLnBrk="0" hangingPunct="1">
              <a:lnSpc>
                <a:spcPct val="110000"/>
              </a:lnSpc>
              <a:spcBef>
                <a:spcPts val="0"/>
              </a:spcBef>
              <a:spcAft>
                <a:spcPts val="0"/>
              </a:spcAft>
              <a:buClrTx/>
              <a:buSzTx/>
              <a:buFont typeface="+mj-lt"/>
              <a:buAutoNum type="arabicPeriod"/>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Rectangle 4">
            <a:extLst>
              <a:ext uri="{FF2B5EF4-FFF2-40B4-BE49-F238E27FC236}">
                <a16:creationId xmlns:a16="http://schemas.microsoft.com/office/drawing/2014/main" id="{542718CF-B0EF-465A-8FE0-569EFAF2115E}"/>
              </a:ext>
            </a:extLst>
          </p:cNvPr>
          <p:cNvSpPr/>
          <p:nvPr/>
        </p:nvSpPr>
        <p:spPr>
          <a:xfrm>
            <a:off x="670137" y="1449158"/>
            <a:ext cx="7803724"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a:ln>
                  <a:noFill/>
                </a:ln>
                <a:solidFill>
                  <a:srgbClr val="FFFFFF"/>
                </a:solidFill>
                <a:effectLst/>
                <a:uLnTx/>
                <a:uFillTx/>
                <a:latin typeface="Calibri Light" panose="020F0302020204030204"/>
                <a:ea typeface="+mn-ea"/>
                <a:cs typeface="+mn-cs"/>
              </a:rPr>
              <a:t>Private Journal Reflection</a:t>
            </a:r>
            <a:endParaRPr kumimoji="0" lang="en-US" sz="3600" b="0" i="0" u="none" strike="noStrike" kern="1200" cap="none" spc="0" normalizeH="0" baseline="0" noProof="0">
              <a:ln>
                <a:noFill/>
              </a:ln>
              <a:solidFill>
                <a:srgbClr val="FFFFFF"/>
              </a:solidFill>
              <a:effectLst/>
              <a:uLnTx/>
              <a:uFillTx/>
              <a:latin typeface="Calibri Light" panose="020F0302020204030204"/>
              <a:ea typeface="+mn-ea"/>
              <a:cs typeface="+mn-cs"/>
            </a:endParaRPr>
          </a:p>
        </p:txBody>
      </p:sp>
      <p:sp>
        <p:nvSpPr>
          <p:cNvPr id="8" name="Title 1">
            <a:extLst>
              <a:ext uri="{FF2B5EF4-FFF2-40B4-BE49-F238E27FC236}">
                <a16:creationId xmlns:a16="http://schemas.microsoft.com/office/drawing/2014/main" id="{845273B0-6D13-47CF-8418-4040C4964348}"/>
              </a:ext>
            </a:extLst>
          </p:cNvPr>
          <p:cNvSpPr txBox="1">
            <a:spLocks/>
          </p:cNvSpPr>
          <p:nvPr/>
        </p:nvSpPr>
        <p:spPr>
          <a:xfrm>
            <a:off x="394554" y="2560133"/>
            <a:ext cx="8307106" cy="4171593"/>
          </a:xfrm>
          <a:prstGeom prst="rect">
            <a:avLst/>
          </a:prstGeom>
        </p:spPr>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1200"/>
              </a:spcAft>
              <a:buClrTx/>
              <a:buSzTx/>
              <a:buFontTx/>
              <a:buNone/>
              <a:tabLst/>
              <a:defRPr/>
            </a:pPr>
            <a:r>
              <a:rPr kumimoji="0" lang="en-US" sz="2700" b="0" i="0" u="none" strike="noStrike" kern="1200" cap="none" spc="0" normalizeH="0" baseline="0" noProof="0">
                <a:ln>
                  <a:noFill/>
                </a:ln>
                <a:solidFill>
                  <a:prstClr val="black"/>
                </a:solidFill>
                <a:effectLst/>
                <a:uLnTx/>
                <a:uFillTx/>
                <a:latin typeface="Calibri" panose="020F0502020204030204"/>
                <a:ea typeface="+mj-ea"/>
                <a:cs typeface="+mj-cs"/>
              </a:rPr>
              <a:t>Reread your journal as if it were written by a good friend who has asked for your advice.</a:t>
            </a:r>
          </a:p>
          <a:p>
            <a:pPr marL="514350" marR="0" lvl="0" indent="-514350" algn="l" defTabSz="685800" rtl="0" eaLnBrk="1" fontAlgn="auto" latinLnBrk="0" hangingPunct="1">
              <a:lnSpc>
                <a:spcPct val="90000"/>
              </a:lnSpc>
              <a:spcBef>
                <a:spcPct val="0"/>
              </a:spcBef>
              <a:spcAft>
                <a:spcPts val="1200"/>
              </a:spcAft>
              <a:buClrTx/>
              <a:buSzTx/>
              <a:buFont typeface="+mj-lt"/>
              <a:buAutoNum type="arabicPeriod"/>
              <a:tabLst/>
              <a:defRPr/>
            </a:pPr>
            <a:r>
              <a:rPr kumimoji="0" lang="en-US" sz="2300" b="0" i="0" u="none" strike="noStrike" kern="1200" cap="none" spc="0" normalizeH="0" baseline="0" noProof="0">
                <a:ln>
                  <a:noFill/>
                </a:ln>
                <a:solidFill>
                  <a:prstClr val="black"/>
                </a:solidFill>
                <a:effectLst/>
                <a:uLnTx/>
                <a:uFillTx/>
                <a:latin typeface="Calibri" panose="020F0502020204030204"/>
                <a:ea typeface="+mj-ea"/>
                <a:cs typeface="+mj-cs"/>
              </a:rPr>
              <a:t>What would help your friend move forward in their professional development/career/personal life? (Write down 1-3 options)</a:t>
            </a:r>
          </a:p>
          <a:p>
            <a:pPr marL="514350" marR="0" lvl="0" indent="-514350" algn="l" defTabSz="685800" rtl="0" eaLnBrk="1" fontAlgn="auto" latinLnBrk="0" hangingPunct="1">
              <a:lnSpc>
                <a:spcPct val="90000"/>
              </a:lnSpc>
              <a:spcBef>
                <a:spcPct val="0"/>
              </a:spcBef>
              <a:spcAft>
                <a:spcPts val="1200"/>
              </a:spcAft>
              <a:buClrTx/>
              <a:buSzTx/>
              <a:buFont typeface="+mj-lt"/>
              <a:buAutoNum type="arabicPeriod"/>
              <a:tabLst/>
              <a:defRPr/>
            </a:pPr>
            <a:r>
              <a:rPr kumimoji="0" lang="en-US" sz="2300" b="0" i="0" u="none" strike="noStrike" kern="1200" cap="none" spc="0" normalizeH="0" baseline="0" noProof="0">
                <a:ln>
                  <a:noFill/>
                </a:ln>
                <a:solidFill>
                  <a:prstClr val="black"/>
                </a:solidFill>
                <a:effectLst/>
                <a:uLnTx/>
                <a:uFillTx/>
                <a:latin typeface="Calibri" panose="020F0502020204030204"/>
                <a:ea typeface="+mj-ea"/>
                <a:cs typeface="+mj-cs"/>
              </a:rPr>
              <a:t>Based on your response to #1, what would be a good goal for your friend to consider?</a:t>
            </a:r>
          </a:p>
        </p:txBody>
      </p:sp>
    </p:spTree>
    <p:extLst>
      <p:ext uri="{BB962C8B-B14F-4D97-AF65-F5344CB8AC3E}">
        <p14:creationId xmlns:p14="http://schemas.microsoft.com/office/powerpoint/2010/main" val="29019136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394554" y="466578"/>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700" b="0" i="0" u="none" strike="noStrike" kern="1200" cap="none" spc="0" normalizeH="0" baseline="0" noProof="0">
                <a:ln>
                  <a:noFill/>
                </a:ln>
                <a:solidFill>
                  <a:srgbClr val="FFFFFF"/>
                </a:solidFill>
                <a:effectLst/>
                <a:uLnTx/>
                <a:uFillTx/>
                <a:latin typeface="Calibri Light" panose="020F0302020204030204"/>
                <a:ea typeface="+mj-ea"/>
                <a:cs typeface="+mj-cs"/>
              </a:rPr>
              <a:t>Confidence Continuum</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8A336CF6-0C86-41E2-B135-CA9B498E465C}"/>
              </a:ext>
            </a:extLst>
          </p:cNvPr>
          <p:cNvSpPr txBox="1">
            <a:spLocks/>
          </p:cNvSpPr>
          <p:nvPr/>
        </p:nvSpPr>
        <p:spPr>
          <a:xfrm>
            <a:off x="442340" y="2560133"/>
            <a:ext cx="7933564" cy="3524143"/>
          </a:xfrm>
          <a:prstGeom prst="rect">
            <a:avLst/>
          </a:prstGeom>
        </p:spPr>
        <p:txBody>
          <a:bodyP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baseline="0">
                <a:solidFill>
                  <a:schemeClr val="tx1">
                    <a:lumMod val="65000"/>
                    <a:lumOff val="35000"/>
                  </a:schemeClr>
                </a:solidFill>
                <a:latin typeface="Calibri" panose="020F0502020204030204" pitchFamily="34" charset="0"/>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baseline="0">
                <a:solidFill>
                  <a:schemeClr val="tx1">
                    <a:lumMod val="65000"/>
                    <a:lumOff val="35000"/>
                  </a:schemeClr>
                </a:solidFill>
                <a:latin typeface="Calibri" panose="020F0502020204030204" pitchFamily="34" charset="0"/>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baseline="0">
                <a:solidFill>
                  <a:schemeClr val="tx1">
                    <a:lumMod val="65000"/>
                    <a:lumOff val="35000"/>
                  </a:schemeClr>
                </a:solidFill>
                <a:latin typeface="Calibri" panose="020F0502020204030204" pitchFamily="34" charset="0"/>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Calibri" panose="020F0502020204030204" pitchFamily="34" charset="0"/>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Calibri" panose="020F0502020204030204" pitchFamily="34" charset="0"/>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457200" marR="0" lvl="0" indent="-457200" algn="l" defTabSz="914400" rtl="0" eaLnBrk="1" fontAlgn="auto" latinLnBrk="0" hangingPunct="1">
              <a:lnSpc>
                <a:spcPct val="110000"/>
              </a:lnSpc>
              <a:spcBef>
                <a:spcPts val="0"/>
              </a:spcBef>
              <a:spcAft>
                <a:spcPts val="0"/>
              </a:spcAft>
              <a:buClrTx/>
              <a:buSzTx/>
              <a:buFont typeface="+mj-lt"/>
              <a:buAutoNum type="arabicPeriod"/>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Write down one goal you would like to pursue</a:t>
            </a:r>
          </a:p>
          <a:p>
            <a:pPr marL="457200" marR="0" lvl="0" indent="-457200" algn="l" defTabSz="914400" rtl="0" eaLnBrk="1" fontAlgn="auto" latinLnBrk="0" hangingPunct="1">
              <a:lnSpc>
                <a:spcPct val="110000"/>
              </a:lnSpc>
              <a:spcBef>
                <a:spcPts val="0"/>
              </a:spcBef>
              <a:spcAft>
                <a:spcPts val="0"/>
              </a:spcAft>
              <a:buClrTx/>
              <a:buSzTx/>
              <a:buFont typeface="+mj-lt"/>
              <a:buAutoNum type="arabicPeriod"/>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Write down 5-7 action steps </a:t>
            </a:r>
          </a:p>
          <a:p>
            <a:pPr marL="457200" marR="0" lvl="0" indent="-457200" algn="l" defTabSz="914400" rtl="0" eaLnBrk="1" fontAlgn="auto" latinLnBrk="0" hangingPunct="1">
              <a:lnSpc>
                <a:spcPct val="110000"/>
              </a:lnSpc>
              <a:spcBef>
                <a:spcPts val="0"/>
              </a:spcBef>
              <a:spcAft>
                <a:spcPts val="0"/>
              </a:spcAft>
              <a:buClrTx/>
              <a:buSzTx/>
              <a:buFont typeface="+mj-lt"/>
              <a:buAutoNum type="arabicPeriod"/>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Rank order by risk/fear (vulnerable to terrified)</a:t>
            </a:r>
          </a:p>
          <a:p>
            <a:pPr marL="457200" marR="0" lvl="0" indent="-457200" algn="l" defTabSz="914400" rtl="0" eaLnBrk="1" fontAlgn="auto" latinLnBrk="0" hangingPunct="1">
              <a:lnSpc>
                <a:spcPct val="110000"/>
              </a:lnSpc>
              <a:spcBef>
                <a:spcPts val="0"/>
              </a:spcBef>
              <a:spcAft>
                <a:spcPts val="0"/>
              </a:spcAft>
              <a:buClrTx/>
              <a:buSzTx/>
              <a:buFont typeface="+mj-lt"/>
              <a:buAutoNum type="arabicPeriod"/>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Chart along a continuum</a:t>
            </a:r>
          </a:p>
          <a:p>
            <a:pPr marL="457200" marR="0" lvl="0" indent="-457200" algn="l" defTabSz="914400" rtl="0" eaLnBrk="1" fontAlgn="auto" latinLnBrk="0" hangingPunct="1">
              <a:lnSpc>
                <a:spcPct val="110000"/>
              </a:lnSpc>
              <a:spcBef>
                <a:spcPts val="0"/>
              </a:spcBef>
              <a:spcAft>
                <a:spcPts val="0"/>
              </a:spcAft>
              <a:buClrTx/>
              <a:buSzTx/>
              <a:buFont typeface="+mj-lt"/>
              <a:buAutoNum type="arabicPeriod"/>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Circle 1 action that brings you in contact with someone else and can be done by next Thursday</a:t>
            </a:r>
          </a:p>
          <a:p>
            <a:pPr marL="457200" marR="0" lvl="0" indent="-457200" algn="l" defTabSz="914400" rtl="0" eaLnBrk="1" fontAlgn="auto" latinLnBrk="0" hangingPunct="1">
              <a:lnSpc>
                <a:spcPct val="110000"/>
              </a:lnSpc>
              <a:spcBef>
                <a:spcPts val="0"/>
              </a:spcBef>
              <a:spcAft>
                <a:spcPts val="0"/>
              </a:spcAft>
              <a:buClrTx/>
              <a:buSzTx/>
              <a:buFont typeface="+mj-lt"/>
              <a:buAutoNum type="arabicPeriod"/>
              <a:tabLst/>
              <a:defRPr/>
            </a:pPr>
            <a:endParaRPr kumimoji="0" lang="en-US" sz="2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Rectangle 4">
            <a:extLst>
              <a:ext uri="{FF2B5EF4-FFF2-40B4-BE49-F238E27FC236}">
                <a16:creationId xmlns:a16="http://schemas.microsoft.com/office/drawing/2014/main" id="{542718CF-B0EF-465A-8FE0-569EFAF2115E}"/>
              </a:ext>
            </a:extLst>
          </p:cNvPr>
          <p:cNvSpPr/>
          <p:nvPr/>
        </p:nvSpPr>
        <p:spPr>
          <a:xfrm>
            <a:off x="670137" y="1449158"/>
            <a:ext cx="7803724"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4000" b="0" i="0" u="none" strike="noStrike" kern="1200" cap="none" spc="0" normalizeH="0" baseline="0" noProof="0">
                <a:ln>
                  <a:noFill/>
                </a:ln>
                <a:solidFill>
                  <a:srgbClr val="FFFFFF"/>
                </a:solidFill>
                <a:effectLst/>
                <a:uLnTx/>
                <a:uFillTx/>
                <a:latin typeface="Calibri Light" panose="020F0302020204030204"/>
                <a:ea typeface="+mn-ea"/>
                <a:cs typeface="+mn-cs"/>
              </a:rPr>
              <a:t>Journal Prep for Small Groups</a:t>
            </a:r>
            <a:endParaRPr kumimoji="0" lang="en-US" sz="4400" b="0" i="0" u="none" strike="noStrike" kern="1200" cap="none" spc="0" normalizeH="0" baseline="0" noProof="0">
              <a:ln>
                <a:noFill/>
              </a:ln>
              <a:solidFill>
                <a:srgbClr val="FFFFFF"/>
              </a:solidFill>
              <a:effectLst/>
              <a:uLnTx/>
              <a:uFillTx/>
              <a:latin typeface="Calibri Light" panose="020F0302020204030204"/>
              <a:ea typeface="+mn-ea"/>
              <a:cs typeface="+mn-cs"/>
            </a:endParaRPr>
          </a:p>
        </p:txBody>
      </p:sp>
      <p:pic>
        <p:nvPicPr>
          <p:cNvPr id="2" name="Picture 1">
            <a:extLst>
              <a:ext uri="{FF2B5EF4-FFF2-40B4-BE49-F238E27FC236}">
                <a16:creationId xmlns:a16="http://schemas.microsoft.com/office/drawing/2014/main" id="{ED01E5E4-467E-450C-A107-67918FBB732A}"/>
              </a:ext>
            </a:extLst>
          </p:cNvPr>
          <p:cNvPicPr>
            <a:picLocks noChangeAspect="1"/>
          </p:cNvPicPr>
          <p:nvPr/>
        </p:nvPicPr>
        <p:blipFill rotWithShape="1">
          <a:blip r:embed="rId3"/>
          <a:srcRect t="15306"/>
          <a:stretch/>
        </p:blipFill>
        <p:spPr>
          <a:xfrm>
            <a:off x="670137" y="5144248"/>
            <a:ext cx="6543969" cy="1627772"/>
          </a:xfrm>
          <a:prstGeom prst="rect">
            <a:avLst/>
          </a:prstGeom>
        </p:spPr>
      </p:pic>
    </p:spTree>
    <p:extLst>
      <p:ext uri="{BB962C8B-B14F-4D97-AF65-F5344CB8AC3E}">
        <p14:creationId xmlns:p14="http://schemas.microsoft.com/office/powerpoint/2010/main" val="37477658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3E2F5A19-A511-4C2B-A3D1-5AA56C4FE75D}"/>
              </a:ext>
            </a:extLst>
          </p:cNvPr>
          <p:cNvGraphicFramePr/>
          <p:nvPr/>
        </p:nvGraphicFramePr>
        <p:xfrm>
          <a:off x="590550" y="1913081"/>
          <a:ext cx="8374774" cy="4809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BCD450B1-798D-4827-FEF2-67392B8087FE}"/>
              </a:ext>
            </a:extLst>
          </p:cNvPr>
          <p:cNvSpPr/>
          <p:nvPr/>
        </p:nvSpPr>
        <p:spPr>
          <a:xfrm>
            <a:off x="0" y="431514"/>
            <a:ext cx="9144000" cy="1210235"/>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866076C-9AA8-2662-4246-AB28855523A3}"/>
              </a:ext>
            </a:extLst>
          </p:cNvPr>
          <p:cNvSpPr/>
          <p:nvPr/>
        </p:nvSpPr>
        <p:spPr>
          <a:xfrm>
            <a:off x="0" y="669658"/>
            <a:ext cx="9144000" cy="701731"/>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panose="020F0502020204030204"/>
                <a:ea typeface="+mn-ea"/>
                <a:cs typeface="+mn-cs"/>
              </a:rPr>
              <a:t>Amplify Skills</a:t>
            </a:r>
          </a:p>
        </p:txBody>
      </p:sp>
    </p:spTree>
    <p:extLst>
      <p:ext uri="{BB962C8B-B14F-4D97-AF65-F5344CB8AC3E}">
        <p14:creationId xmlns:p14="http://schemas.microsoft.com/office/powerpoint/2010/main" val="38319801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0FF4EA-DB1F-4E7E-584A-F0BF1A2209D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0CD7E8-2180-6C31-2D51-2BDDD5CEB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Video 3" descr="People Raising Their Hands">
            <a:extLst>
              <a:ext uri="{FF2B5EF4-FFF2-40B4-BE49-F238E27FC236}">
                <a16:creationId xmlns:a16="http://schemas.microsoft.com/office/drawing/2014/main" id="{1AF3073F-416C-EE52-97F4-A78908D4E50E}"/>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12729" r="12059" b="1"/>
          <a:stretch/>
        </p:blipFill>
        <p:spPr>
          <a:xfrm>
            <a:off x="20" y="-22"/>
            <a:ext cx="9143977" cy="6858022"/>
          </a:xfrm>
          <a:prstGeom prst="rect">
            <a:avLst/>
          </a:prstGeom>
        </p:spPr>
      </p:pic>
      <p:sp>
        <p:nvSpPr>
          <p:cNvPr id="10" name="Rectangle 9">
            <a:extLst>
              <a:ext uri="{FF2B5EF4-FFF2-40B4-BE49-F238E27FC236}">
                <a16:creationId xmlns:a16="http://schemas.microsoft.com/office/drawing/2014/main" id="{0A8D9655-4768-8D9B-72F2-84E57B72F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684783" y="1682484"/>
            <a:ext cx="6858003" cy="3493010"/>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E6204AA-FA9A-1FF1-4607-E8BE5205390F}"/>
              </a:ext>
            </a:extLst>
          </p:cNvPr>
          <p:cNvSpPr>
            <a:spLocks noGrp="1"/>
          </p:cNvSpPr>
          <p:nvPr>
            <p:ph type="title"/>
          </p:nvPr>
        </p:nvSpPr>
        <p:spPr>
          <a:xfrm>
            <a:off x="482599" y="643467"/>
            <a:ext cx="6500092" cy="3569242"/>
          </a:xfrm>
        </p:spPr>
        <p:txBody>
          <a:bodyPr vert="horz" lIns="91440" tIns="45720" rIns="91440" bIns="45720" rtlCol="0" anchor="t">
            <a:normAutofit/>
          </a:bodyPr>
          <a:lstStyle/>
          <a:p>
            <a:pPr defTabSz="914400"/>
            <a:r>
              <a:rPr lang="en-US" sz="4500" dirty="0">
                <a:solidFill>
                  <a:srgbClr val="FFFFFF"/>
                </a:solidFill>
              </a:rPr>
              <a:t>Volunteer to share your story during a session</a:t>
            </a:r>
          </a:p>
        </p:txBody>
      </p:sp>
      <p:sp>
        <p:nvSpPr>
          <p:cNvPr id="12" name="Rectangle 11">
            <a:extLst>
              <a:ext uri="{FF2B5EF4-FFF2-40B4-BE49-F238E27FC236}">
                <a16:creationId xmlns:a16="http://schemas.microsoft.com/office/drawing/2014/main" id="{550E8522-2A23-2FC4-C36D-28334B6C3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97890" y="2511887"/>
            <a:ext cx="6858003" cy="1834218"/>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998069"/>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EAE2-ED6E-2730-7CF8-116247B9E97E}"/>
            </a:ext>
          </a:extLst>
        </p:cNvPr>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1237A7E8-AD7F-4815-B7D6-AF3509C8A3E2}"/>
              </a:ext>
            </a:extLst>
          </p:cNvPr>
          <p:cNvGraphicFramePr/>
          <p:nvPr>
            <p:extLst>
              <p:ext uri="{D42A27DB-BD31-4B8C-83A1-F6EECF244321}">
                <p14:modId xmlns:p14="http://schemas.microsoft.com/office/powerpoint/2010/main" val="937552482"/>
              </p:ext>
            </p:extLst>
          </p:nvPr>
        </p:nvGraphicFramePr>
        <p:xfrm>
          <a:off x="835225" y="1872647"/>
          <a:ext cx="7473549" cy="4475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F8CD22D3-BFC1-1518-185A-AC3671B67024}"/>
              </a:ext>
            </a:extLst>
          </p:cNvPr>
          <p:cNvSpPr/>
          <p:nvPr/>
        </p:nvSpPr>
        <p:spPr>
          <a:xfrm>
            <a:off x="0" y="0"/>
            <a:ext cx="9144000" cy="1556426"/>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96DDA3E-35DA-51FD-3DD0-EF40E042C73A}"/>
              </a:ext>
            </a:extLst>
          </p:cNvPr>
          <p:cNvSpPr/>
          <p:nvPr/>
        </p:nvSpPr>
        <p:spPr>
          <a:xfrm>
            <a:off x="0" y="238144"/>
            <a:ext cx="9144000"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a:ln>
                  <a:noFill/>
                </a:ln>
                <a:solidFill>
                  <a:srgbClr val="FFFFFF"/>
                </a:solidFill>
                <a:effectLst/>
                <a:uLnTx/>
                <a:uFillTx/>
                <a:latin typeface="Calibri" panose="020F0502020204030204"/>
                <a:ea typeface="+mn-ea"/>
                <a:cs typeface="+mn-cs"/>
              </a:rPr>
              <a:t>Amplify Sessions</a:t>
            </a:r>
          </a:p>
        </p:txBody>
      </p:sp>
      <p:sp>
        <p:nvSpPr>
          <p:cNvPr id="5" name="Content Placeholder 4">
            <a:extLst>
              <a:ext uri="{FF2B5EF4-FFF2-40B4-BE49-F238E27FC236}">
                <a16:creationId xmlns:a16="http://schemas.microsoft.com/office/drawing/2014/main" id="{EEBA4655-15B9-94AF-881F-AE05268FA3AD}"/>
              </a:ext>
            </a:extLst>
          </p:cNvPr>
          <p:cNvSpPr>
            <a:spLocks noGrp="1"/>
          </p:cNvSpPr>
          <p:nvPr>
            <p:ph idx="1"/>
          </p:nvPr>
        </p:nvSpPr>
        <p:spPr>
          <a:xfrm>
            <a:off x="628649" y="983211"/>
            <a:ext cx="7886700" cy="518722"/>
          </a:xfrm>
        </p:spPr>
        <p:txBody>
          <a:bodyPr>
            <a:normAutofit fontScale="92500"/>
          </a:bodyPr>
          <a:lstStyle/>
          <a:p>
            <a:pPr marL="0" indent="0">
              <a:buNone/>
            </a:pPr>
            <a:r>
              <a:rPr lang="en-US" i="1">
                <a:solidFill>
                  <a:schemeClr val="bg1"/>
                </a:solidFill>
              </a:rPr>
              <a:t>Every Thursday 12 Noon to 1:30 p.m. EST from March 26 – May 21, 2026</a:t>
            </a:r>
            <a:endParaRPr lang="en-US">
              <a:solidFill>
                <a:schemeClr val="bg1"/>
              </a:solidFill>
            </a:endParaRPr>
          </a:p>
        </p:txBody>
      </p:sp>
      <p:pic>
        <p:nvPicPr>
          <p:cNvPr id="6" name="Graphic 5" descr="Checkbox Checked with solid fill">
            <a:extLst>
              <a:ext uri="{FF2B5EF4-FFF2-40B4-BE49-F238E27FC236}">
                <a16:creationId xmlns:a16="http://schemas.microsoft.com/office/drawing/2014/main" id="{CC244555-6F2E-7032-98E3-106392BD0C2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5" y="1761004"/>
            <a:ext cx="696997" cy="696997"/>
          </a:xfrm>
          <a:prstGeom prst="rect">
            <a:avLst/>
          </a:prstGeom>
        </p:spPr>
      </p:pic>
      <p:pic>
        <p:nvPicPr>
          <p:cNvPr id="7" name="Graphic 6" descr="Checkbox Checked with solid fill">
            <a:extLst>
              <a:ext uri="{FF2B5EF4-FFF2-40B4-BE49-F238E27FC236}">
                <a16:creationId xmlns:a16="http://schemas.microsoft.com/office/drawing/2014/main" id="{7250FFEE-C8B1-D7C7-406C-51034F2EC03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44885" y="2280447"/>
            <a:ext cx="696997" cy="696997"/>
          </a:xfrm>
          <a:prstGeom prst="rect">
            <a:avLst/>
          </a:prstGeom>
        </p:spPr>
      </p:pic>
      <p:sp>
        <p:nvSpPr>
          <p:cNvPr id="3" name="Arrow: Right 2">
            <a:extLst>
              <a:ext uri="{FF2B5EF4-FFF2-40B4-BE49-F238E27FC236}">
                <a16:creationId xmlns:a16="http://schemas.microsoft.com/office/drawing/2014/main" id="{59BDB462-B063-D317-A220-16D4ADBDDDA7}"/>
              </a:ext>
            </a:extLst>
          </p:cNvPr>
          <p:cNvSpPr/>
          <p:nvPr/>
        </p:nvSpPr>
        <p:spPr>
          <a:xfrm>
            <a:off x="1674883" y="4946604"/>
            <a:ext cx="696997" cy="311227"/>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9" descr="Checkbox Checked with solid fill">
            <a:extLst>
              <a:ext uri="{FF2B5EF4-FFF2-40B4-BE49-F238E27FC236}">
                <a16:creationId xmlns:a16="http://schemas.microsoft.com/office/drawing/2014/main" id="{7148A2DE-68A7-7921-4C59-2FAC636F026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4" y="2775503"/>
            <a:ext cx="696997" cy="696997"/>
          </a:xfrm>
          <a:prstGeom prst="rect">
            <a:avLst/>
          </a:prstGeom>
        </p:spPr>
      </p:pic>
      <p:pic>
        <p:nvPicPr>
          <p:cNvPr id="12" name="Graphic 11" descr="Checkbox Checked with solid fill">
            <a:extLst>
              <a:ext uri="{FF2B5EF4-FFF2-40B4-BE49-F238E27FC236}">
                <a16:creationId xmlns:a16="http://schemas.microsoft.com/office/drawing/2014/main" id="{B50B50C0-0531-823A-0CC0-2A05D2DE419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66774" y="3257087"/>
            <a:ext cx="696997" cy="696997"/>
          </a:xfrm>
          <a:prstGeom prst="rect">
            <a:avLst/>
          </a:prstGeom>
        </p:spPr>
      </p:pic>
      <p:pic>
        <p:nvPicPr>
          <p:cNvPr id="8" name="Graphic 7" descr="Checkbox Checked with solid fill">
            <a:extLst>
              <a:ext uri="{FF2B5EF4-FFF2-40B4-BE49-F238E27FC236}">
                <a16:creationId xmlns:a16="http://schemas.microsoft.com/office/drawing/2014/main" id="{9F67A4E8-18B8-1060-FBE9-9DDC285F68A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9054" y="3748766"/>
            <a:ext cx="696997" cy="696997"/>
          </a:xfrm>
          <a:prstGeom prst="rect">
            <a:avLst/>
          </a:prstGeom>
        </p:spPr>
      </p:pic>
      <p:pic>
        <p:nvPicPr>
          <p:cNvPr id="9" name="Graphic 8" descr="Checkbox Checked with solid fill">
            <a:extLst>
              <a:ext uri="{FF2B5EF4-FFF2-40B4-BE49-F238E27FC236}">
                <a16:creationId xmlns:a16="http://schemas.microsoft.com/office/drawing/2014/main" id="{255F0C54-454E-A8D7-A68A-186B54958CA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73629" y="4281884"/>
            <a:ext cx="696997" cy="696997"/>
          </a:xfrm>
          <a:prstGeom prst="rect">
            <a:avLst/>
          </a:prstGeom>
        </p:spPr>
      </p:pic>
    </p:spTree>
    <p:extLst>
      <p:ext uri="{BB962C8B-B14F-4D97-AF65-F5344CB8AC3E}">
        <p14:creationId xmlns:p14="http://schemas.microsoft.com/office/powerpoint/2010/main" val="5669901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n early morning coffee with bread and a newspaper on top of the table">
            <a:extLst>
              <a:ext uri="{FF2B5EF4-FFF2-40B4-BE49-F238E27FC236}">
                <a16:creationId xmlns:a16="http://schemas.microsoft.com/office/drawing/2014/main" id="{25E21753-75EE-06F8-A146-A3ABBA4537D1}"/>
              </a:ext>
            </a:extLst>
          </p:cNvPr>
          <p:cNvPicPr>
            <a:picLocks noChangeAspect="1"/>
          </p:cNvPicPr>
          <p:nvPr/>
        </p:nvPicPr>
        <p:blipFill>
          <a:blip r:embed="rId3"/>
          <a:srcRect l="1133" r="9865" b="-1"/>
          <a:stretch>
            <a:fillRect/>
          </a:stretch>
        </p:blipFill>
        <p:spPr>
          <a:xfrm>
            <a:off x="-2285" y="10"/>
            <a:ext cx="9143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B87B09-4E64-8039-2AF7-38761BEAF8F3}"/>
              </a:ext>
            </a:extLst>
          </p:cNvPr>
          <p:cNvSpPr>
            <a:spLocks noGrp="1"/>
          </p:cNvSpPr>
          <p:nvPr>
            <p:ph type="title"/>
          </p:nvPr>
        </p:nvSpPr>
        <p:spPr>
          <a:xfrm>
            <a:off x="822960" y="325550"/>
            <a:ext cx="75438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defTabSz="914400"/>
            <a:r>
              <a:rPr lang="en-US" sz="4500" dirty="0">
                <a:solidFill>
                  <a:srgbClr val="FFFFFF"/>
                </a:solidFill>
              </a:rPr>
              <a:t>Let’s take a break</a:t>
            </a:r>
          </a:p>
        </p:txBody>
      </p:sp>
    </p:spTree>
    <p:extLst>
      <p:ext uri="{BB962C8B-B14F-4D97-AF65-F5344CB8AC3E}">
        <p14:creationId xmlns:p14="http://schemas.microsoft.com/office/powerpoint/2010/main" val="2235364843"/>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80A4F7-EDEA-10B9-E9CF-42AAEA7251A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014056-C9AB-C783-40BE-6DC4B17B4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sun with rays of light&#10;&#10;AI-generated content may be incorrect.">
            <a:extLst>
              <a:ext uri="{FF2B5EF4-FFF2-40B4-BE49-F238E27FC236}">
                <a16:creationId xmlns:a16="http://schemas.microsoft.com/office/drawing/2014/main" id="{633BC213-25D4-03C9-0CE9-1983C0C409C3}"/>
              </a:ext>
            </a:extLst>
          </p:cNvPr>
          <p:cNvPicPr>
            <a:picLocks noChangeAspect="1"/>
          </p:cNvPicPr>
          <p:nvPr/>
        </p:nvPicPr>
        <p:blipFill>
          <a:blip r:embed="rId3">
            <a:extLst>
              <a:ext uri="{28A0092B-C50C-407E-A947-70E740481C1C}">
                <a14:useLocalDpi xmlns:a14="http://schemas.microsoft.com/office/drawing/2010/main" val="0"/>
              </a:ext>
            </a:extLst>
          </a:blip>
          <a:srcRect l="16494" t="9091" r="32659" b="-1"/>
          <a:stretch/>
        </p:blipFill>
        <p:spPr>
          <a:xfrm>
            <a:off x="2642616" y="10"/>
            <a:ext cx="6501384" cy="6857990"/>
          </a:xfrm>
          <a:prstGeom prst="rect">
            <a:avLst/>
          </a:prstGeom>
        </p:spPr>
      </p:pic>
      <p:sp>
        <p:nvSpPr>
          <p:cNvPr id="11" name="Rectangle 10">
            <a:extLst>
              <a:ext uri="{FF2B5EF4-FFF2-40B4-BE49-F238E27FC236}">
                <a16:creationId xmlns:a16="http://schemas.microsoft.com/office/drawing/2014/main" id="{B4F98223-1225-225D-895C-2EDC7F314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EF30195-F63F-6874-37B5-BAB9383A1321}"/>
              </a:ext>
            </a:extLst>
          </p:cNvPr>
          <p:cNvSpPr txBox="1">
            <a:spLocks/>
          </p:cNvSpPr>
          <p:nvPr/>
        </p:nvSpPr>
        <p:spPr>
          <a:xfrm>
            <a:off x="360771" y="625683"/>
            <a:ext cx="3538106" cy="320413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t>Cultivating Resilience*</a:t>
            </a:r>
          </a:p>
        </p:txBody>
      </p:sp>
      <p:sp>
        <p:nvSpPr>
          <p:cNvPr id="13" name="Rectangle 12">
            <a:extLst>
              <a:ext uri="{FF2B5EF4-FFF2-40B4-BE49-F238E27FC236}">
                <a16:creationId xmlns:a16="http://schemas.microsoft.com/office/drawing/2014/main" id="{CACB75FA-161E-B1CD-B533-2DA29A0D8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227D777-92D6-C179-D291-E984FF001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Placeholder 5">
            <a:extLst>
              <a:ext uri="{FF2B5EF4-FFF2-40B4-BE49-F238E27FC236}">
                <a16:creationId xmlns:a16="http://schemas.microsoft.com/office/drawing/2014/main" id="{E38ECF32-9159-1D2E-9A5C-C2D7239EAF9E}"/>
              </a:ext>
            </a:extLst>
          </p:cNvPr>
          <p:cNvSpPr txBox="1">
            <a:spLocks/>
          </p:cNvSpPr>
          <p:nvPr/>
        </p:nvSpPr>
        <p:spPr>
          <a:xfrm>
            <a:off x="249119" y="4581675"/>
            <a:ext cx="7886700" cy="1500187"/>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Session 7  |  May 7, 2026</a:t>
            </a:r>
          </a:p>
        </p:txBody>
      </p:sp>
      <p:sp>
        <p:nvSpPr>
          <p:cNvPr id="5" name="Text Placeholder 5">
            <a:extLst>
              <a:ext uri="{FF2B5EF4-FFF2-40B4-BE49-F238E27FC236}">
                <a16:creationId xmlns:a16="http://schemas.microsoft.com/office/drawing/2014/main" id="{DC292F66-903A-005C-D28E-67889ECD5526}"/>
              </a:ext>
            </a:extLst>
          </p:cNvPr>
          <p:cNvSpPr txBox="1">
            <a:spLocks/>
          </p:cNvSpPr>
          <p:nvPr/>
        </p:nvSpPr>
        <p:spPr>
          <a:xfrm>
            <a:off x="344025" y="3903764"/>
            <a:ext cx="7886700" cy="43659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0" i="1" u="none" strike="noStrike" kern="1200" cap="none" spc="0" normalizeH="0" baseline="0" noProof="0" dirty="0">
                <a:ln>
                  <a:noFill/>
                </a:ln>
                <a:solidFill>
                  <a:prstClr val="black"/>
                </a:solidFill>
                <a:effectLst/>
                <a:uLnTx/>
                <a:uFillTx/>
                <a:latin typeface="Calibri Light" panose="020F0302020204030204"/>
                <a:ea typeface="+mn-ea"/>
                <a:cs typeface="+mn-cs"/>
              </a:rPr>
              <a:t>*Self-Compassion</a:t>
            </a:r>
          </a:p>
        </p:txBody>
      </p:sp>
    </p:spTree>
    <p:extLst>
      <p:ext uri="{BB962C8B-B14F-4D97-AF65-F5344CB8AC3E}">
        <p14:creationId xmlns:p14="http://schemas.microsoft.com/office/powerpoint/2010/main" val="38912615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31">
            <a:extLst>
              <a:ext uri="{FF2B5EF4-FFF2-40B4-BE49-F238E27FC236}">
                <a16:creationId xmlns:a16="http://schemas.microsoft.com/office/drawing/2014/main" id="{A2AEA782-0EA4-42E9-871D-7401D6A09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56355" cy="2130951"/>
          </a:xfrm>
          <a:custGeom>
            <a:avLst/>
            <a:gdLst>
              <a:gd name="connsiteX0" fmla="*/ 0 w 4475140"/>
              <a:gd name="connsiteY0" fmla="*/ 0 h 2130951"/>
              <a:gd name="connsiteX1" fmla="*/ 1074821 w 4475140"/>
              <a:gd name="connsiteY1" fmla="*/ 0 h 2130951"/>
              <a:gd name="connsiteX2" fmla="*/ 1074821 w 4475140"/>
              <a:gd name="connsiteY2" fmla="*/ 478 h 2130951"/>
              <a:gd name="connsiteX3" fmla="*/ 4475140 w 4475140"/>
              <a:gd name="connsiteY3" fmla="*/ 478 h 2130951"/>
              <a:gd name="connsiteX4" fmla="*/ 3488452 w 4475140"/>
              <a:gd name="connsiteY4" fmla="*/ 2130951 h 2130951"/>
              <a:gd name="connsiteX5" fmla="*/ 0 w 4475140"/>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30951">
                <a:moveTo>
                  <a:pt x="0" y="0"/>
                </a:moveTo>
                <a:lnTo>
                  <a:pt x="1074821" y="0"/>
                </a:lnTo>
                <a:lnTo>
                  <a:pt x="1074821" y="478"/>
                </a:lnTo>
                <a:lnTo>
                  <a:pt x="4475140" y="478"/>
                </a:lnTo>
                <a:lnTo>
                  <a:pt x="3488452" y="2130951"/>
                </a:lnTo>
                <a:lnTo>
                  <a:pt x="0" y="213095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34">
            <a:extLst>
              <a:ext uri="{FF2B5EF4-FFF2-40B4-BE49-F238E27FC236}">
                <a16:creationId xmlns:a16="http://schemas.microsoft.com/office/drawing/2014/main" id="{B0992639-1CDA-4FE6-BB95-E13221490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5787645" y="4682362"/>
            <a:ext cx="3356355" cy="2174680"/>
          </a:xfrm>
          <a:custGeom>
            <a:avLst/>
            <a:gdLst>
              <a:gd name="connsiteX0" fmla="*/ 3468199 w 4475140"/>
              <a:gd name="connsiteY0" fmla="*/ 2174680 h 2174680"/>
              <a:gd name="connsiteX1" fmla="*/ 0 w 4475140"/>
              <a:gd name="connsiteY1" fmla="*/ 2174680 h 2174680"/>
              <a:gd name="connsiteX2" fmla="*/ 0 w 4475140"/>
              <a:gd name="connsiteY2" fmla="*/ 0 h 2174680"/>
              <a:gd name="connsiteX3" fmla="*/ 1074821 w 4475140"/>
              <a:gd name="connsiteY3" fmla="*/ 0 h 2174680"/>
              <a:gd name="connsiteX4" fmla="*/ 1074821 w 4475140"/>
              <a:gd name="connsiteY4" fmla="*/ 478 h 2174680"/>
              <a:gd name="connsiteX5" fmla="*/ 4475140 w 4475140"/>
              <a:gd name="connsiteY5" fmla="*/ 478 h 21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74680">
                <a:moveTo>
                  <a:pt x="3468199" y="2174680"/>
                </a:moveTo>
                <a:lnTo>
                  <a:pt x="0" y="2174680"/>
                </a:lnTo>
                <a:lnTo>
                  <a:pt x="0" y="0"/>
                </a:lnTo>
                <a:lnTo>
                  <a:pt x="1074821" y="0"/>
                </a:lnTo>
                <a:lnTo>
                  <a:pt x="1074821" y="478"/>
                </a:lnTo>
                <a:lnTo>
                  <a:pt x="4475140" y="478"/>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88A6510-83E0-458F-BEA5-A3BBC820AE00}"/>
              </a:ext>
            </a:extLst>
          </p:cNvPr>
          <p:cNvSpPr txBox="1"/>
          <p:nvPr/>
        </p:nvSpPr>
        <p:spPr>
          <a:xfrm>
            <a:off x="272293" y="1491119"/>
            <a:ext cx="3477987" cy="135575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008FAD"/>
                </a:solidFill>
                <a:effectLst/>
                <a:uLnTx/>
                <a:uFillTx/>
                <a:latin typeface="Calibri Light" panose="020F0302020204030204"/>
                <a:ea typeface="+mn-ea"/>
                <a:cs typeface="+mn-cs"/>
              </a:rPr>
              <a:t>General Info</a:t>
            </a:r>
          </a:p>
        </p:txBody>
      </p:sp>
      <p:sp>
        <p:nvSpPr>
          <p:cNvPr id="10" name="TextBox 9">
            <a:extLst>
              <a:ext uri="{FF2B5EF4-FFF2-40B4-BE49-F238E27FC236}">
                <a16:creationId xmlns:a16="http://schemas.microsoft.com/office/drawing/2014/main" id="{6462D87C-B5ED-4955-AA5F-4DAD76B4D69D}"/>
              </a:ext>
            </a:extLst>
          </p:cNvPr>
          <p:cNvSpPr txBox="1"/>
          <p:nvPr/>
        </p:nvSpPr>
        <p:spPr>
          <a:xfrm>
            <a:off x="350951" y="2843282"/>
            <a:ext cx="7717779" cy="1631216"/>
          </a:xfrm>
          <a:prstGeom prst="rect">
            <a:avLst/>
          </a:prstGeom>
          <a:solidFill>
            <a:schemeClr val="bg1"/>
          </a:solid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Unlimited number of invites; all genders welcome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Open to anyone in your college/university (e.g., leaders, supervisor/</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ees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colleagues, etc.)</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Pro Tip</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Send pre-event email with info about Amplify (include link to website) and/or schedule post-event follow-up meeting</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8860077-B516-4ED5-B9BC-0F35C257213E}"/>
              </a:ext>
            </a:extLst>
          </p:cNvPr>
          <p:cNvSpPr txBox="1"/>
          <p:nvPr/>
        </p:nvSpPr>
        <p:spPr>
          <a:xfrm>
            <a:off x="350951" y="3831556"/>
            <a:ext cx="2445732" cy="135575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008FAD"/>
                </a:solidFill>
                <a:effectLst/>
                <a:uLnTx/>
                <a:uFillTx/>
                <a:latin typeface="Calibri Light" panose="020F0302020204030204"/>
                <a:ea typeface="+mn-ea"/>
                <a:cs typeface="+mn-cs"/>
              </a:rPr>
              <a:t>Agenda</a:t>
            </a:r>
            <a:endParaRPr kumimoji="0" lang="en-US" sz="4000" b="1" i="0" u="none" strike="noStrike" kern="1200" cap="none" spc="0" normalizeH="0" baseline="0" noProof="0" dirty="0">
              <a:ln>
                <a:noFill/>
              </a:ln>
              <a:solidFill>
                <a:srgbClr val="008FAD"/>
              </a:solidFill>
              <a:effectLst/>
              <a:uLnTx/>
              <a:uFillTx/>
              <a:latin typeface="Calibri Light" panose="020F0302020204030204"/>
              <a:ea typeface="+mn-ea"/>
              <a:cs typeface="+mn-cs"/>
            </a:endParaRPr>
          </a:p>
        </p:txBody>
      </p:sp>
      <p:sp>
        <p:nvSpPr>
          <p:cNvPr id="11" name="TextBox 10">
            <a:extLst>
              <a:ext uri="{FF2B5EF4-FFF2-40B4-BE49-F238E27FC236}">
                <a16:creationId xmlns:a16="http://schemas.microsoft.com/office/drawing/2014/main" id="{976A6C99-2C31-4011-ACA6-12CB7DD6F05B}"/>
              </a:ext>
            </a:extLst>
          </p:cNvPr>
          <p:cNvSpPr txBox="1"/>
          <p:nvPr/>
        </p:nvSpPr>
        <p:spPr>
          <a:xfrm>
            <a:off x="350951" y="5186829"/>
            <a:ext cx="6074726"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Amplify Program Overview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Lead and Participant Testimonials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Ally and Partner Strategies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Ally Action Planning</a:t>
            </a:r>
          </a:p>
        </p:txBody>
      </p:sp>
      <p:pic>
        <p:nvPicPr>
          <p:cNvPr id="4" name="Picture 3" descr="A colorful sunburst with text&#10;&#10;AI-generated content may be incorrect.">
            <a:extLst>
              <a:ext uri="{FF2B5EF4-FFF2-40B4-BE49-F238E27FC236}">
                <a16:creationId xmlns:a16="http://schemas.microsoft.com/office/drawing/2014/main" id="{57453595-2C41-D496-57D7-4C8E81C72805}"/>
              </a:ext>
            </a:extLst>
          </p:cNvPr>
          <p:cNvPicPr>
            <a:picLocks noChangeAspect="1"/>
          </p:cNvPicPr>
          <p:nvPr/>
        </p:nvPicPr>
        <p:blipFill>
          <a:blip r:embed="rId3">
            <a:extLst>
              <a:ext uri="{28A0092B-C50C-407E-A947-70E740481C1C}">
                <a14:useLocalDpi xmlns:a14="http://schemas.microsoft.com/office/drawing/2010/main" val="0"/>
              </a:ext>
            </a:extLst>
          </a:blip>
          <a:srcRect l="13514" r="13758" b="-2"/>
          <a:stretch/>
        </p:blipFill>
        <p:spPr>
          <a:xfrm>
            <a:off x="6248397" y="4644434"/>
            <a:ext cx="2727374" cy="2212608"/>
          </a:xfrm>
          <a:prstGeom prst="rect">
            <a:avLst/>
          </a:prstGeom>
        </p:spPr>
      </p:pic>
      <p:sp>
        <p:nvSpPr>
          <p:cNvPr id="3" name="TextBox 2">
            <a:extLst>
              <a:ext uri="{FF2B5EF4-FFF2-40B4-BE49-F238E27FC236}">
                <a16:creationId xmlns:a16="http://schemas.microsoft.com/office/drawing/2014/main" id="{B2E02C25-F4BF-FCA1-3570-EBAF93BA9847}"/>
              </a:ext>
            </a:extLst>
          </p:cNvPr>
          <p:cNvSpPr txBox="1"/>
          <p:nvPr/>
        </p:nvSpPr>
        <p:spPr>
          <a:xfrm>
            <a:off x="3356355" y="503322"/>
            <a:ext cx="4572000" cy="1421928"/>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800" b="1" i="0" u="none" strike="noStrike" kern="1200" cap="none" spc="0" normalizeH="0" baseline="0" noProof="0" dirty="0">
                <a:ln>
                  <a:noFill/>
                </a:ln>
                <a:solidFill>
                  <a:srgbClr val="008FAD"/>
                </a:solidFill>
                <a:effectLst/>
                <a:uLnTx/>
                <a:uFillTx/>
                <a:latin typeface="Calibri Light" panose="020F0302020204030204"/>
                <a:ea typeface="+mn-ea"/>
                <a:cs typeface="+mn-cs"/>
              </a:rPr>
              <a:t>AMPLIFY ALLIES &amp; PARTNERS EVENT</a:t>
            </a:r>
          </a:p>
        </p:txBody>
      </p:sp>
    </p:spTree>
    <p:extLst>
      <p:ext uri="{BB962C8B-B14F-4D97-AF65-F5344CB8AC3E}">
        <p14:creationId xmlns:p14="http://schemas.microsoft.com/office/powerpoint/2010/main" val="9240632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FAD8-4F29-479E-89FF-F61940D7273D}"/>
              </a:ext>
            </a:extLst>
          </p:cNvPr>
          <p:cNvSpPr>
            <a:spLocks noGrp="1"/>
          </p:cNvSpPr>
          <p:nvPr>
            <p:ph type="title"/>
          </p:nvPr>
        </p:nvSpPr>
        <p:spPr>
          <a:xfrm>
            <a:off x="869951" y="995318"/>
            <a:ext cx="7404101" cy="1193968"/>
          </a:xfrm>
          <a:solidFill>
            <a:srgbClr val="FFFFFF"/>
          </a:solidFill>
          <a:ln w="38100">
            <a:solidFill>
              <a:srgbClr val="7F7F7F"/>
            </a:solidFill>
            <a:miter lim="800000"/>
          </a:ln>
        </p:spPr>
        <p:txBody>
          <a:bodyPr>
            <a:normAutofit/>
          </a:bodyPr>
          <a:lstStyle/>
          <a:p>
            <a:pPr algn="ctr"/>
            <a:r>
              <a:rPr lang="en-US" sz="3600" dirty="0">
                <a:solidFill>
                  <a:srgbClr val="3F3F3F"/>
                </a:solidFill>
              </a:rPr>
              <a:t>Resilience vs. Self-Compassion</a:t>
            </a:r>
          </a:p>
        </p:txBody>
      </p:sp>
      <p:sp>
        <p:nvSpPr>
          <p:cNvPr id="3" name="Content Placeholder 2">
            <a:extLst>
              <a:ext uri="{FF2B5EF4-FFF2-40B4-BE49-F238E27FC236}">
                <a16:creationId xmlns:a16="http://schemas.microsoft.com/office/drawing/2014/main" id="{5813C964-38E3-4FCE-99EA-1D30482EF279}"/>
              </a:ext>
            </a:extLst>
          </p:cNvPr>
          <p:cNvSpPr>
            <a:spLocks noGrp="1"/>
          </p:cNvSpPr>
          <p:nvPr>
            <p:ph sz="half" idx="1"/>
          </p:nvPr>
        </p:nvSpPr>
        <p:spPr>
          <a:xfrm>
            <a:off x="1107688" y="3443683"/>
            <a:ext cx="3223013" cy="2959777"/>
          </a:xfrm>
        </p:spPr>
        <p:txBody>
          <a:bodyPr anchor="t">
            <a:normAutofit/>
          </a:bodyPr>
          <a:lstStyle/>
          <a:p>
            <a:pPr marL="0" indent="0">
              <a:buNone/>
            </a:pPr>
            <a:r>
              <a:rPr lang="en-US" sz="2800" dirty="0"/>
              <a:t>Resilience</a:t>
            </a:r>
            <a:endParaRPr lang="en-US" sz="2000" dirty="0"/>
          </a:p>
          <a:p>
            <a:r>
              <a:rPr lang="en-US" sz="2000" dirty="0"/>
              <a:t>Process of adapting well in the face of trauma</a:t>
            </a:r>
          </a:p>
          <a:p>
            <a:r>
              <a:rPr lang="en-US" sz="2000" dirty="0"/>
              <a:t>Focused on surviving and enduring</a:t>
            </a:r>
          </a:p>
          <a:p>
            <a:pPr marL="0" indent="0">
              <a:buNone/>
            </a:pPr>
            <a:endParaRPr lang="en-US" sz="1700" dirty="0"/>
          </a:p>
        </p:txBody>
      </p:sp>
      <p:sp>
        <p:nvSpPr>
          <p:cNvPr id="4" name="Content Placeholder 3">
            <a:extLst>
              <a:ext uri="{FF2B5EF4-FFF2-40B4-BE49-F238E27FC236}">
                <a16:creationId xmlns:a16="http://schemas.microsoft.com/office/drawing/2014/main" id="{C2106DFA-4890-4245-A11D-12EFF9BF84FA}"/>
              </a:ext>
            </a:extLst>
          </p:cNvPr>
          <p:cNvSpPr>
            <a:spLocks noGrp="1"/>
          </p:cNvSpPr>
          <p:nvPr>
            <p:ph sz="half" idx="2"/>
          </p:nvPr>
        </p:nvSpPr>
        <p:spPr>
          <a:xfrm>
            <a:off x="4813300" y="3443681"/>
            <a:ext cx="3219445" cy="2959778"/>
          </a:xfrm>
        </p:spPr>
        <p:txBody>
          <a:bodyPr anchor="t">
            <a:normAutofit/>
          </a:bodyPr>
          <a:lstStyle/>
          <a:p>
            <a:pPr marL="0" indent="0">
              <a:buNone/>
            </a:pPr>
            <a:r>
              <a:rPr lang="en-US" sz="2800" dirty="0"/>
              <a:t>Self-Compassion</a:t>
            </a:r>
          </a:p>
          <a:p>
            <a:r>
              <a:rPr lang="en-US" sz="2000" dirty="0"/>
              <a:t>Emotionally-supportive attitude toward self</a:t>
            </a:r>
          </a:p>
          <a:p>
            <a:r>
              <a:rPr lang="en-US" sz="2000" dirty="0"/>
              <a:t>Focused on healing and thriving</a:t>
            </a:r>
          </a:p>
        </p:txBody>
      </p:sp>
      <p:pic>
        <p:nvPicPr>
          <p:cNvPr id="6" name="Graphic 5" descr="Lightning">
            <a:extLst>
              <a:ext uri="{FF2B5EF4-FFF2-40B4-BE49-F238E27FC236}">
                <a16:creationId xmlns:a16="http://schemas.microsoft.com/office/drawing/2014/main" id="{1B6E7947-EA0E-42D1-B966-42C25BA396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19194" y="2494843"/>
            <a:ext cx="1077865" cy="1077865"/>
          </a:xfrm>
          <a:prstGeom prst="rect">
            <a:avLst/>
          </a:prstGeom>
        </p:spPr>
      </p:pic>
      <p:pic>
        <p:nvPicPr>
          <p:cNvPr id="8" name="Graphic 7" descr="Partial sun">
            <a:extLst>
              <a:ext uri="{FF2B5EF4-FFF2-40B4-BE49-F238E27FC236}">
                <a16:creationId xmlns:a16="http://schemas.microsoft.com/office/drawing/2014/main" id="{CC3EF60C-F401-41DD-81F7-E70C388693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76990" y="2511257"/>
            <a:ext cx="914400" cy="914400"/>
          </a:xfrm>
          <a:prstGeom prst="rect">
            <a:avLst/>
          </a:prstGeom>
        </p:spPr>
      </p:pic>
    </p:spTree>
    <p:extLst>
      <p:ext uri="{BB962C8B-B14F-4D97-AF65-F5344CB8AC3E}">
        <p14:creationId xmlns:p14="http://schemas.microsoft.com/office/powerpoint/2010/main" val="2615903053"/>
      </p:ext>
    </p:extLst>
  </p:cSld>
  <p:clrMapOvr>
    <a:overrideClrMapping bg1="dk1" tx1="lt1" bg2="dk2" tx2="lt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D54977C-59C2-4E4C-BED1-D82A22C32762}"/>
              </a:ext>
            </a:extLst>
          </p:cNvPr>
          <p:cNvSpPr/>
          <p:nvPr/>
        </p:nvSpPr>
        <p:spPr>
          <a:xfrm>
            <a:off x="178749" y="2139302"/>
            <a:ext cx="3711582" cy="728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 Placeholder 3">
            <a:extLst>
              <a:ext uri="{FF2B5EF4-FFF2-40B4-BE49-F238E27FC236}">
                <a16:creationId xmlns:a16="http://schemas.microsoft.com/office/drawing/2014/main" id="{F787BD38-A1E9-43D7-8157-5F195F9E0120}"/>
              </a:ext>
            </a:extLst>
          </p:cNvPr>
          <p:cNvSpPr txBox="1">
            <a:spLocks/>
          </p:cNvSpPr>
          <p:nvPr/>
        </p:nvSpPr>
        <p:spPr>
          <a:xfrm>
            <a:off x="486318" y="3738276"/>
            <a:ext cx="3835399" cy="1568334"/>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 a society that says, “Put yourself last,” self-love and self-acceptance are almost revolutionary.</a:t>
            </a:r>
          </a:p>
        </p:txBody>
      </p:sp>
      <p:sp>
        <p:nvSpPr>
          <p:cNvPr id="18" name="Rectangle 17">
            <a:extLst>
              <a:ext uri="{FF2B5EF4-FFF2-40B4-BE49-F238E27FC236}">
                <a16:creationId xmlns:a16="http://schemas.microsoft.com/office/drawing/2014/main" id="{E129CBC2-5500-4E42-81D1-CDF544C01176}"/>
              </a:ext>
            </a:extLst>
          </p:cNvPr>
          <p:cNvSpPr/>
          <p:nvPr/>
        </p:nvSpPr>
        <p:spPr>
          <a:xfrm>
            <a:off x="486318" y="2967337"/>
            <a:ext cx="277690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Brené</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Brown</a:t>
            </a:r>
          </a:p>
        </p:txBody>
      </p:sp>
      <p:pic>
        <p:nvPicPr>
          <p:cNvPr id="19" name="Picture 18">
            <a:extLst>
              <a:ext uri="{FF2B5EF4-FFF2-40B4-BE49-F238E27FC236}">
                <a16:creationId xmlns:a16="http://schemas.microsoft.com/office/drawing/2014/main" id="{FE063F2C-18B1-4821-8A6D-5C0684BDF2AD}"/>
              </a:ext>
            </a:extLst>
          </p:cNvPr>
          <p:cNvPicPr>
            <a:picLocks noChangeAspect="1"/>
          </p:cNvPicPr>
          <p:nvPr/>
        </p:nvPicPr>
        <p:blipFill>
          <a:blip r:embed="rId3">
            <a:duotone>
              <a:prstClr val="black"/>
              <a:schemeClr val="accent4">
                <a:tint val="45000"/>
                <a:satMod val="400000"/>
              </a:schemeClr>
            </a:duotone>
            <a:extLst>
              <a:ext uri="{BEBA8EAE-BF5A-486C-A8C5-ECC9F3942E4B}">
                <a14:imgProps xmlns:a14="http://schemas.microsoft.com/office/drawing/2010/main">
                  <a14:imgLayer r:embed="rId4">
                    <a14:imgEffect>
                      <a14:artisticCutout/>
                    </a14:imgEffect>
                  </a14:imgLayer>
                </a14:imgProps>
              </a:ext>
            </a:extLst>
          </a:blip>
          <a:stretch>
            <a:fillRect/>
          </a:stretch>
        </p:blipFill>
        <p:spPr>
          <a:xfrm>
            <a:off x="647701" y="958920"/>
            <a:ext cx="2773678" cy="1568321"/>
          </a:xfrm>
          <a:prstGeom prst="rect">
            <a:avLst/>
          </a:prstGeom>
        </p:spPr>
      </p:pic>
      <p:sp>
        <p:nvSpPr>
          <p:cNvPr id="13" name="Rectangle 12">
            <a:extLst>
              <a:ext uri="{FF2B5EF4-FFF2-40B4-BE49-F238E27FC236}">
                <a16:creationId xmlns:a16="http://schemas.microsoft.com/office/drawing/2014/main" id="{E8D2F76D-7833-4511-8E0E-132F6F4A4E2E}"/>
              </a:ext>
            </a:extLst>
          </p:cNvPr>
          <p:cNvSpPr/>
          <p:nvPr/>
        </p:nvSpPr>
        <p:spPr>
          <a:xfrm>
            <a:off x="5032736" y="2886883"/>
            <a:ext cx="29638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Audre Lorde</a:t>
            </a:r>
          </a:p>
        </p:txBody>
      </p:sp>
      <p:sp>
        <p:nvSpPr>
          <p:cNvPr id="15" name="Text Placeholder 3">
            <a:extLst>
              <a:ext uri="{FF2B5EF4-FFF2-40B4-BE49-F238E27FC236}">
                <a16:creationId xmlns:a16="http://schemas.microsoft.com/office/drawing/2014/main" id="{837DE1AF-5D6D-4116-BF7E-A6ABEEB3CEAF}"/>
              </a:ext>
            </a:extLst>
          </p:cNvPr>
          <p:cNvSpPr txBox="1">
            <a:spLocks/>
          </p:cNvSpPr>
          <p:nvPr/>
        </p:nvSpPr>
        <p:spPr>
          <a:xfrm>
            <a:off x="5008704" y="4033523"/>
            <a:ext cx="4056993" cy="1772274"/>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Caring for myself is not self-indulgence, it is self-preservation, and that is an act of political warfare.</a:t>
            </a:r>
            <a:endParaRPr kumimoji="0" lang="en-US" sz="3600" b="1" i="0" u="none" strike="noStrike" kern="1200" cap="none" spc="0" normalizeH="0" baseline="0" noProof="0" dirty="0">
              <a:ln>
                <a:noFill/>
              </a:ln>
              <a:solidFill>
                <a:srgbClr val="5E1171"/>
              </a:solidFill>
              <a:effectLst/>
              <a:uLnTx/>
              <a:uFillTx/>
              <a:latin typeface="Calibri" panose="020F0502020204030204"/>
              <a:ea typeface="+mn-ea"/>
              <a:cs typeface="+mn-cs"/>
            </a:endParaRPr>
          </a:p>
        </p:txBody>
      </p:sp>
      <p:pic>
        <p:nvPicPr>
          <p:cNvPr id="1026" name="Picture 2" descr="Queer Icon Audre Lorde Turned Trauma Into Art - Queer Issue 2018 - The  Stranger">
            <a:extLst>
              <a:ext uri="{FF2B5EF4-FFF2-40B4-BE49-F238E27FC236}">
                <a16:creationId xmlns:a16="http://schemas.microsoft.com/office/drawing/2014/main" id="{FCF0B9F7-ADB2-4719-89DB-1264F41E5C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3081" y="570732"/>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836B6B0-0D75-46C6-B0A5-C4BFED725706}"/>
              </a:ext>
            </a:extLst>
          </p:cNvPr>
          <p:cNvSpPr txBox="1"/>
          <p:nvPr/>
        </p:nvSpPr>
        <p:spPr>
          <a:xfrm>
            <a:off x="486316" y="3463667"/>
            <a:ext cx="37115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all" spc="0" normalizeH="0" baseline="0" noProof="0" dirty="0">
                <a:ln>
                  <a:noFill/>
                </a:ln>
                <a:solidFill>
                  <a:prstClr val="black"/>
                </a:solidFill>
                <a:effectLst/>
                <a:uLnTx/>
                <a:uFillTx/>
                <a:latin typeface="Calibri" panose="020F0502020204030204"/>
                <a:ea typeface="+mn-ea"/>
                <a:cs typeface="+mn-cs"/>
              </a:rPr>
              <a:t>Researcher, storyteller, currently enraged Texan</a:t>
            </a:r>
          </a:p>
        </p:txBody>
      </p:sp>
      <p:sp>
        <p:nvSpPr>
          <p:cNvPr id="20" name="TextBox 19">
            <a:extLst>
              <a:ext uri="{FF2B5EF4-FFF2-40B4-BE49-F238E27FC236}">
                <a16:creationId xmlns:a16="http://schemas.microsoft.com/office/drawing/2014/main" id="{54A717E8-7747-4284-B1B3-22046AA2B94C}"/>
              </a:ext>
            </a:extLst>
          </p:cNvPr>
          <p:cNvSpPr txBox="1"/>
          <p:nvPr/>
        </p:nvSpPr>
        <p:spPr>
          <a:xfrm>
            <a:off x="5032736" y="3475889"/>
            <a:ext cx="34635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all" spc="0" normalizeH="0" baseline="0" noProof="0" dirty="0">
                <a:ln>
                  <a:noFill/>
                </a:ln>
                <a:solidFill>
                  <a:prstClr val="black"/>
                </a:solidFill>
                <a:effectLst/>
                <a:uLnTx/>
                <a:uFillTx/>
                <a:latin typeface="Calibri" panose="020F0502020204030204"/>
                <a:ea typeface="+mn-ea"/>
                <a:cs typeface="+mn-cs"/>
              </a:rPr>
              <a:t>Black, lesbian, mother, warrior, poet</a:t>
            </a:r>
          </a:p>
        </p:txBody>
      </p:sp>
    </p:spTree>
    <p:extLst>
      <p:ext uri="{BB962C8B-B14F-4D97-AF65-F5344CB8AC3E}">
        <p14:creationId xmlns:p14="http://schemas.microsoft.com/office/powerpoint/2010/main" val="387249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2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9A6FF8-44CF-4802-AD9D-27BAE0F485AC}"/>
              </a:ext>
            </a:extLst>
          </p:cNvPr>
          <p:cNvSpPr>
            <a:spLocks noGrp="1"/>
          </p:cNvSpPr>
          <p:nvPr>
            <p:ph type="title"/>
          </p:nvPr>
        </p:nvSpPr>
        <p:spPr>
          <a:xfrm>
            <a:off x="4666595" y="2478473"/>
            <a:ext cx="3991855" cy="1307762"/>
          </a:xfrm>
        </p:spPr>
        <p:txBody>
          <a:bodyPr>
            <a:noAutofit/>
          </a:bodyPr>
          <a:lstStyle/>
          <a:p>
            <a:pPr algn="ctr"/>
            <a:r>
              <a:rPr lang="en-US" sz="3200" dirty="0">
                <a:latin typeface="+mn-lt"/>
              </a:rPr>
              <a:t>Caregivers</a:t>
            </a:r>
            <a:br>
              <a:rPr lang="en-US" sz="3200" dirty="0">
                <a:latin typeface="+mn-lt"/>
              </a:rPr>
            </a:br>
            <a:r>
              <a:rPr lang="en-US" sz="2000" dirty="0">
                <a:latin typeface="+mn-lt"/>
              </a:rPr>
              <a:t>(children, elderly parents, sick family members, fur babies, etc.)</a:t>
            </a:r>
            <a:endParaRPr lang="en-US" sz="1400" dirty="0">
              <a:latin typeface="+mn-lt"/>
            </a:endParaRPr>
          </a:p>
        </p:txBody>
      </p:sp>
      <p:graphicFrame>
        <p:nvGraphicFramePr>
          <p:cNvPr id="4" name="Content Placeholder 2">
            <a:extLst>
              <a:ext uri="{FF2B5EF4-FFF2-40B4-BE49-F238E27FC236}">
                <a16:creationId xmlns:a16="http://schemas.microsoft.com/office/drawing/2014/main" id="{75556872-A46F-E18D-73E9-D9EEFEADEFCF}"/>
              </a:ext>
            </a:extLst>
          </p:cNvPr>
          <p:cNvGraphicFramePr>
            <a:graphicFrameLocks noGrp="1"/>
          </p:cNvGraphicFramePr>
          <p:nvPr>
            <p:ph idx="1"/>
          </p:nvPr>
        </p:nvGraphicFramePr>
        <p:xfrm>
          <a:off x="770476" y="1441377"/>
          <a:ext cx="3346515" cy="397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42284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9A6FF8-44CF-4802-AD9D-27BAE0F485AC}"/>
              </a:ext>
            </a:extLst>
          </p:cNvPr>
          <p:cNvSpPr>
            <a:spLocks noGrp="1"/>
          </p:cNvSpPr>
          <p:nvPr>
            <p:ph type="title"/>
          </p:nvPr>
        </p:nvSpPr>
        <p:spPr>
          <a:xfrm>
            <a:off x="4249418" y="2367194"/>
            <a:ext cx="4541459" cy="1307762"/>
          </a:xfrm>
        </p:spPr>
        <p:txBody>
          <a:bodyPr>
            <a:noAutofit/>
          </a:bodyPr>
          <a:lstStyle/>
          <a:p>
            <a:pPr algn="ctr"/>
            <a:r>
              <a:rPr lang="en-US" sz="3200" dirty="0">
                <a:latin typeface="+mn-lt"/>
              </a:rPr>
              <a:t>Black, Indigenous, </a:t>
            </a:r>
            <a:br>
              <a:rPr lang="en-US" sz="3200" dirty="0">
                <a:latin typeface="+mn-lt"/>
              </a:rPr>
            </a:br>
            <a:r>
              <a:rPr lang="en-US" sz="3200" dirty="0">
                <a:latin typeface="+mn-lt"/>
              </a:rPr>
              <a:t>and People of Color</a:t>
            </a:r>
            <a:endParaRPr lang="en-US" sz="1600" dirty="0">
              <a:latin typeface="+mn-lt"/>
            </a:endParaRPr>
          </a:p>
        </p:txBody>
      </p:sp>
      <p:graphicFrame>
        <p:nvGraphicFramePr>
          <p:cNvPr id="6" name="Content Placeholder 2">
            <a:extLst>
              <a:ext uri="{FF2B5EF4-FFF2-40B4-BE49-F238E27FC236}">
                <a16:creationId xmlns:a16="http://schemas.microsoft.com/office/drawing/2014/main" id="{610B22E0-A650-4AA7-1130-63F467DF9676}"/>
              </a:ext>
            </a:extLst>
          </p:cNvPr>
          <p:cNvGraphicFramePr>
            <a:graphicFrameLocks/>
          </p:cNvGraphicFramePr>
          <p:nvPr/>
        </p:nvGraphicFramePr>
        <p:xfrm>
          <a:off x="2" y="697969"/>
          <a:ext cx="5560847" cy="48443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c 6" descr="Watering Plant outline">
            <a:extLst>
              <a:ext uri="{FF2B5EF4-FFF2-40B4-BE49-F238E27FC236}">
                <a16:creationId xmlns:a16="http://schemas.microsoft.com/office/drawing/2014/main" id="{FD28DE2D-9CF9-E339-FEBA-3D1B736781B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5492" y="1980550"/>
            <a:ext cx="914400" cy="914400"/>
          </a:xfrm>
          <a:prstGeom prst="rect">
            <a:avLst/>
          </a:prstGeom>
        </p:spPr>
      </p:pic>
      <p:pic>
        <p:nvPicPr>
          <p:cNvPr id="10" name="Graphic 9" descr="Sparkler with solid fill">
            <a:extLst>
              <a:ext uri="{FF2B5EF4-FFF2-40B4-BE49-F238E27FC236}">
                <a16:creationId xmlns:a16="http://schemas.microsoft.com/office/drawing/2014/main" id="{F9E84743-2378-6FDB-3698-7798A468018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501650" y="3419181"/>
            <a:ext cx="677778" cy="677778"/>
          </a:xfrm>
          <a:prstGeom prst="rect">
            <a:avLst/>
          </a:prstGeom>
        </p:spPr>
      </p:pic>
    </p:spTree>
    <p:extLst>
      <p:ext uri="{BB962C8B-B14F-4D97-AF65-F5344CB8AC3E}">
        <p14:creationId xmlns:p14="http://schemas.microsoft.com/office/powerpoint/2010/main" val="33449865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9A6FF8-44CF-4802-AD9D-27BAE0F485AC}"/>
              </a:ext>
            </a:extLst>
          </p:cNvPr>
          <p:cNvSpPr>
            <a:spLocks noGrp="1"/>
          </p:cNvSpPr>
          <p:nvPr>
            <p:ph type="title"/>
          </p:nvPr>
        </p:nvSpPr>
        <p:spPr>
          <a:xfrm>
            <a:off x="585009" y="2386236"/>
            <a:ext cx="3004457" cy="1307762"/>
          </a:xfrm>
        </p:spPr>
        <p:txBody>
          <a:bodyPr>
            <a:noAutofit/>
          </a:bodyPr>
          <a:lstStyle/>
          <a:p>
            <a:r>
              <a:rPr lang="en-US" sz="4000" dirty="0">
                <a:latin typeface="+mn-lt"/>
              </a:rPr>
              <a:t>LGBTQ</a:t>
            </a:r>
            <a:endParaRPr lang="en-US" sz="2000" dirty="0">
              <a:latin typeface="+mn-lt"/>
            </a:endParaRPr>
          </a:p>
        </p:txBody>
      </p:sp>
      <p:sp>
        <p:nvSpPr>
          <p:cNvPr id="11" name="TextBox 10">
            <a:extLst>
              <a:ext uri="{FF2B5EF4-FFF2-40B4-BE49-F238E27FC236}">
                <a16:creationId xmlns:a16="http://schemas.microsoft.com/office/drawing/2014/main" id="{8092D70E-7559-43BE-BDBC-1022FEBE7CF3}"/>
              </a:ext>
            </a:extLst>
          </p:cNvPr>
          <p:cNvSpPr txBox="1"/>
          <p:nvPr/>
        </p:nvSpPr>
        <p:spPr>
          <a:xfrm>
            <a:off x="4743223" y="6456306"/>
            <a:ext cx="431369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Singh, A. A. (2018). The Queer and Transgender Resilience Workbook.</a:t>
            </a:r>
          </a:p>
        </p:txBody>
      </p:sp>
      <p:graphicFrame>
        <p:nvGraphicFramePr>
          <p:cNvPr id="4" name="Content Placeholder 2">
            <a:extLst>
              <a:ext uri="{FF2B5EF4-FFF2-40B4-BE49-F238E27FC236}">
                <a16:creationId xmlns:a16="http://schemas.microsoft.com/office/drawing/2014/main" id="{58D70FDE-60B6-F291-133A-1F60E53DFF3D}"/>
              </a:ext>
            </a:extLst>
          </p:cNvPr>
          <p:cNvGraphicFramePr>
            <a:graphicFrameLocks/>
          </p:cNvGraphicFramePr>
          <p:nvPr/>
        </p:nvGraphicFramePr>
        <p:xfrm>
          <a:off x="4070651" y="1627371"/>
          <a:ext cx="4751107" cy="3770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Comment Heart with solid fill">
            <a:extLst>
              <a:ext uri="{FF2B5EF4-FFF2-40B4-BE49-F238E27FC236}">
                <a16:creationId xmlns:a16="http://schemas.microsoft.com/office/drawing/2014/main" id="{3533C0B6-EACD-C628-7C46-AACD46C8979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13067" y="1860783"/>
            <a:ext cx="1457582" cy="1457582"/>
          </a:xfrm>
          <a:prstGeom prst="rect">
            <a:avLst/>
          </a:prstGeom>
        </p:spPr>
      </p:pic>
      <p:pic>
        <p:nvPicPr>
          <p:cNvPr id="6" name="Graphic 5" descr="User with solid fill">
            <a:extLst>
              <a:ext uri="{FF2B5EF4-FFF2-40B4-BE49-F238E27FC236}">
                <a16:creationId xmlns:a16="http://schemas.microsoft.com/office/drawing/2014/main" id="{2CBC3729-3E7F-33C7-AC52-7B04F6CFD84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748865" y="3688807"/>
            <a:ext cx="1185991" cy="1185991"/>
          </a:xfrm>
          <a:prstGeom prst="rect">
            <a:avLst/>
          </a:prstGeom>
        </p:spPr>
      </p:pic>
    </p:spTree>
    <p:extLst>
      <p:ext uri="{BB962C8B-B14F-4D97-AF65-F5344CB8AC3E}">
        <p14:creationId xmlns:p14="http://schemas.microsoft.com/office/powerpoint/2010/main" val="33032810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Manual Operation 2">
            <a:extLst>
              <a:ext uri="{FF2B5EF4-FFF2-40B4-BE49-F238E27FC236}">
                <a16:creationId xmlns:a16="http://schemas.microsoft.com/office/drawing/2014/main" id="{3438D8B3-35AD-4A96-9FD3-60C1C3EBFD52}"/>
              </a:ext>
            </a:extLst>
          </p:cNvPr>
          <p:cNvSpPr/>
          <p:nvPr/>
        </p:nvSpPr>
        <p:spPr>
          <a:xfrm>
            <a:off x="1123806" y="5114315"/>
            <a:ext cx="6457805" cy="809242"/>
          </a:xfrm>
          <a:prstGeom prst="flowChartManualOperation">
            <a:avLst/>
          </a:prstGeom>
          <a:pattFill prst="lgGrid">
            <a:fgClr>
              <a:srgbClr val="00426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910EDE7-46BC-43B8-B551-2A22B07D4269}"/>
              </a:ext>
            </a:extLst>
          </p:cNvPr>
          <p:cNvSpPr txBox="1"/>
          <p:nvPr/>
        </p:nvSpPr>
        <p:spPr>
          <a:xfrm>
            <a:off x="1894733" y="4555147"/>
            <a:ext cx="4915949" cy="52322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5A84"/>
                </a:solidFill>
                <a:effectLst/>
                <a:uLnTx/>
                <a:uFillTx/>
                <a:latin typeface="Calibri" panose="020F0502020204030204"/>
                <a:ea typeface="+mn-ea"/>
                <a:cs typeface="+mn-cs"/>
              </a:rPr>
              <a:t>Self-Compassion Safety Net</a:t>
            </a:r>
          </a:p>
        </p:txBody>
      </p:sp>
      <p:graphicFrame>
        <p:nvGraphicFramePr>
          <p:cNvPr id="9" name="Diagram 8">
            <a:extLst>
              <a:ext uri="{FF2B5EF4-FFF2-40B4-BE49-F238E27FC236}">
                <a16:creationId xmlns:a16="http://schemas.microsoft.com/office/drawing/2014/main" id="{D26D8C9B-5009-41A2-9C7A-3DE7151856AB}"/>
              </a:ext>
            </a:extLst>
          </p:cNvPr>
          <p:cNvGraphicFramePr/>
          <p:nvPr/>
        </p:nvGraphicFramePr>
        <p:xfrm>
          <a:off x="560049" y="2374979"/>
          <a:ext cx="8023902" cy="21080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Graphic 9" descr="Walk">
            <a:extLst>
              <a:ext uri="{FF2B5EF4-FFF2-40B4-BE49-F238E27FC236}">
                <a16:creationId xmlns:a16="http://schemas.microsoft.com/office/drawing/2014/main" id="{A7D2938B-D161-4360-867D-8AB691560D7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25836" y="3085052"/>
            <a:ext cx="687897" cy="687897"/>
          </a:xfrm>
          <a:prstGeom prst="rect">
            <a:avLst/>
          </a:prstGeom>
        </p:spPr>
      </p:pic>
      <p:sp>
        <p:nvSpPr>
          <p:cNvPr id="2" name="Rectangle 1">
            <a:extLst>
              <a:ext uri="{FF2B5EF4-FFF2-40B4-BE49-F238E27FC236}">
                <a16:creationId xmlns:a16="http://schemas.microsoft.com/office/drawing/2014/main" id="{A1C507B1-EDFC-0750-33C1-B4852295404A}"/>
              </a:ext>
            </a:extLst>
          </p:cNvPr>
          <p:cNvSpPr/>
          <p:nvPr/>
        </p:nvSpPr>
        <p:spPr>
          <a:xfrm>
            <a:off x="0" y="2"/>
            <a:ext cx="9144000" cy="1292469"/>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C143ACE-75CC-B42D-E6D2-8AD57FE20904}"/>
              </a:ext>
            </a:extLst>
          </p:cNvPr>
          <p:cNvSpPr/>
          <p:nvPr/>
        </p:nvSpPr>
        <p:spPr>
          <a:xfrm>
            <a:off x="1245477" y="225665"/>
            <a:ext cx="6802821"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Calibri" panose="020F0502020204030204"/>
                <a:ea typeface="+mn-ea"/>
                <a:cs typeface="+mn-cs"/>
              </a:rPr>
              <a:t>Confidence Continuum</a:t>
            </a:r>
          </a:p>
        </p:txBody>
      </p:sp>
    </p:spTree>
    <p:extLst>
      <p:ext uri="{BB962C8B-B14F-4D97-AF65-F5344CB8AC3E}">
        <p14:creationId xmlns:p14="http://schemas.microsoft.com/office/powerpoint/2010/main" val="210869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50" presetClass="path" presetSubtype="0" accel="50000" decel="50000" fill="hold" nodeType="withEffect">
                                  <p:stCondLst>
                                    <p:cond delay="0"/>
                                  </p:stCondLst>
                                  <p:childTnLst>
                                    <p:animMotion origin="layout" path="M -4.72222E-6 0 L 0.21268 0 C 0.30816 0 0.4257 0.08472 0.4257 0.1537 L 0.4257 0.30741 " pathEditMode="relative" rAng="0" ptsTypes="AAAA">
                                      <p:cBhvr>
                                        <p:cTn id="16" dur="2000" fill="hold"/>
                                        <p:tgtEl>
                                          <p:spTgt spid="10"/>
                                        </p:tgtEl>
                                        <p:attrNameLst>
                                          <p:attrName>ppt_x</p:attrName>
                                          <p:attrName>ppt_y</p:attrName>
                                        </p:attrNameLst>
                                      </p:cBhvr>
                                      <p:rCtr x="21285" y="1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nvGraphicFramePr>
        <p:xfrm>
          <a:off x="746900" y="2048007"/>
          <a:ext cx="7795820" cy="35517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5" y="301535"/>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endParaRPr kumimoji="0" lang="en-US" sz="41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33411302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5" y="301535"/>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endParaRPr kumimoji="0" lang="en-US" sz="41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sp>
        <p:nvSpPr>
          <p:cNvPr id="7" name="Rectangle 6">
            <a:extLst>
              <a:ext uri="{FF2B5EF4-FFF2-40B4-BE49-F238E27FC236}">
                <a16:creationId xmlns:a16="http://schemas.microsoft.com/office/drawing/2014/main" id="{C7E4F012-921C-4DD1-B260-F704C3A7AA85}"/>
              </a:ext>
            </a:extLst>
          </p:cNvPr>
          <p:cNvSpPr/>
          <p:nvPr/>
        </p:nvSpPr>
        <p:spPr>
          <a:xfrm>
            <a:off x="3195784" y="2096657"/>
            <a:ext cx="5818909"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128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text on a white background&#10;&#10;Description automatically generated">
            <a:extLst>
              <a:ext uri="{FF2B5EF4-FFF2-40B4-BE49-F238E27FC236}">
                <a16:creationId xmlns:a16="http://schemas.microsoft.com/office/drawing/2014/main" id="{1386DFB6-FB71-4D66-A069-51DC221A009B}"/>
              </a:ext>
            </a:extLst>
          </p:cNvPr>
          <p:cNvPicPr>
            <a:picLocks noChangeAspect="1"/>
          </p:cNvPicPr>
          <p:nvPr/>
        </p:nvPicPr>
        <p:blipFill>
          <a:blip r:embed="rId3">
            <a:grayscl/>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0" y="2221903"/>
            <a:ext cx="2788224" cy="2593048"/>
          </a:xfrm>
          <a:prstGeom prst="rect">
            <a:avLst/>
          </a:prstGeom>
        </p:spPr>
      </p:pic>
      <p:sp>
        <p:nvSpPr>
          <p:cNvPr id="4" name="TextBox 3">
            <a:extLst>
              <a:ext uri="{FF2B5EF4-FFF2-40B4-BE49-F238E27FC236}">
                <a16:creationId xmlns:a16="http://schemas.microsoft.com/office/drawing/2014/main" id="{EE1B3189-5FCD-4E4C-8AC2-836A4E78B6B6}"/>
              </a:ext>
            </a:extLst>
          </p:cNvPr>
          <p:cNvSpPr txBox="1"/>
          <p:nvPr/>
        </p:nvSpPr>
        <p:spPr>
          <a:xfrm>
            <a:off x="3546837" y="2862561"/>
            <a:ext cx="2121030" cy="160043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all" spc="0" normalizeH="0" baseline="0" noProof="0" dirty="0">
                <a:ln>
                  <a:noFill/>
                </a:ln>
                <a:solidFill>
                  <a:srgbClr val="70AD47"/>
                </a:solidFill>
                <a:effectLst/>
                <a:uLnTx/>
                <a:uFillTx/>
                <a:latin typeface="Verdana Pro Black" panose="020B0A04030504040204" pitchFamily="34" charset="0"/>
                <a:ea typeface="+mn-ea"/>
                <a:cs typeface="+mn-cs"/>
              </a:rPr>
              <a:t>Name</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400" b="1" i="0" u="none" strike="noStrike" kern="1200" cap="all" spc="0" normalizeH="0" baseline="0" noProof="0" dirty="0">
                <a:ln>
                  <a:noFill/>
                </a:ln>
                <a:solidFill>
                  <a:srgbClr val="70AD47"/>
                </a:solidFill>
                <a:effectLst/>
                <a:uLnTx/>
                <a:uFillTx/>
                <a:latin typeface="Verdana Pro Black" panose="020B0A04030504040204" pitchFamily="34" charset="0"/>
                <a:ea typeface="+mn-ea"/>
                <a:cs typeface="+mn-cs"/>
              </a:rPr>
              <a:t>5</a:t>
            </a:r>
            <a:r>
              <a:rPr kumimoji="0" lang="en-US" sz="2700" b="1" i="0" u="none" strike="noStrike" kern="1200" cap="all" spc="0" normalizeH="0" baseline="0" noProof="0" dirty="0">
                <a:ln>
                  <a:noFill/>
                </a:ln>
                <a:solidFill>
                  <a:srgbClr val="70AD47"/>
                </a:solidFill>
                <a:effectLst/>
                <a:uLnTx/>
                <a:uFillTx/>
                <a:latin typeface="Verdana Pro Black" panose="020B0A04030504040204" pitchFamily="34" charset="0"/>
                <a:ea typeface="+mn-ea"/>
                <a:cs typeface="+mn-cs"/>
              </a:rPr>
              <a:t> Things</a:t>
            </a:r>
          </a:p>
        </p:txBody>
      </p:sp>
      <p:sp>
        <p:nvSpPr>
          <p:cNvPr id="7" name="Rectangle 6">
            <a:extLst>
              <a:ext uri="{FF2B5EF4-FFF2-40B4-BE49-F238E27FC236}">
                <a16:creationId xmlns:a16="http://schemas.microsoft.com/office/drawing/2014/main" id="{D44229ED-6BB5-3327-B4B4-CF51D7AD36CB}"/>
              </a:ext>
            </a:extLst>
          </p:cNvPr>
          <p:cNvSpPr/>
          <p:nvPr/>
        </p:nvSpPr>
        <p:spPr>
          <a:xfrm>
            <a:off x="0" y="0"/>
            <a:ext cx="9144000" cy="969352"/>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3C7739A3-521E-3BDE-5454-31D707F99607}"/>
              </a:ext>
            </a:extLst>
          </p:cNvPr>
          <p:cNvSpPr/>
          <p:nvPr/>
        </p:nvSpPr>
        <p:spPr>
          <a:xfrm>
            <a:off x="703105" y="180953"/>
            <a:ext cx="7808495" cy="653256"/>
          </a:xfrm>
          <a:prstGeom prst="rect">
            <a:avLst/>
          </a:prstGeom>
        </p:spPr>
        <p:txBody>
          <a:bodyPr wrap="square">
            <a:spAutoFit/>
          </a:bodyPr>
          <a:lstStyle/>
          <a:p>
            <a:pPr marL="0" marR="0" lvl="0" indent="0" algn="ctr" defTabSz="2166938" rtl="0" eaLnBrk="1" fontAlgn="auto" latinLnBrk="0" hangingPunct="1">
              <a:lnSpc>
                <a:spcPct val="90000"/>
              </a:lnSpc>
              <a:spcBef>
                <a:spcPct val="0"/>
              </a:spcBef>
              <a:spcAft>
                <a:spcPct val="35000"/>
              </a:spcAft>
              <a:buClrTx/>
              <a:buSzTx/>
              <a:buFontTx/>
              <a:buNone/>
              <a:tabLst/>
              <a:defRPr/>
            </a:pPr>
            <a:r>
              <a:rPr kumimoji="0" lang="en-US" sz="4050" b="0" i="0" u="none" strike="noStrike" kern="1200" cap="none" spc="0" normalizeH="0" baseline="0" noProof="0" dirty="0">
                <a:ln>
                  <a:noFill/>
                </a:ln>
                <a:solidFill>
                  <a:srgbClr val="FFFFFF"/>
                </a:solidFill>
                <a:effectLst/>
                <a:uLnTx/>
                <a:uFillTx/>
                <a:latin typeface="Calibri" panose="020F0502020204030204"/>
                <a:ea typeface="+mn-ea"/>
                <a:cs typeface="+mn-cs"/>
              </a:rPr>
              <a:t>Mindfulness </a:t>
            </a:r>
            <a:r>
              <a:rPr lang="en-US" sz="4050" dirty="0">
                <a:solidFill>
                  <a:srgbClr val="FFFFFF"/>
                </a:solidFill>
                <a:latin typeface="Calibri" panose="020F0502020204030204"/>
              </a:rPr>
              <a:t>Exercises</a:t>
            </a:r>
            <a:endParaRPr kumimoji="0" lang="en-US" sz="4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B8174523-C50A-E81B-406A-868E185A4D1B}"/>
              </a:ext>
            </a:extLst>
          </p:cNvPr>
          <p:cNvPicPr>
            <a:picLocks noChangeAspect="1"/>
          </p:cNvPicPr>
          <p:nvPr/>
        </p:nvPicPr>
        <p:blipFill>
          <a:blip r:embed="rId5"/>
          <a:stretch>
            <a:fillRect/>
          </a:stretch>
        </p:blipFill>
        <p:spPr>
          <a:xfrm>
            <a:off x="6426480" y="1902274"/>
            <a:ext cx="2399228" cy="3369564"/>
          </a:xfrm>
          <a:prstGeom prst="rect">
            <a:avLst/>
          </a:prstGeom>
        </p:spPr>
      </p:pic>
    </p:spTree>
    <p:extLst>
      <p:ext uri="{BB962C8B-B14F-4D97-AF65-F5344CB8AC3E}">
        <p14:creationId xmlns:p14="http://schemas.microsoft.com/office/powerpoint/2010/main" val="305776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5" y="301535"/>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endParaRPr kumimoji="0" lang="en-US" sz="41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sp>
        <p:nvSpPr>
          <p:cNvPr id="11" name="Rectangle 10">
            <a:extLst>
              <a:ext uri="{FF2B5EF4-FFF2-40B4-BE49-F238E27FC236}">
                <a16:creationId xmlns:a16="http://schemas.microsoft.com/office/drawing/2014/main" id="{D3F292CA-9013-4858-B2A7-A1AFCCAB57B7}"/>
              </a:ext>
            </a:extLst>
          </p:cNvPr>
          <p:cNvSpPr/>
          <p:nvPr/>
        </p:nvSpPr>
        <p:spPr>
          <a:xfrm>
            <a:off x="6086766" y="2096657"/>
            <a:ext cx="2927927"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8891255-4293-4990-89C0-E6B5B8FC0024}"/>
              </a:ext>
            </a:extLst>
          </p:cNvPr>
          <p:cNvSpPr/>
          <p:nvPr/>
        </p:nvSpPr>
        <p:spPr>
          <a:xfrm>
            <a:off x="129312" y="2089476"/>
            <a:ext cx="2927927"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491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6F4F81E-E0B2-4298-ADF7-B8AD36BFA2AA}"/>
              </a:ext>
            </a:extLst>
          </p:cNvPr>
          <p:cNvSpPr txBox="1"/>
          <p:nvPr/>
        </p:nvSpPr>
        <p:spPr>
          <a:xfrm>
            <a:off x="1058125" y="2618446"/>
            <a:ext cx="3193109" cy="1948472"/>
          </a:xfrm>
          <a:prstGeom prst="rect">
            <a:avLst/>
          </a:prstGeom>
        </p:spPr>
        <p:txBody>
          <a:bodyPr vert="horz" lIns="68580" tIns="34290" rIns="68580" bIns="34290" rtlCol="0" anchor="ctr">
            <a:normAutofit/>
          </a:bodyPr>
          <a:lstStyle/>
          <a:p>
            <a:pPr marL="0" marR="0" lvl="0" indent="-171450" algn="l" defTabSz="342900" rtl="0" eaLnBrk="1" fontAlgn="auto" latinLnBrk="0" hangingPunct="1">
              <a:lnSpc>
                <a:spcPct val="90000"/>
              </a:lnSpc>
              <a:spcBef>
                <a:spcPts val="450"/>
              </a:spcBef>
              <a:spcAft>
                <a:spcPts val="0"/>
              </a:spcAft>
              <a:buClrTx/>
              <a:buSzTx/>
              <a:buFont typeface="Arial" panose="020B0604020202020204" pitchFamily="34" charset="0"/>
              <a:buChar char="•"/>
              <a:tabLst/>
              <a:defRPr/>
            </a:pPr>
            <a:endPar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949B1DC-6A61-69E6-ABD0-2C364D11542D}"/>
              </a:ext>
            </a:extLst>
          </p:cNvPr>
          <p:cNvSpPr/>
          <p:nvPr/>
        </p:nvSpPr>
        <p:spPr>
          <a:xfrm>
            <a:off x="0" y="0"/>
            <a:ext cx="9144000" cy="969352"/>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5BD3292-3834-5C08-B210-C16EA98E2816}"/>
              </a:ext>
            </a:extLst>
          </p:cNvPr>
          <p:cNvSpPr/>
          <p:nvPr/>
        </p:nvSpPr>
        <p:spPr>
          <a:xfrm>
            <a:off x="109727" y="169248"/>
            <a:ext cx="8852741" cy="653256"/>
          </a:xfrm>
          <a:prstGeom prst="rect">
            <a:avLst/>
          </a:prstGeom>
        </p:spPr>
        <p:txBody>
          <a:bodyPr wrap="square">
            <a:spAutoFit/>
          </a:bodyPr>
          <a:lstStyle/>
          <a:p>
            <a:pPr marL="0" marR="0" lvl="0" indent="0" algn="ctr" defTabSz="2166938" rtl="0" eaLnBrk="1" fontAlgn="auto" latinLnBrk="0" hangingPunct="1">
              <a:lnSpc>
                <a:spcPct val="90000"/>
              </a:lnSpc>
              <a:spcBef>
                <a:spcPct val="0"/>
              </a:spcBef>
              <a:spcAft>
                <a:spcPct val="35000"/>
              </a:spcAft>
              <a:buClrTx/>
              <a:buSzTx/>
              <a:buFontTx/>
              <a:buNone/>
              <a:tabLst/>
              <a:defRPr/>
            </a:pPr>
            <a:r>
              <a:rPr kumimoji="0" lang="en-US" sz="4050" b="0" i="0" u="none" strike="noStrike" kern="1200" cap="none" spc="0" normalizeH="0" baseline="0" noProof="0" dirty="0">
                <a:ln>
                  <a:noFill/>
                </a:ln>
                <a:solidFill>
                  <a:srgbClr val="FFFFFF"/>
                </a:solidFill>
                <a:effectLst/>
                <a:uLnTx/>
                <a:uFillTx/>
                <a:latin typeface="Calibri" panose="020F0502020204030204"/>
                <a:ea typeface="+mn-ea"/>
                <a:cs typeface="+mn-cs"/>
              </a:rPr>
              <a:t>Circles of Community</a:t>
            </a:r>
          </a:p>
        </p:txBody>
      </p:sp>
      <p:sp>
        <p:nvSpPr>
          <p:cNvPr id="14" name="Oval 13">
            <a:extLst>
              <a:ext uri="{FF2B5EF4-FFF2-40B4-BE49-F238E27FC236}">
                <a16:creationId xmlns:a16="http://schemas.microsoft.com/office/drawing/2014/main" id="{323EBC48-51EB-EDB8-53C7-889A490D74DD}"/>
              </a:ext>
            </a:extLst>
          </p:cNvPr>
          <p:cNvSpPr/>
          <p:nvPr/>
        </p:nvSpPr>
        <p:spPr>
          <a:xfrm>
            <a:off x="1841877" y="1228506"/>
            <a:ext cx="5460246" cy="5460246"/>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DB33BFC8-453E-ADDE-92C5-99273A6DCE7C}"/>
              </a:ext>
            </a:extLst>
          </p:cNvPr>
          <p:cNvSpPr/>
          <p:nvPr/>
        </p:nvSpPr>
        <p:spPr>
          <a:xfrm>
            <a:off x="2747308" y="2071005"/>
            <a:ext cx="3775249" cy="3775249"/>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EC788B9C-371D-544E-5B8B-B00EF4ADA51A}"/>
              </a:ext>
            </a:extLst>
          </p:cNvPr>
          <p:cNvSpPr/>
          <p:nvPr/>
        </p:nvSpPr>
        <p:spPr>
          <a:xfrm>
            <a:off x="3597764" y="3039695"/>
            <a:ext cx="1948472" cy="1948472"/>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22547B7B-40FA-B374-26A0-6DFFC8735D2C}"/>
              </a:ext>
            </a:extLst>
          </p:cNvPr>
          <p:cNvSpPr txBox="1"/>
          <p:nvPr/>
        </p:nvSpPr>
        <p:spPr>
          <a:xfrm>
            <a:off x="3937105" y="3620984"/>
            <a:ext cx="1269790" cy="785895"/>
          </a:xfrm>
          <a:prstGeom prst="rect">
            <a:avLst/>
          </a:prstGeom>
          <a:solidFill>
            <a:srgbClr val="FFC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Inner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Circle</a:t>
            </a:r>
          </a:p>
        </p:txBody>
      </p:sp>
      <p:sp>
        <p:nvSpPr>
          <p:cNvPr id="17" name="TextBox 16">
            <a:extLst>
              <a:ext uri="{FF2B5EF4-FFF2-40B4-BE49-F238E27FC236}">
                <a16:creationId xmlns:a16="http://schemas.microsoft.com/office/drawing/2014/main" id="{72075796-9570-E3BF-FA83-E6B9E310E85D}"/>
              </a:ext>
            </a:extLst>
          </p:cNvPr>
          <p:cNvSpPr txBox="1"/>
          <p:nvPr/>
        </p:nvSpPr>
        <p:spPr>
          <a:xfrm>
            <a:off x="3076867" y="2245307"/>
            <a:ext cx="2990267"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Professional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Allies</a:t>
            </a:r>
          </a:p>
        </p:txBody>
      </p:sp>
      <p:sp>
        <p:nvSpPr>
          <p:cNvPr id="18" name="TextBox 17">
            <a:extLst>
              <a:ext uri="{FF2B5EF4-FFF2-40B4-BE49-F238E27FC236}">
                <a16:creationId xmlns:a16="http://schemas.microsoft.com/office/drawing/2014/main" id="{CA54CD22-C022-29E1-CE52-2FE806B25A0E}"/>
              </a:ext>
            </a:extLst>
          </p:cNvPr>
          <p:cNvSpPr txBox="1"/>
          <p:nvPr/>
        </p:nvSpPr>
        <p:spPr>
          <a:xfrm>
            <a:off x="3139798" y="1456357"/>
            <a:ext cx="299026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Mentors &amp; Sponsors</a:t>
            </a:r>
          </a:p>
        </p:txBody>
      </p:sp>
    </p:spTree>
    <p:extLst>
      <p:ext uri="{BB962C8B-B14F-4D97-AF65-F5344CB8AC3E}">
        <p14:creationId xmlns:p14="http://schemas.microsoft.com/office/powerpoint/2010/main" val="22312137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B312C7-9468-92F1-70E8-75DCD7C3899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92AB682-4532-F1B5-4EB7-5E68F839CB61}"/>
              </a:ext>
            </a:extLst>
          </p:cNvPr>
          <p:cNvSpPr/>
          <p:nvPr/>
        </p:nvSpPr>
        <p:spPr>
          <a:xfrm>
            <a:off x="0" y="0"/>
            <a:ext cx="9144000" cy="969352"/>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A0F46D4-744E-3296-BF72-C74FF8BBC51E}"/>
              </a:ext>
            </a:extLst>
          </p:cNvPr>
          <p:cNvSpPr/>
          <p:nvPr/>
        </p:nvSpPr>
        <p:spPr>
          <a:xfrm>
            <a:off x="109727" y="169248"/>
            <a:ext cx="8852741" cy="653256"/>
          </a:xfrm>
          <a:prstGeom prst="rect">
            <a:avLst/>
          </a:prstGeom>
        </p:spPr>
        <p:txBody>
          <a:bodyPr wrap="square">
            <a:spAutoFit/>
          </a:bodyPr>
          <a:lstStyle/>
          <a:p>
            <a:pPr marL="0" marR="0" lvl="0" indent="0" algn="ctr" defTabSz="2166938" rtl="0" eaLnBrk="1" fontAlgn="auto" latinLnBrk="0" hangingPunct="1">
              <a:lnSpc>
                <a:spcPct val="90000"/>
              </a:lnSpc>
              <a:spcBef>
                <a:spcPct val="0"/>
              </a:spcBef>
              <a:spcAft>
                <a:spcPct val="35000"/>
              </a:spcAft>
              <a:buClrTx/>
              <a:buSzTx/>
              <a:buFontTx/>
              <a:buNone/>
              <a:tabLst/>
              <a:defRPr/>
            </a:pPr>
            <a:r>
              <a:rPr kumimoji="0" lang="en-US" sz="4050" b="0" i="0" u="none" strike="noStrike" kern="1200" cap="none" spc="0" normalizeH="0" baseline="0" noProof="0" dirty="0">
                <a:ln>
                  <a:noFill/>
                </a:ln>
                <a:solidFill>
                  <a:srgbClr val="FFFFFF"/>
                </a:solidFill>
                <a:effectLst/>
                <a:uLnTx/>
                <a:uFillTx/>
                <a:latin typeface="Calibri" panose="020F0502020204030204"/>
                <a:ea typeface="+mn-ea"/>
                <a:cs typeface="+mn-cs"/>
              </a:rPr>
              <a:t>Circles of Community</a:t>
            </a:r>
          </a:p>
        </p:txBody>
      </p:sp>
      <p:pic>
        <p:nvPicPr>
          <p:cNvPr id="3" name="Picture 2">
            <a:extLst>
              <a:ext uri="{FF2B5EF4-FFF2-40B4-BE49-F238E27FC236}">
                <a16:creationId xmlns:a16="http://schemas.microsoft.com/office/drawing/2014/main" id="{E5DAADFF-BC71-C9C1-43A6-1C3E35417154}"/>
              </a:ext>
            </a:extLst>
          </p:cNvPr>
          <p:cNvPicPr>
            <a:picLocks noChangeAspect="1"/>
          </p:cNvPicPr>
          <p:nvPr/>
        </p:nvPicPr>
        <p:blipFill>
          <a:blip r:embed="rId3"/>
          <a:stretch>
            <a:fillRect/>
          </a:stretch>
        </p:blipFill>
        <p:spPr>
          <a:xfrm>
            <a:off x="66127" y="2184451"/>
            <a:ext cx="4054124" cy="3830498"/>
          </a:xfrm>
          <a:prstGeom prst="rect">
            <a:avLst/>
          </a:prstGeom>
        </p:spPr>
      </p:pic>
      <p:sp>
        <p:nvSpPr>
          <p:cNvPr id="5" name="TextBox 4">
            <a:extLst>
              <a:ext uri="{FF2B5EF4-FFF2-40B4-BE49-F238E27FC236}">
                <a16:creationId xmlns:a16="http://schemas.microsoft.com/office/drawing/2014/main" id="{E54D41EE-5F6E-7814-738F-9E5592DB53BD}"/>
              </a:ext>
            </a:extLst>
          </p:cNvPr>
          <p:cNvSpPr txBox="1"/>
          <p:nvPr/>
        </p:nvSpPr>
        <p:spPr>
          <a:xfrm>
            <a:off x="4120251" y="1979741"/>
            <a:ext cx="5023749" cy="4878259"/>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450"/>
              </a:spcAft>
              <a:buClrTx/>
              <a:buSzTx/>
              <a:buFont typeface="+mj-lt"/>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Draw 3 concentric circles and label them (Inner Circle, Professional Allies, Mentors &amp; Supporters)</a:t>
            </a:r>
          </a:p>
          <a:p>
            <a:pPr marL="342900" marR="0" lvl="0" indent="-342900" algn="l" defTabSz="457200" rtl="0" eaLnBrk="1" fontAlgn="auto" latinLnBrk="0" hangingPunct="1">
              <a:lnSpc>
                <a:spcPct val="100000"/>
              </a:lnSpc>
              <a:spcBef>
                <a:spcPts val="0"/>
              </a:spcBef>
              <a:spcAft>
                <a:spcPts val="450"/>
              </a:spcAft>
              <a:buClrTx/>
              <a:buSzTx/>
              <a:buFont typeface="+mj-lt"/>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Within each circle, write down people’s names who fulfill that role for you</a:t>
            </a:r>
          </a:p>
          <a:p>
            <a:pPr marL="342900" marR="0" lvl="0" indent="-342900" algn="l" defTabSz="457200" rtl="0" eaLnBrk="1" fontAlgn="auto" latinLnBrk="0" hangingPunct="1">
              <a:lnSpc>
                <a:spcPct val="100000"/>
              </a:lnSpc>
              <a:spcBef>
                <a:spcPts val="0"/>
              </a:spcBef>
              <a:spcAft>
                <a:spcPts val="450"/>
              </a:spcAft>
              <a:buClrTx/>
              <a:buSzTx/>
              <a:buFont typeface="+mj-lt"/>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p>
          <a:p>
            <a:pPr marL="800100" lvl="1" indent="-342900" defTabSz="457200">
              <a:spcAft>
                <a:spcPts val="450"/>
              </a:spcAft>
              <a:buFont typeface="Arial" panose="020B0604020202020204" pitchFamily="34" charset="0"/>
              <a:buChar char="•"/>
              <a:defRPr/>
            </a:pPr>
            <a:r>
              <a:rPr lang="en-US" sz="2200" dirty="0">
                <a:solidFill>
                  <a:prstClr val="black"/>
                </a:solidFill>
              </a:rPr>
              <a:t>Are there any gaps that you would like to fill?</a:t>
            </a:r>
          </a:p>
          <a:p>
            <a:pPr marL="800100" marR="0" lvl="1" indent="-342900" algn="l" defTabSz="457200" rtl="0" eaLnBrk="1" fontAlgn="auto" latinLnBrk="0" hangingPunct="1">
              <a:lnSpc>
                <a:spcPct val="100000"/>
              </a:lnSpc>
              <a:spcBef>
                <a:spcPts val="0"/>
              </a:spcBef>
              <a:spcAft>
                <a:spcPts val="45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How often do you access these people? </a:t>
            </a:r>
          </a:p>
          <a:p>
            <a:pPr marL="800100" marR="0" lvl="1" indent="-342900" algn="l" defTabSz="457200" rtl="0" eaLnBrk="1" fontAlgn="auto" latinLnBrk="0" hangingPunct="1">
              <a:lnSpc>
                <a:spcPct val="100000"/>
              </a:lnSpc>
              <a:spcBef>
                <a:spcPts val="0"/>
              </a:spcBef>
              <a:spcAft>
                <a:spcPts val="45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Could you intentionally access them more?</a:t>
            </a:r>
          </a:p>
          <a:p>
            <a:pPr marL="342900" marR="0" lvl="0" indent="-342900" algn="l" defTabSz="457200" rtl="0" eaLnBrk="1" fontAlgn="auto" latinLnBrk="0" hangingPunct="1">
              <a:lnSpc>
                <a:spcPct val="100000"/>
              </a:lnSpc>
              <a:spcBef>
                <a:spcPts val="0"/>
              </a:spcBef>
              <a:spcAft>
                <a:spcPts val="450"/>
              </a:spcAft>
              <a:buClrTx/>
              <a:buSzTx/>
              <a:buFont typeface="+mj-lt"/>
              <a:buAutoNum type="arabicPeriod"/>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80E367CD-0905-4411-041D-31F97C3B3BA2}"/>
              </a:ext>
            </a:extLst>
          </p:cNvPr>
          <p:cNvSpPr txBox="1"/>
          <p:nvPr/>
        </p:nvSpPr>
        <p:spPr>
          <a:xfrm>
            <a:off x="4120251" y="1313750"/>
            <a:ext cx="565889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
                <a:prstClr val="white"/>
              </a:buClr>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ACTIVITY</a:t>
            </a:r>
          </a:p>
        </p:txBody>
      </p:sp>
    </p:spTree>
    <p:extLst>
      <p:ext uri="{BB962C8B-B14F-4D97-AF65-F5344CB8AC3E}">
        <p14:creationId xmlns:p14="http://schemas.microsoft.com/office/powerpoint/2010/main" val="39828591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5" y="301535"/>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endParaRPr kumimoji="0" lang="en-US" sz="41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sp>
        <p:nvSpPr>
          <p:cNvPr id="8" name="Rectangle 7">
            <a:extLst>
              <a:ext uri="{FF2B5EF4-FFF2-40B4-BE49-F238E27FC236}">
                <a16:creationId xmlns:a16="http://schemas.microsoft.com/office/drawing/2014/main" id="{231CEE26-DAA4-4CDD-AFBA-EB598E4D456C}"/>
              </a:ext>
            </a:extLst>
          </p:cNvPr>
          <p:cNvSpPr/>
          <p:nvPr/>
        </p:nvSpPr>
        <p:spPr>
          <a:xfrm>
            <a:off x="129312" y="2089476"/>
            <a:ext cx="6031345"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34482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DF112CBE-4521-4F8A-9F46-A481B2E0A56C}"/>
              </a:ext>
            </a:extLst>
          </p:cNvPr>
          <p:cNvSpPr txBox="1">
            <a:spLocks/>
          </p:cNvSpPr>
          <p:nvPr/>
        </p:nvSpPr>
        <p:spPr>
          <a:xfrm>
            <a:off x="1616617" y="1493023"/>
            <a:ext cx="6266168" cy="697835"/>
          </a:xfrm>
          <a:prstGeom prst="rect">
            <a:avLst/>
          </a:prstGeom>
        </p:spPr>
        <p:txBody>
          <a:bodyPr vert="horz" lIns="68580" tIns="34290" rIns="68580" bIns="3429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45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panose="020F0302020204030204"/>
                <a:ea typeface="+mj-ea"/>
                <a:cs typeface="+mj-cs"/>
              </a:rPr>
              <a:t>How old will you be 20 years from today?</a:t>
            </a:r>
          </a:p>
        </p:txBody>
      </p:sp>
      <p:pic>
        <p:nvPicPr>
          <p:cNvPr id="8" name="Graphic 7" descr="Pencil">
            <a:extLst>
              <a:ext uri="{FF2B5EF4-FFF2-40B4-BE49-F238E27FC236}">
                <a16:creationId xmlns:a16="http://schemas.microsoft.com/office/drawing/2014/main" id="{3873170D-F6DA-4C9E-9DEF-ADC277BBAD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23635" y="2607226"/>
            <a:ext cx="1362901" cy="1362901"/>
          </a:xfrm>
          <a:prstGeom prst="rect">
            <a:avLst/>
          </a:prstGeom>
        </p:spPr>
      </p:pic>
      <p:sp>
        <p:nvSpPr>
          <p:cNvPr id="9" name="TextBox 8">
            <a:extLst>
              <a:ext uri="{FF2B5EF4-FFF2-40B4-BE49-F238E27FC236}">
                <a16:creationId xmlns:a16="http://schemas.microsoft.com/office/drawing/2014/main" id="{D827E838-AF32-41F1-BCC6-70E8BF4867C6}"/>
              </a:ext>
            </a:extLst>
          </p:cNvPr>
          <p:cNvSpPr txBox="1"/>
          <p:nvPr/>
        </p:nvSpPr>
        <p:spPr>
          <a:xfrm>
            <a:off x="2572665" y="3201356"/>
            <a:ext cx="4450968" cy="987450"/>
          </a:xfrm>
          <a:prstGeom prst="rect">
            <a:avLst/>
          </a:prstGeom>
          <a:noFill/>
        </p:spPr>
        <p:txBody>
          <a:bodyPr wrap="square" rtlCol="0">
            <a:spAutoFit/>
          </a:bodyPr>
          <a:lstStyle/>
          <a:p>
            <a:pPr marL="0" marR="0" lvl="0" indent="0" algn="l" defTabSz="257175" rtl="0" eaLnBrk="1" fontAlgn="auto" latinLnBrk="0" hangingPunct="1">
              <a:lnSpc>
                <a:spcPct val="100000"/>
              </a:lnSpc>
              <a:spcBef>
                <a:spcPts val="45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Dear (Your First Name),</a:t>
            </a:r>
          </a:p>
          <a:p>
            <a:pPr marL="0" marR="0" lvl="0" indent="0" algn="l" defTabSz="257175" rtl="0" eaLnBrk="1" fontAlgn="auto" latinLnBrk="0" hangingPunct="1">
              <a:lnSpc>
                <a:spcPct val="100000"/>
              </a:lnSpc>
              <a:spcBef>
                <a:spcPts val="45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This is your future self, and this is what I’d like you to know…</a:t>
            </a:r>
          </a:p>
        </p:txBody>
      </p:sp>
      <p:sp>
        <p:nvSpPr>
          <p:cNvPr id="2" name="Double Wave 1">
            <a:extLst>
              <a:ext uri="{FF2B5EF4-FFF2-40B4-BE49-F238E27FC236}">
                <a16:creationId xmlns:a16="http://schemas.microsoft.com/office/drawing/2014/main" id="{884C30F2-3910-4F08-A260-05F804D4F0F3}"/>
              </a:ext>
            </a:extLst>
          </p:cNvPr>
          <p:cNvSpPr/>
          <p:nvPr/>
        </p:nvSpPr>
        <p:spPr>
          <a:xfrm>
            <a:off x="2331347" y="2714530"/>
            <a:ext cx="4836709" cy="2897994"/>
          </a:xfrm>
          <a:prstGeom prst="doubleWav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4086C8E-382B-FAA6-7C2B-E71178CD2B0D}"/>
              </a:ext>
            </a:extLst>
          </p:cNvPr>
          <p:cNvSpPr/>
          <p:nvPr/>
        </p:nvSpPr>
        <p:spPr>
          <a:xfrm>
            <a:off x="0" y="0"/>
            <a:ext cx="9144000" cy="969352"/>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B8126A8-670E-25E4-C105-61571B6062BD}"/>
              </a:ext>
            </a:extLst>
          </p:cNvPr>
          <p:cNvSpPr/>
          <p:nvPr/>
        </p:nvSpPr>
        <p:spPr>
          <a:xfrm>
            <a:off x="1143000" y="169248"/>
            <a:ext cx="6858000" cy="653256"/>
          </a:xfrm>
          <a:prstGeom prst="rect">
            <a:avLst/>
          </a:prstGeom>
        </p:spPr>
        <p:txBody>
          <a:bodyPr wrap="square">
            <a:spAutoFit/>
          </a:bodyPr>
          <a:lstStyle/>
          <a:p>
            <a:pPr marL="0" marR="0" lvl="0" indent="0" algn="ctr" defTabSz="2166938" rtl="0" eaLnBrk="1" fontAlgn="auto" latinLnBrk="0" hangingPunct="1">
              <a:lnSpc>
                <a:spcPct val="90000"/>
              </a:lnSpc>
              <a:spcBef>
                <a:spcPct val="0"/>
              </a:spcBef>
              <a:spcAft>
                <a:spcPct val="35000"/>
              </a:spcAft>
              <a:buClrTx/>
              <a:buSzTx/>
              <a:buFontTx/>
              <a:buNone/>
              <a:tabLst/>
              <a:defRPr/>
            </a:pPr>
            <a:r>
              <a:rPr kumimoji="0" lang="en-US" sz="4050" b="0" i="0" u="none" strike="noStrike" kern="1200" cap="none" spc="0" normalizeH="0" baseline="0" noProof="0" dirty="0">
                <a:ln>
                  <a:noFill/>
                </a:ln>
                <a:solidFill>
                  <a:srgbClr val="FFFFFF"/>
                </a:solidFill>
                <a:effectLst/>
                <a:uLnTx/>
                <a:uFillTx/>
                <a:latin typeface="Calibri" panose="020F0502020204030204"/>
                <a:ea typeface="+mn-ea"/>
                <a:cs typeface="+mn-cs"/>
              </a:rPr>
              <a:t>Letter from Your Future Self</a:t>
            </a:r>
          </a:p>
        </p:txBody>
      </p:sp>
    </p:spTree>
    <p:extLst>
      <p:ext uri="{BB962C8B-B14F-4D97-AF65-F5344CB8AC3E}">
        <p14:creationId xmlns:p14="http://schemas.microsoft.com/office/powerpoint/2010/main" val="42248808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99F232-A0D4-AB9C-4EE3-1663458F77E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6524B51-A3D8-27A0-5FC1-DDAEAB0F0D6F}"/>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FBC776F0-8FD4-40EF-C439-D80CCE7378D2}"/>
              </a:ext>
            </a:extLst>
          </p:cNvPr>
          <p:cNvSpPr txBox="1">
            <a:spLocks/>
          </p:cNvSpPr>
          <p:nvPr/>
        </p:nvSpPr>
        <p:spPr>
          <a:xfrm>
            <a:off x="397255" y="301535"/>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endParaRPr kumimoji="0" lang="en-US" sz="41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graphicFrame>
        <p:nvGraphicFramePr>
          <p:cNvPr id="2" name="Diagram 1">
            <a:extLst>
              <a:ext uri="{FF2B5EF4-FFF2-40B4-BE49-F238E27FC236}">
                <a16:creationId xmlns:a16="http://schemas.microsoft.com/office/drawing/2014/main" id="{C9F72F9F-8FB1-D2D4-35D7-369DFBF5C24D}"/>
              </a:ext>
            </a:extLst>
          </p:cNvPr>
          <p:cNvGraphicFramePr/>
          <p:nvPr>
            <p:extLst>
              <p:ext uri="{D42A27DB-BD31-4B8C-83A1-F6EECF244321}">
                <p14:modId xmlns:p14="http://schemas.microsoft.com/office/powerpoint/2010/main" val="572912846"/>
              </p:ext>
            </p:extLst>
          </p:nvPr>
        </p:nvGraphicFramePr>
        <p:xfrm>
          <a:off x="337437" y="1806399"/>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149304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2" y="2078182"/>
          <a:ext cx="6734979" cy="4221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C581AF0D-C894-4999-84C1-5507F840CB17}"/>
              </a:ext>
            </a:extLst>
          </p:cNvPr>
          <p:cNvGrpSpPr/>
          <p:nvPr/>
        </p:nvGrpSpPr>
        <p:grpSpPr>
          <a:xfrm>
            <a:off x="0" y="365204"/>
            <a:ext cx="9144000" cy="1286713"/>
            <a:chOff x="384880" y="2139"/>
            <a:chExt cx="7273462" cy="1286713"/>
          </a:xfrm>
          <a:solidFill>
            <a:srgbClr val="005A84"/>
          </a:solidFill>
        </p:grpSpPr>
        <p:sp>
          <p:nvSpPr>
            <p:cNvPr id="8" name="Rectangle: Rounded Corners 7">
              <a:extLst>
                <a:ext uri="{FF2B5EF4-FFF2-40B4-BE49-F238E27FC236}">
                  <a16:creationId xmlns:a16="http://schemas.microsoft.com/office/drawing/2014/main" id="{9858CBEB-D90B-41B6-A6B8-2A37DA31903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Rounded Corners 4">
              <a:extLst>
                <a:ext uri="{FF2B5EF4-FFF2-40B4-BE49-F238E27FC236}">
                  <a16:creationId xmlns:a16="http://schemas.microsoft.com/office/drawing/2014/main" id="{A98F8342-FB2D-4766-80BB-418E16F3510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Confidence Continuum</a:t>
              </a:r>
            </a:p>
          </p:txBody>
        </p:sp>
      </p:grpSp>
      <p:sp>
        <p:nvSpPr>
          <p:cNvPr id="2" name="Rectangle 1">
            <a:extLst>
              <a:ext uri="{FF2B5EF4-FFF2-40B4-BE49-F238E27FC236}">
                <a16:creationId xmlns:a16="http://schemas.microsoft.com/office/drawing/2014/main" id="{4D38E18C-5B51-48F5-A068-8C54590DEAF2}"/>
              </a:ext>
            </a:extLst>
          </p:cNvPr>
          <p:cNvSpPr/>
          <p:nvPr/>
        </p:nvSpPr>
        <p:spPr>
          <a:xfrm>
            <a:off x="729345" y="5410203"/>
            <a:ext cx="7892143" cy="1115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6162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2" y="2078182"/>
          <a:ext cx="6734979" cy="4221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C581AF0D-C894-4999-84C1-5507F840CB17}"/>
              </a:ext>
            </a:extLst>
          </p:cNvPr>
          <p:cNvGrpSpPr/>
          <p:nvPr/>
        </p:nvGrpSpPr>
        <p:grpSpPr>
          <a:xfrm>
            <a:off x="0" y="365204"/>
            <a:ext cx="9144000" cy="1286713"/>
            <a:chOff x="384880" y="2139"/>
            <a:chExt cx="7273462" cy="1286713"/>
          </a:xfrm>
          <a:solidFill>
            <a:srgbClr val="005A84"/>
          </a:solidFill>
        </p:grpSpPr>
        <p:sp>
          <p:nvSpPr>
            <p:cNvPr id="8" name="Rectangle: Rounded Corners 7">
              <a:extLst>
                <a:ext uri="{FF2B5EF4-FFF2-40B4-BE49-F238E27FC236}">
                  <a16:creationId xmlns:a16="http://schemas.microsoft.com/office/drawing/2014/main" id="{9858CBEB-D90B-41B6-A6B8-2A37DA31903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Rounded Corners 4">
              <a:extLst>
                <a:ext uri="{FF2B5EF4-FFF2-40B4-BE49-F238E27FC236}">
                  <a16:creationId xmlns:a16="http://schemas.microsoft.com/office/drawing/2014/main" id="{A98F8342-FB2D-4766-80BB-418E16F3510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Confidence Continuum</a:t>
              </a:r>
            </a:p>
          </p:txBody>
        </p:sp>
      </p:grpSp>
    </p:spTree>
    <p:extLst>
      <p:ext uri="{BB962C8B-B14F-4D97-AF65-F5344CB8AC3E}">
        <p14:creationId xmlns:p14="http://schemas.microsoft.com/office/powerpoint/2010/main" val="11734782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ACB2A2-46D7-2AF1-22AC-E21AD6ED99D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403C5CB-9AAE-A010-758D-7951B11F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Video 3" descr="People Raising Their Hands">
            <a:extLst>
              <a:ext uri="{FF2B5EF4-FFF2-40B4-BE49-F238E27FC236}">
                <a16:creationId xmlns:a16="http://schemas.microsoft.com/office/drawing/2014/main" id="{32E14545-F5AD-BA13-C132-C51F1BC0FE2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12729" r="12059" b="1"/>
          <a:stretch/>
        </p:blipFill>
        <p:spPr>
          <a:xfrm>
            <a:off x="20" y="-22"/>
            <a:ext cx="9143977" cy="6858022"/>
          </a:xfrm>
          <a:prstGeom prst="rect">
            <a:avLst/>
          </a:prstGeom>
        </p:spPr>
      </p:pic>
      <p:sp>
        <p:nvSpPr>
          <p:cNvPr id="10" name="Rectangle 9">
            <a:extLst>
              <a:ext uri="{FF2B5EF4-FFF2-40B4-BE49-F238E27FC236}">
                <a16:creationId xmlns:a16="http://schemas.microsoft.com/office/drawing/2014/main" id="{27817055-CA03-1638-27DB-E7C58FACBF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684783" y="1682484"/>
            <a:ext cx="6858003" cy="3493010"/>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5F44A0-3744-38FF-46A1-26CB5DF31150}"/>
              </a:ext>
            </a:extLst>
          </p:cNvPr>
          <p:cNvSpPr>
            <a:spLocks noGrp="1"/>
          </p:cNvSpPr>
          <p:nvPr>
            <p:ph type="title"/>
          </p:nvPr>
        </p:nvSpPr>
        <p:spPr>
          <a:xfrm>
            <a:off x="482599" y="643467"/>
            <a:ext cx="6500092" cy="3569242"/>
          </a:xfrm>
        </p:spPr>
        <p:txBody>
          <a:bodyPr vert="horz" lIns="91440" tIns="45720" rIns="91440" bIns="45720" rtlCol="0" anchor="t">
            <a:normAutofit/>
          </a:bodyPr>
          <a:lstStyle/>
          <a:p>
            <a:pPr defTabSz="914400"/>
            <a:r>
              <a:rPr lang="en-US" sz="4500" dirty="0">
                <a:solidFill>
                  <a:srgbClr val="FFFFFF"/>
                </a:solidFill>
              </a:rPr>
              <a:t>Volunteer to share your story during a session</a:t>
            </a:r>
          </a:p>
        </p:txBody>
      </p:sp>
      <p:sp>
        <p:nvSpPr>
          <p:cNvPr id="12" name="Rectangle 11">
            <a:extLst>
              <a:ext uri="{FF2B5EF4-FFF2-40B4-BE49-F238E27FC236}">
                <a16:creationId xmlns:a16="http://schemas.microsoft.com/office/drawing/2014/main" id="{E929193D-59C3-E1A0-2891-8DEE35E79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97890" y="2511887"/>
            <a:ext cx="6858003" cy="1834218"/>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878268"/>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BCD12-410F-F301-DB39-3E9F93242AD2}"/>
            </a:ext>
          </a:extLst>
        </p:cNvPr>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53032043-096C-6E67-64DB-BFD3605285D0}"/>
              </a:ext>
            </a:extLst>
          </p:cNvPr>
          <p:cNvGraphicFramePr/>
          <p:nvPr>
            <p:extLst>
              <p:ext uri="{D42A27DB-BD31-4B8C-83A1-F6EECF244321}">
                <p14:modId xmlns:p14="http://schemas.microsoft.com/office/powerpoint/2010/main" val="1405364335"/>
              </p:ext>
            </p:extLst>
          </p:nvPr>
        </p:nvGraphicFramePr>
        <p:xfrm>
          <a:off x="835225" y="1872647"/>
          <a:ext cx="7473549" cy="4475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0EA3B74A-2CBB-AF15-5D81-5ECA0F40122D}"/>
              </a:ext>
            </a:extLst>
          </p:cNvPr>
          <p:cNvSpPr/>
          <p:nvPr/>
        </p:nvSpPr>
        <p:spPr>
          <a:xfrm>
            <a:off x="0" y="0"/>
            <a:ext cx="9144000" cy="1556426"/>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CE146BB-53A6-941D-3AC5-30C396F34C01}"/>
              </a:ext>
            </a:extLst>
          </p:cNvPr>
          <p:cNvSpPr/>
          <p:nvPr/>
        </p:nvSpPr>
        <p:spPr>
          <a:xfrm>
            <a:off x="0" y="238144"/>
            <a:ext cx="9144000"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a:ln>
                  <a:noFill/>
                </a:ln>
                <a:solidFill>
                  <a:srgbClr val="FFFFFF"/>
                </a:solidFill>
                <a:effectLst/>
                <a:uLnTx/>
                <a:uFillTx/>
                <a:latin typeface="Calibri" panose="020F0502020204030204"/>
                <a:ea typeface="+mn-ea"/>
                <a:cs typeface="+mn-cs"/>
              </a:rPr>
              <a:t>Amplify Sessions</a:t>
            </a:r>
          </a:p>
        </p:txBody>
      </p:sp>
      <p:sp>
        <p:nvSpPr>
          <p:cNvPr id="5" name="Content Placeholder 4">
            <a:extLst>
              <a:ext uri="{FF2B5EF4-FFF2-40B4-BE49-F238E27FC236}">
                <a16:creationId xmlns:a16="http://schemas.microsoft.com/office/drawing/2014/main" id="{DE3F14C6-CD52-A275-D17E-F5CFBA4CD9C4}"/>
              </a:ext>
            </a:extLst>
          </p:cNvPr>
          <p:cNvSpPr>
            <a:spLocks noGrp="1"/>
          </p:cNvSpPr>
          <p:nvPr>
            <p:ph idx="1"/>
          </p:nvPr>
        </p:nvSpPr>
        <p:spPr>
          <a:xfrm>
            <a:off x="628649" y="983211"/>
            <a:ext cx="7886700" cy="518722"/>
          </a:xfrm>
        </p:spPr>
        <p:txBody>
          <a:bodyPr>
            <a:normAutofit fontScale="92500"/>
          </a:bodyPr>
          <a:lstStyle/>
          <a:p>
            <a:pPr marL="0" indent="0">
              <a:buNone/>
            </a:pPr>
            <a:r>
              <a:rPr lang="en-US" i="1">
                <a:solidFill>
                  <a:schemeClr val="bg1"/>
                </a:solidFill>
              </a:rPr>
              <a:t>Every Thursday 12 Noon to 1:30 p.m. EST from March 26 – May 21, 2026</a:t>
            </a:r>
            <a:endParaRPr lang="en-US">
              <a:solidFill>
                <a:schemeClr val="bg1"/>
              </a:solidFill>
            </a:endParaRPr>
          </a:p>
        </p:txBody>
      </p:sp>
      <p:pic>
        <p:nvPicPr>
          <p:cNvPr id="6" name="Graphic 5" descr="Checkbox Checked with solid fill">
            <a:extLst>
              <a:ext uri="{FF2B5EF4-FFF2-40B4-BE49-F238E27FC236}">
                <a16:creationId xmlns:a16="http://schemas.microsoft.com/office/drawing/2014/main" id="{760FD72B-9177-305F-1004-6F81EAE4C13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5" y="1761004"/>
            <a:ext cx="696997" cy="696997"/>
          </a:xfrm>
          <a:prstGeom prst="rect">
            <a:avLst/>
          </a:prstGeom>
        </p:spPr>
      </p:pic>
      <p:pic>
        <p:nvPicPr>
          <p:cNvPr id="7" name="Graphic 6" descr="Checkbox Checked with solid fill">
            <a:extLst>
              <a:ext uri="{FF2B5EF4-FFF2-40B4-BE49-F238E27FC236}">
                <a16:creationId xmlns:a16="http://schemas.microsoft.com/office/drawing/2014/main" id="{B5475B93-68D5-1E0A-31BC-D014CD3D058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44885" y="2280447"/>
            <a:ext cx="696997" cy="696997"/>
          </a:xfrm>
          <a:prstGeom prst="rect">
            <a:avLst/>
          </a:prstGeom>
        </p:spPr>
      </p:pic>
      <p:sp>
        <p:nvSpPr>
          <p:cNvPr id="3" name="Arrow: Right 2">
            <a:extLst>
              <a:ext uri="{FF2B5EF4-FFF2-40B4-BE49-F238E27FC236}">
                <a16:creationId xmlns:a16="http://schemas.microsoft.com/office/drawing/2014/main" id="{D0BC3934-E4A8-80AB-40FD-103C732F036F}"/>
              </a:ext>
            </a:extLst>
          </p:cNvPr>
          <p:cNvSpPr/>
          <p:nvPr/>
        </p:nvSpPr>
        <p:spPr>
          <a:xfrm>
            <a:off x="1273629" y="5384244"/>
            <a:ext cx="696997" cy="311227"/>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9" descr="Checkbox Checked with solid fill">
            <a:extLst>
              <a:ext uri="{FF2B5EF4-FFF2-40B4-BE49-F238E27FC236}">
                <a16:creationId xmlns:a16="http://schemas.microsoft.com/office/drawing/2014/main" id="{50B1E1BF-6D12-48F4-0FEA-2C31C90D2D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4" y="2775503"/>
            <a:ext cx="696997" cy="696997"/>
          </a:xfrm>
          <a:prstGeom prst="rect">
            <a:avLst/>
          </a:prstGeom>
        </p:spPr>
      </p:pic>
      <p:pic>
        <p:nvPicPr>
          <p:cNvPr id="12" name="Graphic 11" descr="Checkbox Checked with solid fill">
            <a:extLst>
              <a:ext uri="{FF2B5EF4-FFF2-40B4-BE49-F238E27FC236}">
                <a16:creationId xmlns:a16="http://schemas.microsoft.com/office/drawing/2014/main" id="{F68317F7-B76A-0006-36A3-ED22F363E1A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66774" y="3257087"/>
            <a:ext cx="696997" cy="696997"/>
          </a:xfrm>
          <a:prstGeom prst="rect">
            <a:avLst/>
          </a:prstGeom>
        </p:spPr>
      </p:pic>
      <p:pic>
        <p:nvPicPr>
          <p:cNvPr id="8" name="Graphic 7" descr="Checkbox Checked with solid fill">
            <a:extLst>
              <a:ext uri="{FF2B5EF4-FFF2-40B4-BE49-F238E27FC236}">
                <a16:creationId xmlns:a16="http://schemas.microsoft.com/office/drawing/2014/main" id="{1D147630-D267-54BA-8078-D0E96AE0435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9054" y="3784391"/>
            <a:ext cx="696997" cy="696997"/>
          </a:xfrm>
          <a:prstGeom prst="rect">
            <a:avLst/>
          </a:prstGeom>
        </p:spPr>
      </p:pic>
      <p:pic>
        <p:nvPicPr>
          <p:cNvPr id="9" name="Graphic 8" descr="Checkbox Checked with solid fill">
            <a:extLst>
              <a:ext uri="{FF2B5EF4-FFF2-40B4-BE49-F238E27FC236}">
                <a16:creationId xmlns:a16="http://schemas.microsoft.com/office/drawing/2014/main" id="{087EA390-A5B0-B55D-7160-47E9DFAA1FE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73629" y="4281884"/>
            <a:ext cx="696997" cy="696997"/>
          </a:xfrm>
          <a:prstGeom prst="rect">
            <a:avLst/>
          </a:prstGeom>
        </p:spPr>
      </p:pic>
      <p:sp>
        <p:nvSpPr>
          <p:cNvPr id="13" name="Arrow: Right 12">
            <a:extLst>
              <a:ext uri="{FF2B5EF4-FFF2-40B4-BE49-F238E27FC236}">
                <a16:creationId xmlns:a16="http://schemas.microsoft.com/office/drawing/2014/main" id="{86E6A0D9-2CB7-0370-5A6C-ED7D9DC95C01}"/>
              </a:ext>
            </a:extLst>
          </p:cNvPr>
          <p:cNvSpPr/>
          <p:nvPr/>
        </p:nvSpPr>
        <p:spPr>
          <a:xfrm>
            <a:off x="749136" y="5945220"/>
            <a:ext cx="696997" cy="311227"/>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Graphic 13" descr="Checkbox Checked with solid fill">
            <a:extLst>
              <a:ext uri="{FF2B5EF4-FFF2-40B4-BE49-F238E27FC236}">
                <a16:creationId xmlns:a16="http://schemas.microsoft.com/office/drawing/2014/main" id="{617CF9ED-006A-87A5-1EEA-4AD5AC40AB8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07035" y="4755257"/>
            <a:ext cx="696997" cy="696997"/>
          </a:xfrm>
          <a:prstGeom prst="rect">
            <a:avLst/>
          </a:prstGeom>
        </p:spPr>
      </p:pic>
    </p:spTree>
    <p:extLst>
      <p:ext uri="{BB962C8B-B14F-4D97-AF65-F5344CB8AC3E}">
        <p14:creationId xmlns:p14="http://schemas.microsoft.com/office/powerpoint/2010/main" val="31294958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1AB6027C-1C27-EE4F-C9A2-62FC0F96231F}"/>
            </a:ext>
          </a:extLst>
        </p:cNvPr>
        <p:cNvGrpSpPr/>
        <p:nvPr/>
      </p:nvGrpSpPr>
      <p:grpSpPr>
        <a:xfrm>
          <a:off x="0" y="0"/>
          <a:ext cx="0" cy="0"/>
          <a:chOff x="0" y="0"/>
          <a:chExt cx="0" cy="0"/>
        </a:xfrm>
      </p:grpSpPr>
      <p:sp>
        <p:nvSpPr>
          <p:cNvPr id="13" name="Rectangle: Rounded Corners 4">
            <a:extLst>
              <a:ext uri="{FF2B5EF4-FFF2-40B4-BE49-F238E27FC236}">
                <a16:creationId xmlns:a16="http://schemas.microsoft.com/office/drawing/2014/main" id="{408BB8BD-269B-70D9-EB03-9CEF65470A86}"/>
              </a:ext>
            </a:extLst>
          </p:cNvPr>
          <p:cNvSpPr txBox="1"/>
          <p:nvPr/>
        </p:nvSpPr>
        <p:spPr>
          <a:xfrm>
            <a:off x="10342" y="179492"/>
            <a:ext cx="9143999"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16FD2AF3-86A1-CCB1-55E0-8ECE7491DC68}"/>
              </a:ext>
            </a:extLst>
          </p:cNvPr>
          <p:cNvSpPr txBox="1">
            <a:spLocks/>
          </p:cNvSpPr>
          <p:nvPr/>
        </p:nvSpPr>
        <p:spPr>
          <a:xfrm>
            <a:off x="10342" y="233577"/>
            <a:ext cx="9144000" cy="90942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Amplify Skill Application: </a:t>
            </a:r>
            <a:r>
              <a:rPr kumimoji="0" lang="en-US" sz="4000" b="0" i="0" u="none" strike="noStrike" kern="1200" cap="none" spc="0" normalizeH="0" baseline="0" noProof="0" dirty="0">
                <a:ln>
                  <a:noFill/>
                </a:ln>
                <a:solidFill>
                  <a:srgbClr val="FFC000"/>
                </a:solidFill>
                <a:effectLst/>
                <a:uLnTx/>
                <a:uFillTx/>
                <a:latin typeface="Calibri Light" panose="020F0302020204030204"/>
                <a:ea typeface="+mj-ea"/>
                <a:cs typeface="+mj-cs"/>
              </a:rPr>
              <a:t>Reframing</a:t>
            </a:r>
          </a:p>
        </p:txBody>
      </p:sp>
      <p:sp>
        <p:nvSpPr>
          <p:cNvPr id="7" name="Title 3">
            <a:extLst>
              <a:ext uri="{FF2B5EF4-FFF2-40B4-BE49-F238E27FC236}">
                <a16:creationId xmlns:a16="http://schemas.microsoft.com/office/drawing/2014/main" id="{2DDD2F7C-6F08-8937-7631-E5CC600FCD0E}"/>
              </a:ext>
            </a:extLst>
          </p:cNvPr>
          <p:cNvSpPr txBox="1">
            <a:spLocks/>
          </p:cNvSpPr>
          <p:nvPr/>
        </p:nvSpPr>
        <p:spPr>
          <a:xfrm>
            <a:off x="209480" y="1278971"/>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5" name="Diagram 4">
            <a:extLst>
              <a:ext uri="{FF2B5EF4-FFF2-40B4-BE49-F238E27FC236}">
                <a16:creationId xmlns:a16="http://schemas.microsoft.com/office/drawing/2014/main" id="{EDB8BC3C-2B55-EC37-67E7-292A5B767D05}"/>
              </a:ext>
            </a:extLst>
          </p:cNvPr>
          <p:cNvGraphicFramePr/>
          <p:nvPr>
            <p:extLst>
              <p:ext uri="{D42A27DB-BD31-4B8C-83A1-F6EECF244321}">
                <p14:modId xmlns:p14="http://schemas.microsoft.com/office/powerpoint/2010/main" val="1239088382"/>
              </p:ext>
            </p:extLst>
          </p:nvPr>
        </p:nvGraphicFramePr>
        <p:xfrm>
          <a:off x="554772" y="1620726"/>
          <a:ext cx="8047804" cy="1426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agram 1">
            <a:extLst>
              <a:ext uri="{FF2B5EF4-FFF2-40B4-BE49-F238E27FC236}">
                <a16:creationId xmlns:a16="http://schemas.microsoft.com/office/drawing/2014/main" id="{3B540E72-B358-30CE-6F89-4767AFAB9155}"/>
              </a:ext>
            </a:extLst>
          </p:cNvPr>
          <p:cNvGraphicFramePr/>
          <p:nvPr>
            <p:extLst>
              <p:ext uri="{D42A27DB-BD31-4B8C-83A1-F6EECF244321}">
                <p14:modId xmlns:p14="http://schemas.microsoft.com/office/powerpoint/2010/main" val="1469035270"/>
              </p:ext>
            </p:extLst>
          </p:nvPr>
        </p:nvGraphicFramePr>
        <p:xfrm>
          <a:off x="391323" y="2851428"/>
          <a:ext cx="8469126" cy="39220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685414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1CB9A262-9A28-49BB-158D-116E52D03CD6}"/>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7053263C-AE25-C1E2-74C9-383346AFBD0A}"/>
              </a:ext>
            </a:extLst>
          </p:cNvPr>
          <p:cNvSpPr txBox="1">
            <a:spLocks/>
          </p:cNvSpPr>
          <p:nvPr/>
        </p:nvSpPr>
        <p:spPr>
          <a:xfrm>
            <a:off x="209480" y="1278971"/>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5" name="Diagram 4">
            <a:extLst>
              <a:ext uri="{FF2B5EF4-FFF2-40B4-BE49-F238E27FC236}">
                <a16:creationId xmlns:a16="http://schemas.microsoft.com/office/drawing/2014/main" id="{AFFF0F3E-9B68-1B69-1420-599AA26FD1D5}"/>
              </a:ext>
            </a:extLst>
          </p:cNvPr>
          <p:cNvGraphicFramePr/>
          <p:nvPr>
            <p:extLst>
              <p:ext uri="{D42A27DB-BD31-4B8C-83A1-F6EECF244321}">
                <p14:modId xmlns:p14="http://schemas.microsoft.com/office/powerpoint/2010/main" val="2866584982"/>
              </p:ext>
            </p:extLst>
          </p:nvPr>
        </p:nvGraphicFramePr>
        <p:xfrm>
          <a:off x="554772" y="1620726"/>
          <a:ext cx="8047804" cy="1426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Rounded Corners 4">
            <a:extLst>
              <a:ext uri="{FF2B5EF4-FFF2-40B4-BE49-F238E27FC236}">
                <a16:creationId xmlns:a16="http://schemas.microsoft.com/office/drawing/2014/main" id="{D59880D4-AAB7-6B91-F491-7942C286CC6A}"/>
              </a:ext>
            </a:extLst>
          </p:cNvPr>
          <p:cNvSpPr txBox="1"/>
          <p:nvPr/>
        </p:nvSpPr>
        <p:spPr>
          <a:xfrm>
            <a:off x="10342" y="179492"/>
            <a:ext cx="9143999"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3">
            <a:extLst>
              <a:ext uri="{FF2B5EF4-FFF2-40B4-BE49-F238E27FC236}">
                <a16:creationId xmlns:a16="http://schemas.microsoft.com/office/drawing/2014/main" id="{E9A5CA06-9BE0-70A9-08EE-CA0BCC306DFF}"/>
              </a:ext>
            </a:extLst>
          </p:cNvPr>
          <p:cNvSpPr txBox="1">
            <a:spLocks/>
          </p:cNvSpPr>
          <p:nvPr/>
        </p:nvSpPr>
        <p:spPr>
          <a:xfrm>
            <a:off x="10342" y="233577"/>
            <a:ext cx="9144000" cy="90942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Amplify Skill Application: </a:t>
            </a:r>
            <a:r>
              <a:rPr kumimoji="0" lang="en-US" sz="4000" b="0" i="0" u="none" strike="noStrike" kern="1200" cap="none" spc="0" normalizeH="0" baseline="0" noProof="0" dirty="0">
                <a:ln>
                  <a:noFill/>
                </a:ln>
                <a:solidFill>
                  <a:srgbClr val="FFC000"/>
                </a:solidFill>
                <a:effectLst/>
                <a:uLnTx/>
                <a:uFillTx/>
                <a:latin typeface="Calibri Light" panose="020F0302020204030204"/>
                <a:ea typeface="+mj-ea"/>
                <a:cs typeface="+mj-cs"/>
              </a:rPr>
              <a:t>Navigating</a:t>
            </a:r>
          </a:p>
        </p:txBody>
      </p:sp>
      <p:graphicFrame>
        <p:nvGraphicFramePr>
          <p:cNvPr id="8" name="Diagram 7">
            <a:extLst>
              <a:ext uri="{FF2B5EF4-FFF2-40B4-BE49-F238E27FC236}">
                <a16:creationId xmlns:a16="http://schemas.microsoft.com/office/drawing/2014/main" id="{5B3F7754-75B7-9470-4B26-C9502AFE01BB}"/>
              </a:ext>
            </a:extLst>
          </p:cNvPr>
          <p:cNvGraphicFramePr/>
          <p:nvPr>
            <p:extLst>
              <p:ext uri="{D42A27DB-BD31-4B8C-83A1-F6EECF244321}">
                <p14:modId xmlns:p14="http://schemas.microsoft.com/office/powerpoint/2010/main" val="2889926726"/>
              </p:ext>
            </p:extLst>
          </p:nvPr>
        </p:nvGraphicFramePr>
        <p:xfrm>
          <a:off x="391323" y="2851428"/>
          <a:ext cx="8469126" cy="39220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286772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1AB62A6D-6B9A-BBE3-064F-2929428459B6}"/>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27C42CAF-2D7C-FC80-E3A0-F7AD35DDC223}"/>
              </a:ext>
            </a:extLst>
          </p:cNvPr>
          <p:cNvSpPr txBox="1">
            <a:spLocks/>
          </p:cNvSpPr>
          <p:nvPr/>
        </p:nvSpPr>
        <p:spPr>
          <a:xfrm>
            <a:off x="209480" y="1278971"/>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5" name="Diagram 4">
            <a:extLst>
              <a:ext uri="{FF2B5EF4-FFF2-40B4-BE49-F238E27FC236}">
                <a16:creationId xmlns:a16="http://schemas.microsoft.com/office/drawing/2014/main" id="{AF23C93B-C52A-B761-7EA8-CA12CC0D2AC3}"/>
              </a:ext>
            </a:extLst>
          </p:cNvPr>
          <p:cNvGraphicFramePr/>
          <p:nvPr>
            <p:extLst>
              <p:ext uri="{D42A27DB-BD31-4B8C-83A1-F6EECF244321}">
                <p14:modId xmlns:p14="http://schemas.microsoft.com/office/powerpoint/2010/main" val="2256644593"/>
              </p:ext>
            </p:extLst>
          </p:nvPr>
        </p:nvGraphicFramePr>
        <p:xfrm>
          <a:off x="554772" y="1620726"/>
          <a:ext cx="8047804" cy="1426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Rounded Corners 4">
            <a:extLst>
              <a:ext uri="{FF2B5EF4-FFF2-40B4-BE49-F238E27FC236}">
                <a16:creationId xmlns:a16="http://schemas.microsoft.com/office/drawing/2014/main" id="{62AD2DD1-4B47-470A-1F98-0CC5784C659F}"/>
              </a:ext>
            </a:extLst>
          </p:cNvPr>
          <p:cNvSpPr txBox="1"/>
          <p:nvPr/>
        </p:nvSpPr>
        <p:spPr>
          <a:xfrm>
            <a:off x="10342" y="179492"/>
            <a:ext cx="9143999"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3">
            <a:extLst>
              <a:ext uri="{FF2B5EF4-FFF2-40B4-BE49-F238E27FC236}">
                <a16:creationId xmlns:a16="http://schemas.microsoft.com/office/drawing/2014/main" id="{257C3CC6-5375-3D37-27B4-16E0CE70BACD}"/>
              </a:ext>
            </a:extLst>
          </p:cNvPr>
          <p:cNvSpPr txBox="1">
            <a:spLocks/>
          </p:cNvSpPr>
          <p:nvPr/>
        </p:nvSpPr>
        <p:spPr>
          <a:xfrm>
            <a:off x="10342" y="233577"/>
            <a:ext cx="9144000" cy="90942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Amplify Skill Application: </a:t>
            </a:r>
            <a:r>
              <a:rPr kumimoji="0" lang="en-US" sz="4000" b="0" i="0" u="none" strike="noStrike" kern="1200" cap="none" spc="0" normalizeH="0" baseline="0" noProof="0" dirty="0">
                <a:ln>
                  <a:noFill/>
                </a:ln>
                <a:solidFill>
                  <a:srgbClr val="FFC000"/>
                </a:solidFill>
                <a:effectLst/>
                <a:uLnTx/>
                <a:uFillTx/>
                <a:latin typeface="Calibri Light" panose="020F0302020204030204"/>
                <a:ea typeface="+mj-ea"/>
                <a:cs typeface="+mj-cs"/>
              </a:rPr>
              <a:t>Advocating</a:t>
            </a:r>
          </a:p>
        </p:txBody>
      </p:sp>
      <p:graphicFrame>
        <p:nvGraphicFramePr>
          <p:cNvPr id="4" name="Diagram 3">
            <a:extLst>
              <a:ext uri="{FF2B5EF4-FFF2-40B4-BE49-F238E27FC236}">
                <a16:creationId xmlns:a16="http://schemas.microsoft.com/office/drawing/2014/main" id="{C064A118-DDCF-1095-9908-FD866DBCCE0A}"/>
              </a:ext>
            </a:extLst>
          </p:cNvPr>
          <p:cNvGraphicFramePr/>
          <p:nvPr>
            <p:extLst>
              <p:ext uri="{D42A27DB-BD31-4B8C-83A1-F6EECF244321}">
                <p14:modId xmlns:p14="http://schemas.microsoft.com/office/powerpoint/2010/main" val="1370067564"/>
              </p:ext>
            </p:extLst>
          </p:nvPr>
        </p:nvGraphicFramePr>
        <p:xfrm>
          <a:off x="391323" y="2851428"/>
          <a:ext cx="8469126" cy="39220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956565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3.xml><?xml version="1.0" encoding="utf-8"?>
<a:theme xmlns:a="http://schemas.openxmlformats.org/drawingml/2006/main" name="Badge">
  <a:themeElements>
    <a:clrScheme name="Custom 4">
      <a:dk1>
        <a:sysClr val="windowText" lastClr="000000"/>
      </a:dk1>
      <a:lt1>
        <a:sysClr val="window" lastClr="FFFFFF"/>
      </a:lt1>
      <a:dk2>
        <a:srgbClr val="171312"/>
      </a:dk2>
      <a:lt2>
        <a:srgbClr val="FFFFFF"/>
      </a:lt2>
      <a:accent1>
        <a:srgbClr val="0A3699"/>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4.xml><?xml version="1.0" encoding="utf-8"?>
<a:theme xmlns:a="http://schemas.openxmlformats.org/drawingml/2006/main" name="DividendVTI">
  <a:themeElements>
    <a:clrScheme name="">
      <a:dk1>
        <a:srgbClr val="000000"/>
      </a:dk1>
      <a:lt1>
        <a:srgbClr val="FFFFFF"/>
      </a:lt1>
      <a:dk2>
        <a:srgbClr val="242F41"/>
      </a:dk2>
      <a:lt2>
        <a:srgbClr val="E2E6E8"/>
      </a:lt2>
      <a:accent1>
        <a:srgbClr val="CE7242"/>
      </a:accent1>
      <a:accent2>
        <a:srgbClr val="BC303B"/>
      </a:accent2>
      <a:accent3>
        <a:srgbClr val="CE4287"/>
      </a:accent3>
      <a:accent4>
        <a:srgbClr val="BC30AF"/>
      </a:accent4>
      <a:accent5>
        <a:srgbClr val="A042CE"/>
      </a:accent5>
      <a:accent6>
        <a:srgbClr val="6444C2"/>
      </a:accent6>
      <a:hlink>
        <a:srgbClr val="3B8AB3"/>
      </a:hlink>
      <a:folHlink>
        <a:srgbClr val="7F7F7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Classic-Corporate_Teach a Course_03_MO - v4.pptx" id="{D5AEBA98-7BE2-4600-B726-C10F88B0D5DD}" vid="{80972332-D852-4500-B88A-BEF94A57E0EB}"/>
    </a:ext>
  </a:extLst>
</a:theme>
</file>

<file path=ppt/theme/theme5.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46E82EBB764924A81D7C40BAEEA8AA4" ma:contentTypeVersion="38" ma:contentTypeDescription="Create a new document." ma:contentTypeScope="" ma:versionID="3b2232b157bc773aa101008ff85bb7be">
  <xsd:schema xmlns:xsd="http://www.w3.org/2001/XMLSchema" xmlns:xs="http://www.w3.org/2001/XMLSchema" xmlns:p="http://schemas.microsoft.com/office/2006/metadata/properties" xmlns:ns3="05f3f652-0591-4508-859d-026c37258768" xmlns:ns4="63f99d98-05c5-4b60-bada-d289f0b0228d" targetNamespace="http://schemas.microsoft.com/office/2006/metadata/properties" ma:root="true" ma:fieldsID="9251e004bfad927936cc6999cf9a522e" ns3:_="" ns4:_="">
    <xsd:import namespace="05f3f652-0591-4508-859d-026c37258768"/>
    <xsd:import namespace="63f99d98-05c5-4b60-bada-d289f0b0228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Leaders" minOccurs="0"/>
                <xsd:element ref="ns3:Members" minOccurs="0"/>
                <xsd:element ref="ns3:Member_Groups" minOccurs="0"/>
                <xsd:element ref="ns3:Invited_Leaders" minOccurs="0"/>
                <xsd:element ref="ns3:Invited_Members" minOccurs="0"/>
                <xsd:element ref="ns3:Has_Leaders_Only_SectionGroup"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f3f652-0591-4508-859d-026c372587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TeamsChannelId" ma:index="17" nillable="true" ma:displayName="Teams Channel Id" ma:internalName="TeamsChannelId">
      <xsd:simpleType>
        <xsd:restriction base="dms:Text"/>
      </xsd:simpleType>
    </xsd:element>
    <xsd:element name="Owner" ma:index="18"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9" nillable="true" ma:displayName="Math Settings" ma:internalName="Math_Settings">
      <xsd:simpleType>
        <xsd:restriction base="dms:Text"/>
      </xsd:simpleType>
    </xsd:element>
    <xsd:element name="DefaultSectionNames" ma:index="20" nillable="true" ma:displayName="Default Section Names" ma:internalName="DefaultSectionNames">
      <xsd:simpleType>
        <xsd:restriction base="dms:Note">
          <xsd:maxLength value="255"/>
        </xsd:restriction>
      </xsd:simpleType>
    </xsd:element>
    <xsd:element name="Templates" ma:index="21" nillable="true" ma:displayName="Templates" ma:internalName="Templates">
      <xsd:simpleType>
        <xsd:restriction base="dms:Note">
          <xsd:maxLength value="255"/>
        </xsd:restriction>
      </xsd:simpleType>
    </xsd:element>
    <xsd:element name="Teachers" ma:index="22"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3"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4"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5" nillable="true" ma:displayName="Distribution Groups" ma:internalName="Distribution_Groups">
      <xsd:simpleType>
        <xsd:restriction base="dms:Note">
          <xsd:maxLength value="255"/>
        </xsd:restriction>
      </xsd:simpleType>
    </xsd:element>
    <xsd:element name="LMS_Mappings" ma:index="26" nillable="true" ma:displayName="LMS Mappings" ma:internalName="LMS_Mappings">
      <xsd:simpleType>
        <xsd:restriction base="dms:Note">
          <xsd:maxLength value="255"/>
        </xsd:restriction>
      </xsd:simple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Self_Registration_Enabled" ma:index="29" nillable="true" ma:displayName="Self Registration Enabled" ma:internalName="Self_Registration_Enabled">
      <xsd:simpleType>
        <xsd:restriction base="dms:Boolean"/>
      </xsd:simpleType>
    </xsd:element>
    <xsd:element name="Has_Teacher_Only_SectionGroup" ma:index="30" nillable="true" ma:displayName="Has Teacher Only SectionGroup" ma:internalName="Has_Teacher_Only_SectionGroup">
      <xsd:simpleType>
        <xsd:restriction base="dms:Boolean"/>
      </xsd:simpleType>
    </xsd:element>
    <xsd:element name="Is_Collaboration_Space_Locked" ma:index="31" nillable="true" ma:displayName="Is Collaboration Space Locked" ma:internalName="Is_Collaboration_Space_Locked">
      <xsd:simpleType>
        <xsd:restriction base="dms:Boolean"/>
      </xsd:simpleType>
    </xsd:element>
    <xsd:element name="IsNotebookLocked" ma:index="32" nillable="true" ma:displayName="Is Notebook Locked" ma:internalName="IsNotebookLocked">
      <xsd:simpleType>
        <xsd:restriction base="dms:Boolean"/>
      </xsd:simpleType>
    </xsd:element>
    <xsd:element name="Leaders" ma:index="33"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4"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5"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36" nillable="true" ma:displayName="Invited Leaders" ma:internalName="Invited_Leaders">
      <xsd:simpleType>
        <xsd:restriction base="dms:Note">
          <xsd:maxLength value="255"/>
        </xsd:restriction>
      </xsd:simpleType>
    </xsd:element>
    <xsd:element name="Invited_Members" ma:index="37" nillable="true" ma:displayName="Invited Members" ma:internalName="Invited_Members">
      <xsd:simpleType>
        <xsd:restriction base="dms:Note">
          <xsd:maxLength value="255"/>
        </xsd:restriction>
      </xsd:simpleType>
    </xsd:element>
    <xsd:element name="Has_Leaders_Only_SectionGroup" ma:index="38" nillable="true" ma:displayName="Has Leaders Only SectionGroup" ma:internalName="Has_Leaders_Only_SectionGroup">
      <xsd:simpleType>
        <xsd:restriction base="dms:Boolea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f99d98-05c5-4b60-bada-d289f0b0228d" elementFormDefault="qualified">
    <xsd:import namespace="http://schemas.microsoft.com/office/2006/documentManagement/types"/>
    <xsd:import namespace="http://schemas.microsoft.com/office/infopath/2007/PartnerControls"/>
    <xsd:element name="SharedWithUsers" ma:index="4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4" nillable="true" ma:displayName="Shared With Details" ma:internalName="SharedWithDetails" ma:readOnly="true">
      <xsd:simpleType>
        <xsd:restriction base="dms:Note">
          <xsd:maxLength value="255"/>
        </xsd:restriction>
      </xsd:simpleType>
    </xsd:element>
    <xsd:element name="SharingHintHash" ma:index="4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olderType xmlns="05f3f652-0591-4508-859d-026c37258768" xsi:nil="true"/>
    <Owner xmlns="05f3f652-0591-4508-859d-026c37258768">
      <UserInfo>
        <DisplayName/>
        <AccountId xsi:nil="true"/>
        <AccountType/>
      </UserInfo>
    </Owner>
    <Teachers xmlns="05f3f652-0591-4508-859d-026c37258768">
      <UserInfo>
        <DisplayName/>
        <AccountId xsi:nil="true"/>
        <AccountType/>
      </UserInfo>
    </Teachers>
    <Is_Collaboration_Space_Locked xmlns="05f3f652-0591-4508-859d-026c37258768" xsi:nil="true"/>
    <TeamsChannelId xmlns="05f3f652-0591-4508-859d-026c37258768" xsi:nil="true"/>
    <IsNotebookLocked xmlns="05f3f652-0591-4508-859d-026c37258768" xsi:nil="true"/>
    <NotebookType xmlns="05f3f652-0591-4508-859d-026c37258768" xsi:nil="true"/>
    <Students xmlns="05f3f652-0591-4508-859d-026c37258768">
      <UserInfo>
        <DisplayName/>
        <AccountId xsi:nil="true"/>
        <AccountType/>
      </UserInfo>
    </Students>
    <Math_Settings xmlns="05f3f652-0591-4508-859d-026c37258768" xsi:nil="true"/>
    <DefaultSectionNames xmlns="05f3f652-0591-4508-859d-026c37258768" xsi:nil="true"/>
    <Distribution_Groups xmlns="05f3f652-0591-4508-859d-026c37258768" xsi:nil="true"/>
    <Self_Registration_Enabled xmlns="05f3f652-0591-4508-859d-026c37258768" xsi:nil="true"/>
    <AppVersion xmlns="05f3f652-0591-4508-859d-026c37258768" xsi:nil="true"/>
    <Student_Groups xmlns="05f3f652-0591-4508-859d-026c37258768">
      <UserInfo>
        <DisplayName/>
        <AccountId xsi:nil="true"/>
        <AccountType/>
      </UserInfo>
    </Student_Groups>
    <Has_Leaders_Only_SectionGroup xmlns="05f3f652-0591-4508-859d-026c37258768" xsi:nil="true"/>
    <LMS_Mappings xmlns="05f3f652-0591-4508-859d-026c37258768" xsi:nil="true"/>
    <Invited_Teachers xmlns="05f3f652-0591-4508-859d-026c37258768" xsi:nil="true"/>
    <Invited_Leaders xmlns="05f3f652-0591-4508-859d-026c37258768" xsi:nil="true"/>
    <CultureName xmlns="05f3f652-0591-4508-859d-026c37258768" xsi:nil="true"/>
    <Leaders xmlns="05f3f652-0591-4508-859d-026c37258768">
      <UserInfo>
        <DisplayName/>
        <AccountId xsi:nil="true"/>
        <AccountType/>
      </UserInfo>
    </Leaders>
    <Templates xmlns="05f3f652-0591-4508-859d-026c37258768" xsi:nil="true"/>
    <Has_Teacher_Only_SectionGroup xmlns="05f3f652-0591-4508-859d-026c37258768" xsi:nil="true"/>
    <Members xmlns="05f3f652-0591-4508-859d-026c37258768">
      <UserInfo>
        <DisplayName/>
        <AccountId xsi:nil="true"/>
        <AccountType/>
      </UserInfo>
    </Members>
    <Member_Groups xmlns="05f3f652-0591-4508-859d-026c37258768">
      <UserInfo>
        <DisplayName/>
        <AccountId xsi:nil="true"/>
        <AccountType/>
      </UserInfo>
    </Member_Groups>
    <Invited_Members xmlns="05f3f652-0591-4508-859d-026c37258768" xsi:nil="true"/>
    <Invited_Students xmlns="05f3f652-0591-4508-859d-026c37258768" xsi:nil="true"/>
  </documentManagement>
</p:properties>
</file>

<file path=customXml/itemProps1.xml><?xml version="1.0" encoding="utf-8"?>
<ds:datastoreItem xmlns:ds="http://schemas.openxmlformats.org/officeDocument/2006/customXml" ds:itemID="{223B116E-DA16-4EFC-97ED-694439A3F59C}">
  <ds:schemaRefs>
    <ds:schemaRef ds:uri="05f3f652-0591-4508-859d-026c37258768"/>
    <ds:schemaRef ds:uri="63f99d98-05c5-4b60-bada-d289f0b0228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AF49792-AC65-4034-A09A-B7D77D9A5D2B}">
  <ds:schemaRefs>
    <ds:schemaRef ds:uri="http://schemas.microsoft.com/sharepoint/v3/contenttype/forms"/>
  </ds:schemaRefs>
</ds:datastoreItem>
</file>

<file path=customXml/itemProps3.xml><?xml version="1.0" encoding="utf-8"?>
<ds:datastoreItem xmlns:ds="http://schemas.openxmlformats.org/officeDocument/2006/customXml" ds:itemID="{F8F3D24B-4276-4D2E-8B56-FDF137BDCDAC}">
  <ds:schemaRefs>
    <ds:schemaRef ds:uri="05f3f652-0591-4508-859d-026c37258768"/>
    <ds:schemaRef ds:uri="63f99d98-05c5-4b60-bada-d289f0b0228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128</TotalTime>
  <Words>5045</Words>
  <Application>Microsoft Office PowerPoint</Application>
  <PresentationFormat>On-screen Show (4:3)</PresentationFormat>
  <Paragraphs>906</Paragraphs>
  <Slides>90</Slides>
  <Notes>81</Notes>
  <HiddenSlides>22</HiddenSlides>
  <MMClips>4</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90</vt:i4>
      </vt:variant>
    </vt:vector>
  </HeadingPairs>
  <TitlesOfParts>
    <vt:vector size="108" baseType="lpstr">
      <vt:lpstr>Arial</vt:lpstr>
      <vt:lpstr>Arial Black</vt:lpstr>
      <vt:lpstr>Bradley Hand ITC</vt:lpstr>
      <vt:lpstr>Calibri</vt:lpstr>
      <vt:lpstr>Calibri Light</vt:lpstr>
      <vt:lpstr>Congenial UltraLight</vt:lpstr>
      <vt:lpstr>Gill Sans MT</vt:lpstr>
      <vt:lpstr>Impact</vt:lpstr>
      <vt:lpstr>Source Sans Pro</vt:lpstr>
      <vt:lpstr>Times New Roman</vt:lpstr>
      <vt:lpstr>Verdana Pro Black</vt:lpstr>
      <vt:lpstr>Wingdings</vt:lpstr>
      <vt:lpstr>Wingdings 2</vt:lpstr>
      <vt:lpstr>1_Office Theme</vt:lpstr>
      <vt:lpstr>Metropolitan</vt:lpstr>
      <vt:lpstr>Badge</vt:lpstr>
      <vt:lpstr>DividendVTI</vt:lpstr>
      <vt:lpstr>Office 2013 - 2022 Theme</vt:lpstr>
      <vt:lpstr>PowerPoint Presentation</vt:lpstr>
      <vt:lpstr>Remind Alexis to hit record!</vt:lpstr>
      <vt:lpstr>PowerPoint Presentation</vt:lpstr>
      <vt:lpstr>PowerPoint Presentation</vt:lpstr>
      <vt:lpstr>Desk Show &amp; Tell</vt:lpstr>
      <vt:lpstr>Volunteer to share your story during a session</vt:lpstr>
      <vt:lpstr>PowerPoint Presentation</vt:lpstr>
      <vt:lpstr>PowerPoint Presentation</vt:lpstr>
      <vt:lpstr>PowerPoint Presentation</vt:lpstr>
      <vt:lpstr>A note about today’s session</vt:lpstr>
      <vt:lpstr>PowerPoint Presentation</vt:lpstr>
      <vt:lpstr>PowerPoint Presentation</vt:lpstr>
      <vt:lpstr>Imposter Phenomenon*</vt:lpstr>
      <vt:lpstr>Zoom Chat</vt:lpstr>
      <vt:lpstr>Imposter Phenomenon Themes</vt:lpstr>
      <vt:lpstr>Discussion</vt:lpstr>
      <vt:lpstr>PowerPoint Presentation</vt:lpstr>
      <vt:lpstr>Zoom Chat</vt:lpstr>
      <vt:lpstr>PowerPoint Presentation</vt:lpstr>
      <vt:lpstr>Discussion</vt:lpstr>
      <vt:lpstr>Imposter Phenomenon</vt:lpstr>
      <vt:lpstr>Imposter Phenomenon</vt:lpstr>
      <vt:lpstr>PowerPoint Presentation</vt:lpstr>
      <vt:lpstr>PowerPoint Presentation</vt:lpstr>
      <vt:lpstr>Online Poll</vt:lpstr>
      <vt:lpstr>PowerPoint Presentation</vt:lpstr>
      <vt:lpstr>PowerPoint Presentation</vt:lpstr>
      <vt:lpstr>How does your Identity Shield make you feel?</vt:lpstr>
      <vt:lpstr>PowerPoint Presentation</vt:lpstr>
      <vt:lpstr>PowerPoint Presentation</vt:lpstr>
      <vt:lpstr>Volunteer to share your story during a session</vt:lpstr>
      <vt:lpstr>AMPLIFICATION</vt:lpstr>
      <vt:lpstr>PowerPoint Presentation</vt:lpstr>
      <vt:lpstr>When was the last time you laughed?</vt:lpstr>
      <vt:lpstr>PowerPoint Presentation</vt:lpstr>
      <vt:lpstr>Supervisor Email</vt:lpstr>
      <vt:lpstr>PowerPoint Presentation</vt:lpstr>
      <vt:lpstr>Zoom Poll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Volunteer to share your story during a session</vt:lpstr>
      <vt:lpstr>PowerPoint Presentation</vt:lpstr>
      <vt:lpstr>Let’s take a break</vt:lpstr>
      <vt:lpstr>PowerPoint Presentation</vt:lpstr>
      <vt:lpstr>PowerPoint Presentation</vt:lpstr>
      <vt:lpstr>Resilience vs. Self-Compassion</vt:lpstr>
      <vt:lpstr>PowerPoint Presentation</vt:lpstr>
      <vt:lpstr>Caregivers (children, elderly parents, sick family members, fur babies, etc.)</vt:lpstr>
      <vt:lpstr>Black, Indigenous,  and People of Color</vt:lpstr>
      <vt:lpstr>LGBTQ</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Volunteer to share your story during a session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Alexis L. Kanda-Olmstead</cp:lastModifiedBy>
  <cp:revision>1</cp:revision>
  <dcterms:created xsi:type="dcterms:W3CDTF">2022-03-10T16:57:57Z</dcterms:created>
  <dcterms:modified xsi:type="dcterms:W3CDTF">2026-03-05T15:24:19Z</dcterms:modified>
</cp:coreProperties>
</file>