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1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9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tags/tag2.xml" ContentType="application/vnd.openxmlformats-officedocument.presentationml.tag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4"/>
    <p:sldMasterId id="2147483880" r:id="rId5"/>
    <p:sldMasterId id="2147483893" r:id="rId6"/>
    <p:sldMasterId id="2147483905" r:id="rId7"/>
  </p:sldMasterIdLst>
  <p:notesMasterIdLst>
    <p:notesMasterId r:id="rId70"/>
  </p:notesMasterIdLst>
  <p:sldIdLst>
    <p:sldId id="2447" r:id="rId8"/>
    <p:sldId id="2226" r:id="rId9"/>
    <p:sldId id="2482" r:id="rId10"/>
    <p:sldId id="477" r:id="rId11"/>
    <p:sldId id="466" r:id="rId12"/>
    <p:sldId id="2443" r:id="rId13"/>
    <p:sldId id="2452" r:id="rId14"/>
    <p:sldId id="2457" r:id="rId15"/>
    <p:sldId id="2500" r:id="rId16"/>
    <p:sldId id="642" r:id="rId17"/>
    <p:sldId id="2026" r:id="rId18"/>
    <p:sldId id="2454" r:id="rId19"/>
    <p:sldId id="2510" r:id="rId20"/>
    <p:sldId id="2479" r:id="rId21"/>
    <p:sldId id="2511" r:id="rId22"/>
    <p:sldId id="2453" r:id="rId23"/>
    <p:sldId id="2477" r:id="rId24"/>
    <p:sldId id="2478" r:id="rId25"/>
    <p:sldId id="2480" r:id="rId26"/>
    <p:sldId id="2512" r:id="rId27"/>
    <p:sldId id="2465" r:id="rId28"/>
    <p:sldId id="2466" r:id="rId29"/>
    <p:sldId id="2501" r:id="rId30"/>
    <p:sldId id="2474" r:id="rId31"/>
    <p:sldId id="2476" r:id="rId32"/>
    <p:sldId id="2513" r:id="rId33"/>
    <p:sldId id="318" r:id="rId34"/>
    <p:sldId id="2481" r:id="rId35"/>
    <p:sldId id="2483" r:id="rId36"/>
    <p:sldId id="2514" r:id="rId37"/>
    <p:sldId id="2373" r:id="rId38"/>
    <p:sldId id="2515" r:id="rId39"/>
    <p:sldId id="2237" r:id="rId40"/>
    <p:sldId id="2417" r:id="rId41"/>
    <p:sldId id="2239" r:id="rId42"/>
    <p:sldId id="2419" r:id="rId43"/>
    <p:sldId id="2270" r:id="rId44"/>
    <p:sldId id="2214" r:id="rId45"/>
    <p:sldId id="2486" r:id="rId46"/>
    <p:sldId id="2423" r:id="rId47"/>
    <p:sldId id="2503" r:id="rId48"/>
    <p:sldId id="2396" r:id="rId49"/>
    <p:sldId id="2488" r:id="rId50"/>
    <p:sldId id="2174" r:id="rId51"/>
    <p:sldId id="2236" r:id="rId52"/>
    <p:sldId id="2506" r:id="rId53"/>
    <p:sldId id="2507" r:id="rId54"/>
    <p:sldId id="2504" r:id="rId55"/>
    <p:sldId id="2508" r:id="rId56"/>
    <p:sldId id="2381" r:id="rId57"/>
    <p:sldId id="2494" r:id="rId58"/>
    <p:sldId id="2516" r:id="rId59"/>
    <p:sldId id="2509" r:id="rId60"/>
    <p:sldId id="2495" r:id="rId61"/>
    <p:sldId id="2517" r:id="rId62"/>
    <p:sldId id="2199" r:id="rId63"/>
    <p:sldId id="2505" r:id="rId64"/>
    <p:sldId id="256" r:id="rId65"/>
    <p:sldId id="258" r:id="rId66"/>
    <p:sldId id="259" r:id="rId67"/>
    <p:sldId id="261" r:id="rId68"/>
    <p:sldId id="263" r:id="rId6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FF6"/>
    <a:srgbClr val="DE3306"/>
    <a:srgbClr val="004D70"/>
    <a:srgbClr val="006600"/>
    <a:srgbClr val="AF72F1"/>
    <a:srgbClr val="FFCB05"/>
    <a:srgbClr val="F00000"/>
    <a:srgbClr val="B06BEC"/>
    <a:srgbClr val="AEEDFB"/>
    <a:srgbClr val="004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FDE9CF-5AC7-4F2F-A950-D48BCD034229}" v="982" dt="2026-03-05T14:32:13.4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75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microsoft.com/office/2015/10/relationships/revisionInfo" Target="revisionInfo.xml"/><Relationship Id="rId7" Type="http://schemas.openxmlformats.org/officeDocument/2006/relationships/slideMaster" Target="slideMasters/slideMaster4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is L. Kanda-Olmstead" userId="e0fb6a47-512b-4b93-8093-36f0b0750309" providerId="ADAL" clId="{AD1E4345-614F-40AE-A278-E4F2A0CB8A84}"/>
    <pc:docChg chg="undo redo custSel addSld delSld modSld sldOrd delMainMaster">
      <pc:chgData name="Alexis L. Kanda-Olmstead" userId="e0fb6a47-512b-4b93-8093-36f0b0750309" providerId="ADAL" clId="{AD1E4345-614F-40AE-A278-E4F2A0CB8A84}" dt="2026-03-05T14:32:13.460" v="6509"/>
      <pc:docMkLst>
        <pc:docMk/>
      </pc:docMkLst>
      <pc:sldChg chg="add">
        <pc:chgData name="Alexis L. Kanda-Olmstead" userId="e0fb6a47-512b-4b93-8093-36f0b0750309" providerId="ADAL" clId="{AD1E4345-614F-40AE-A278-E4F2A0CB8A84}" dt="2026-02-19T16:47:48.344" v="5285"/>
        <pc:sldMkLst>
          <pc:docMk/>
          <pc:sldMk cId="708961768" sldId="256"/>
        </pc:sldMkLst>
      </pc:sldChg>
      <pc:sldChg chg="add">
        <pc:chgData name="Alexis L. Kanda-Olmstead" userId="e0fb6a47-512b-4b93-8093-36f0b0750309" providerId="ADAL" clId="{AD1E4345-614F-40AE-A278-E4F2A0CB8A84}" dt="2026-02-19T16:47:48.344" v="5285"/>
        <pc:sldMkLst>
          <pc:docMk/>
          <pc:sldMk cId="1175980133" sldId="258"/>
        </pc:sldMkLst>
      </pc:sldChg>
      <pc:sldChg chg="add">
        <pc:chgData name="Alexis L. Kanda-Olmstead" userId="e0fb6a47-512b-4b93-8093-36f0b0750309" providerId="ADAL" clId="{AD1E4345-614F-40AE-A278-E4F2A0CB8A84}" dt="2026-02-19T16:47:48.344" v="5285"/>
        <pc:sldMkLst>
          <pc:docMk/>
          <pc:sldMk cId="828474209" sldId="259"/>
        </pc:sldMkLst>
      </pc:sldChg>
      <pc:sldChg chg="add">
        <pc:chgData name="Alexis L. Kanda-Olmstead" userId="e0fb6a47-512b-4b93-8093-36f0b0750309" providerId="ADAL" clId="{AD1E4345-614F-40AE-A278-E4F2A0CB8A84}" dt="2026-02-19T16:47:48.344" v="5285"/>
        <pc:sldMkLst>
          <pc:docMk/>
          <pc:sldMk cId="1196098503" sldId="261"/>
        </pc:sldMkLst>
      </pc:sldChg>
      <pc:sldChg chg="add">
        <pc:chgData name="Alexis L. Kanda-Olmstead" userId="e0fb6a47-512b-4b93-8093-36f0b0750309" providerId="ADAL" clId="{AD1E4345-614F-40AE-A278-E4F2A0CB8A84}" dt="2026-02-19T16:47:48.344" v="5285"/>
        <pc:sldMkLst>
          <pc:docMk/>
          <pc:sldMk cId="3289952078" sldId="263"/>
        </pc:sldMkLst>
      </pc:sldChg>
      <pc:sldChg chg="modSp mod">
        <pc:chgData name="Alexis L. Kanda-Olmstead" userId="e0fb6a47-512b-4b93-8093-36f0b0750309" providerId="ADAL" clId="{AD1E4345-614F-40AE-A278-E4F2A0CB8A84}" dt="2026-02-18T14:56:53.959" v="555" actId="1076"/>
        <pc:sldMkLst>
          <pc:docMk/>
          <pc:sldMk cId="1158901261" sldId="466"/>
        </pc:sldMkLst>
        <pc:spChg chg="mod">
          <ac:chgData name="Alexis L. Kanda-Olmstead" userId="e0fb6a47-512b-4b93-8093-36f0b0750309" providerId="ADAL" clId="{AD1E4345-614F-40AE-A278-E4F2A0CB8A84}" dt="2026-02-18T14:56:53.959" v="555" actId="1076"/>
          <ac:spMkLst>
            <pc:docMk/>
            <pc:sldMk cId="1158901261" sldId="466"/>
            <ac:spMk id="3" creationId="{017D8C92-F0AB-4AE8-A900-5D5632C54ED8}"/>
          </ac:spMkLst>
        </pc:spChg>
      </pc:sldChg>
      <pc:sldChg chg="mod modShow">
        <pc:chgData name="Alexis L. Kanda-Olmstead" userId="e0fb6a47-512b-4b93-8093-36f0b0750309" providerId="ADAL" clId="{AD1E4345-614F-40AE-A278-E4F2A0CB8A84}" dt="2026-02-18T14:49:42.687" v="1" actId="729"/>
        <pc:sldMkLst>
          <pc:docMk/>
          <pc:sldMk cId="2634440096" sldId="477"/>
        </pc:sldMkLst>
      </pc:sldChg>
      <pc:sldChg chg="modSp mod">
        <pc:chgData name="Alexis L. Kanda-Olmstead" userId="e0fb6a47-512b-4b93-8093-36f0b0750309" providerId="ADAL" clId="{AD1E4345-614F-40AE-A278-E4F2A0CB8A84}" dt="2026-02-18T15:04:53.387" v="619" actId="2711"/>
        <pc:sldMkLst>
          <pc:docMk/>
          <pc:sldMk cId="2540349121" sldId="642"/>
        </pc:sldMkLst>
        <pc:spChg chg="mod">
          <ac:chgData name="Alexis L. Kanda-Olmstead" userId="e0fb6a47-512b-4b93-8093-36f0b0750309" providerId="ADAL" clId="{AD1E4345-614F-40AE-A278-E4F2A0CB8A84}" dt="2026-02-18T15:04:34.364" v="615" actId="1076"/>
          <ac:spMkLst>
            <pc:docMk/>
            <pc:sldMk cId="2540349121" sldId="642"/>
            <ac:spMk id="2" creationId="{2DAA5A07-5EB6-4E8C-8A33-1AB8224876E2}"/>
          </ac:spMkLst>
        </pc:spChg>
        <pc:spChg chg="mod">
          <ac:chgData name="Alexis L. Kanda-Olmstead" userId="e0fb6a47-512b-4b93-8093-36f0b0750309" providerId="ADAL" clId="{AD1E4345-614F-40AE-A278-E4F2A0CB8A84}" dt="2026-02-18T15:04:20.653" v="600" actId="113"/>
          <ac:spMkLst>
            <pc:docMk/>
            <pc:sldMk cId="2540349121" sldId="642"/>
            <ac:spMk id="3" creationId="{2C9CC76D-D8C3-47C0-B64B-6392572D3F2A}"/>
          </ac:spMkLst>
        </pc:spChg>
        <pc:spChg chg="mod">
          <ac:chgData name="Alexis L. Kanda-Olmstead" userId="e0fb6a47-512b-4b93-8093-36f0b0750309" providerId="ADAL" clId="{AD1E4345-614F-40AE-A278-E4F2A0CB8A84}" dt="2026-02-18T15:04:53.387" v="619" actId="2711"/>
          <ac:spMkLst>
            <pc:docMk/>
            <pc:sldMk cId="2540349121" sldId="642"/>
            <ac:spMk id="5" creationId="{59F9AA2F-7C33-4E16-BEB1-7BEA5E79BE5D}"/>
          </ac:spMkLst>
        </pc:spChg>
      </pc:sldChg>
      <pc:sldChg chg="modSp add del mod ord">
        <pc:chgData name="Alexis L. Kanda-Olmstead" userId="e0fb6a47-512b-4b93-8093-36f0b0750309" providerId="ADAL" clId="{AD1E4345-614F-40AE-A278-E4F2A0CB8A84}" dt="2026-02-19T18:27:06.046" v="6507"/>
        <pc:sldMkLst>
          <pc:docMk/>
          <pc:sldMk cId="492859225" sldId="2199"/>
        </pc:sldMkLst>
        <pc:spChg chg="mod">
          <ac:chgData name="Alexis L. Kanda-Olmstead" userId="e0fb6a47-512b-4b93-8093-36f0b0750309" providerId="ADAL" clId="{AD1E4345-614F-40AE-A278-E4F2A0CB8A84}" dt="2026-02-19T16:42:31.076" v="5129" actId="27636"/>
          <ac:spMkLst>
            <pc:docMk/>
            <pc:sldMk cId="492859225" sldId="2199"/>
            <ac:spMk id="3" creationId="{19B2F7E8-E951-41BC-8B25-DBD94710E24E}"/>
          </ac:spMkLst>
        </pc:spChg>
      </pc:sldChg>
      <pc:sldChg chg="add">
        <pc:chgData name="Alexis L. Kanda-Olmstead" userId="e0fb6a47-512b-4b93-8093-36f0b0750309" providerId="ADAL" clId="{AD1E4345-614F-40AE-A278-E4F2A0CB8A84}" dt="2026-02-19T16:54:12.191" v="5336"/>
        <pc:sldMkLst>
          <pc:docMk/>
          <pc:sldMk cId="2016186091" sldId="2214"/>
        </pc:sldMkLst>
      </pc:sldChg>
      <pc:sldChg chg="ord">
        <pc:chgData name="Alexis L. Kanda-Olmstead" userId="e0fb6a47-512b-4b93-8093-36f0b0750309" providerId="ADAL" clId="{AD1E4345-614F-40AE-A278-E4F2A0CB8A84}" dt="2026-02-19T16:27:16.446" v="4748"/>
        <pc:sldMkLst>
          <pc:docMk/>
          <pc:sldMk cId="550251754" sldId="2236"/>
        </pc:sldMkLst>
      </pc:sldChg>
      <pc:sldChg chg="modSp mod">
        <pc:chgData name="Alexis L. Kanda-Olmstead" userId="e0fb6a47-512b-4b93-8093-36f0b0750309" providerId="ADAL" clId="{AD1E4345-614F-40AE-A278-E4F2A0CB8A84}" dt="2026-02-19T17:18:11.605" v="6127" actId="20577"/>
        <pc:sldMkLst>
          <pc:docMk/>
          <pc:sldMk cId="3471895145" sldId="2237"/>
        </pc:sldMkLst>
        <pc:spChg chg="mod">
          <ac:chgData name="Alexis L. Kanda-Olmstead" userId="e0fb6a47-512b-4b93-8093-36f0b0750309" providerId="ADAL" clId="{AD1E4345-614F-40AE-A278-E4F2A0CB8A84}" dt="2026-02-19T17:18:11.605" v="6127" actId="20577"/>
          <ac:spMkLst>
            <pc:docMk/>
            <pc:sldMk cId="3471895145" sldId="2237"/>
            <ac:spMk id="3" creationId="{CB293DC2-EF90-4165-8205-6835D3697A48}"/>
          </ac:spMkLst>
        </pc:spChg>
      </pc:sldChg>
      <pc:sldChg chg="modSp mod">
        <pc:chgData name="Alexis L. Kanda-Olmstead" userId="e0fb6a47-512b-4b93-8093-36f0b0750309" providerId="ADAL" clId="{AD1E4345-614F-40AE-A278-E4F2A0CB8A84}" dt="2026-02-19T17:18:16.791" v="6141" actId="20577"/>
        <pc:sldMkLst>
          <pc:docMk/>
          <pc:sldMk cId="4174138108" sldId="2239"/>
        </pc:sldMkLst>
        <pc:spChg chg="mod">
          <ac:chgData name="Alexis L. Kanda-Olmstead" userId="e0fb6a47-512b-4b93-8093-36f0b0750309" providerId="ADAL" clId="{AD1E4345-614F-40AE-A278-E4F2A0CB8A84}" dt="2026-02-19T17:18:16.791" v="6141" actId="20577"/>
          <ac:spMkLst>
            <pc:docMk/>
            <pc:sldMk cId="4174138108" sldId="2239"/>
            <ac:spMk id="8" creationId="{6314ED73-4E8A-42A0-8587-AE5B10582150}"/>
          </ac:spMkLst>
        </pc:spChg>
      </pc:sldChg>
      <pc:sldChg chg="add del ord">
        <pc:chgData name="Alexis L. Kanda-Olmstead" userId="e0fb6a47-512b-4b93-8093-36f0b0750309" providerId="ADAL" clId="{AD1E4345-614F-40AE-A278-E4F2A0CB8A84}" dt="2026-02-19T17:52:21.150" v="6292"/>
        <pc:sldMkLst>
          <pc:docMk/>
          <pc:sldMk cId="1317211464" sldId="2373"/>
        </pc:sldMkLst>
      </pc:sldChg>
      <pc:sldChg chg="modSp mod">
        <pc:chgData name="Alexis L. Kanda-Olmstead" userId="e0fb6a47-512b-4b93-8093-36f0b0750309" providerId="ADAL" clId="{AD1E4345-614F-40AE-A278-E4F2A0CB8A84}" dt="2026-02-18T17:53:46.174" v="2451" actId="27636"/>
        <pc:sldMkLst>
          <pc:docMk/>
          <pc:sldMk cId="2372355334" sldId="2381"/>
        </pc:sldMkLst>
        <pc:spChg chg="mod">
          <ac:chgData name="Alexis L. Kanda-Olmstead" userId="e0fb6a47-512b-4b93-8093-36f0b0750309" providerId="ADAL" clId="{AD1E4345-614F-40AE-A278-E4F2A0CB8A84}" dt="2026-02-18T17:53:46.174" v="2451" actId="27636"/>
          <ac:spMkLst>
            <pc:docMk/>
            <pc:sldMk cId="2372355334" sldId="2381"/>
            <ac:spMk id="21" creationId="{0902A1E1-04F1-4369-BB2F-EA305D2F32CE}"/>
          </ac:spMkLst>
        </pc:spChg>
      </pc:sldChg>
      <pc:sldChg chg="modSp mod">
        <pc:chgData name="Alexis L. Kanda-Olmstead" userId="e0fb6a47-512b-4b93-8093-36f0b0750309" providerId="ADAL" clId="{AD1E4345-614F-40AE-A278-E4F2A0CB8A84}" dt="2026-02-18T17:48:26.882" v="2439" actId="113"/>
        <pc:sldMkLst>
          <pc:docMk/>
          <pc:sldMk cId="2379164646" sldId="2396"/>
        </pc:sldMkLst>
        <pc:spChg chg="mod">
          <ac:chgData name="Alexis L. Kanda-Olmstead" userId="e0fb6a47-512b-4b93-8093-36f0b0750309" providerId="ADAL" clId="{AD1E4345-614F-40AE-A278-E4F2A0CB8A84}" dt="2026-02-18T17:48:16.320" v="2434" actId="113"/>
          <ac:spMkLst>
            <pc:docMk/>
            <pc:sldMk cId="2379164646" sldId="2396"/>
            <ac:spMk id="5" creationId="{098EBD9B-3A5E-E319-154D-46DADA6DEB02}"/>
          </ac:spMkLst>
        </pc:spChg>
        <pc:spChg chg="mod">
          <ac:chgData name="Alexis L. Kanda-Olmstead" userId="e0fb6a47-512b-4b93-8093-36f0b0750309" providerId="ADAL" clId="{AD1E4345-614F-40AE-A278-E4F2A0CB8A84}" dt="2026-02-18T17:48:26.882" v="2439" actId="113"/>
          <ac:spMkLst>
            <pc:docMk/>
            <pc:sldMk cId="2379164646" sldId="2396"/>
            <ac:spMk id="40" creationId="{898C2BCF-CDEE-40C7-FCA0-0817874289AB}"/>
          </ac:spMkLst>
        </pc:spChg>
      </pc:sldChg>
      <pc:sldChg chg="addSp delSp modSp mod">
        <pc:chgData name="Alexis L. Kanda-Olmstead" userId="e0fb6a47-512b-4b93-8093-36f0b0750309" providerId="ADAL" clId="{AD1E4345-614F-40AE-A278-E4F2A0CB8A84}" dt="2026-02-19T17:12:08.940" v="5851" actId="26606"/>
        <pc:sldMkLst>
          <pc:docMk/>
          <pc:sldMk cId="1560156660" sldId="2419"/>
        </pc:sldMkLst>
        <pc:spChg chg="mod">
          <ac:chgData name="Alexis L. Kanda-Olmstead" userId="e0fb6a47-512b-4b93-8093-36f0b0750309" providerId="ADAL" clId="{AD1E4345-614F-40AE-A278-E4F2A0CB8A84}" dt="2026-02-19T17:12:08.940" v="5851" actId="26606"/>
          <ac:spMkLst>
            <pc:docMk/>
            <pc:sldMk cId="1560156660" sldId="2419"/>
            <ac:spMk id="4" creationId="{46F03640-F4C7-BBC0-B13A-F5EA32F6E011}"/>
          </ac:spMkLst>
        </pc:spChg>
        <pc:spChg chg="add">
          <ac:chgData name="Alexis L. Kanda-Olmstead" userId="e0fb6a47-512b-4b93-8093-36f0b0750309" providerId="ADAL" clId="{AD1E4345-614F-40AE-A278-E4F2A0CB8A84}" dt="2026-02-19T17:12:08.940" v="5851" actId="26606"/>
          <ac:spMkLst>
            <pc:docMk/>
            <pc:sldMk cId="1560156660" sldId="2419"/>
            <ac:spMk id="3115" creationId="{6234BCC6-39B9-47D9-8BF8-C665401AE23C}"/>
          </ac:spMkLst>
        </pc:spChg>
        <pc:spChg chg="add">
          <ac:chgData name="Alexis L. Kanda-Olmstead" userId="e0fb6a47-512b-4b93-8093-36f0b0750309" providerId="ADAL" clId="{AD1E4345-614F-40AE-A278-E4F2A0CB8A84}" dt="2026-02-19T17:12:08.940" v="5851" actId="26606"/>
          <ac:spMkLst>
            <pc:docMk/>
            <pc:sldMk cId="1560156660" sldId="2419"/>
            <ac:spMk id="3117" creationId="{72A9CE9D-DAC3-40AF-B504-78A64A909F9D}"/>
          </ac:spMkLst>
        </pc:spChg>
        <pc:spChg chg="add">
          <ac:chgData name="Alexis L. Kanda-Olmstead" userId="e0fb6a47-512b-4b93-8093-36f0b0750309" providerId="ADAL" clId="{AD1E4345-614F-40AE-A278-E4F2A0CB8A84}" dt="2026-02-19T17:12:08.940" v="5851" actId="26606"/>
          <ac:spMkLst>
            <pc:docMk/>
            <pc:sldMk cId="1560156660" sldId="2419"/>
            <ac:spMk id="3119" creationId="{506D7452-6CDE-4381-86CE-07B2459383D5}"/>
          </ac:spMkLst>
        </pc:spChg>
        <pc:spChg chg="add">
          <ac:chgData name="Alexis L. Kanda-Olmstead" userId="e0fb6a47-512b-4b93-8093-36f0b0750309" providerId="ADAL" clId="{AD1E4345-614F-40AE-A278-E4F2A0CB8A84}" dt="2026-02-19T17:12:08.940" v="5851" actId="26606"/>
          <ac:spMkLst>
            <pc:docMk/>
            <pc:sldMk cId="1560156660" sldId="2419"/>
            <ac:spMk id="3121" creationId="{762DA937-8B55-4317-BD32-98D7AF30E39E}"/>
          </ac:spMkLst>
        </pc:spChg>
        <pc:spChg chg="add">
          <ac:chgData name="Alexis L. Kanda-Olmstead" userId="e0fb6a47-512b-4b93-8093-36f0b0750309" providerId="ADAL" clId="{AD1E4345-614F-40AE-A278-E4F2A0CB8A84}" dt="2026-02-19T17:12:08.940" v="5851" actId="26606"/>
          <ac:spMkLst>
            <pc:docMk/>
            <pc:sldMk cId="1560156660" sldId="2419"/>
            <ac:spMk id="3123" creationId="{C52EE5A8-045B-4D39-8ED1-513334085EEC}"/>
          </ac:spMkLst>
        </pc:spChg>
        <pc:picChg chg="add del">
          <ac:chgData name="Alexis L. Kanda-Olmstead" userId="e0fb6a47-512b-4b93-8093-36f0b0750309" providerId="ADAL" clId="{AD1E4345-614F-40AE-A278-E4F2A0CB8A84}" dt="2026-02-19T17:11:28.469" v="5841" actId="21"/>
          <ac:picMkLst>
            <pc:docMk/>
            <pc:sldMk cId="1560156660" sldId="2419"/>
            <ac:picMk id="3076" creationId="{F884BE18-CB1C-1C10-AB17-D4DE0426E588}"/>
          </ac:picMkLst>
        </pc:picChg>
      </pc:sldChg>
      <pc:sldChg chg="addSp delSp modSp mod">
        <pc:chgData name="Alexis L. Kanda-Olmstead" userId="e0fb6a47-512b-4b93-8093-36f0b0750309" providerId="ADAL" clId="{AD1E4345-614F-40AE-A278-E4F2A0CB8A84}" dt="2026-02-18T17:46:57.802" v="2428" actId="1076"/>
        <pc:sldMkLst>
          <pc:docMk/>
          <pc:sldMk cId="191770414" sldId="2423"/>
        </pc:sldMkLst>
        <pc:spChg chg="mod">
          <ac:chgData name="Alexis L. Kanda-Olmstead" userId="e0fb6a47-512b-4b93-8093-36f0b0750309" providerId="ADAL" clId="{AD1E4345-614F-40AE-A278-E4F2A0CB8A84}" dt="2026-02-18T17:31:18.884" v="2252" actId="120"/>
          <ac:spMkLst>
            <pc:docMk/>
            <pc:sldMk cId="191770414" sldId="2423"/>
            <ac:spMk id="4" creationId="{D9BDED9F-1AE5-6BA0-37D6-7999A5EE82CE}"/>
          </ac:spMkLst>
        </pc:spChg>
        <pc:spChg chg="add del mod">
          <ac:chgData name="Alexis L. Kanda-Olmstead" userId="e0fb6a47-512b-4b93-8093-36f0b0750309" providerId="ADAL" clId="{AD1E4345-614F-40AE-A278-E4F2A0CB8A84}" dt="2026-02-18T17:32:04.153" v="2262" actId="1076"/>
          <ac:spMkLst>
            <pc:docMk/>
            <pc:sldMk cId="191770414" sldId="2423"/>
            <ac:spMk id="16" creationId="{05C4240D-4CB4-5633-B142-03600A9070D8}"/>
          </ac:spMkLst>
        </pc:spChg>
        <pc:spChg chg="add mod">
          <ac:chgData name="Alexis L. Kanda-Olmstead" userId="e0fb6a47-512b-4b93-8093-36f0b0750309" providerId="ADAL" clId="{AD1E4345-614F-40AE-A278-E4F2A0CB8A84}" dt="2026-02-18T17:41:20.662" v="2353" actId="1076"/>
          <ac:spMkLst>
            <pc:docMk/>
            <pc:sldMk cId="191770414" sldId="2423"/>
            <ac:spMk id="20" creationId="{BD3F835B-CED5-E8A9-3B65-2418545DA3FB}"/>
          </ac:spMkLst>
        </pc:spChg>
        <pc:spChg chg="add mod">
          <ac:chgData name="Alexis L. Kanda-Olmstead" userId="e0fb6a47-512b-4b93-8093-36f0b0750309" providerId="ADAL" clId="{AD1E4345-614F-40AE-A278-E4F2A0CB8A84}" dt="2026-02-18T17:41:05.053" v="2352" actId="1076"/>
          <ac:spMkLst>
            <pc:docMk/>
            <pc:sldMk cId="191770414" sldId="2423"/>
            <ac:spMk id="21" creationId="{8FF4A53A-DACC-8157-2662-7359485391D3}"/>
          </ac:spMkLst>
        </pc:spChg>
        <pc:spChg chg="add mod">
          <ac:chgData name="Alexis L. Kanda-Olmstead" userId="e0fb6a47-512b-4b93-8093-36f0b0750309" providerId="ADAL" clId="{AD1E4345-614F-40AE-A278-E4F2A0CB8A84}" dt="2026-02-18T17:40:17.233" v="2350" actId="1076"/>
          <ac:spMkLst>
            <pc:docMk/>
            <pc:sldMk cId="191770414" sldId="2423"/>
            <ac:spMk id="22" creationId="{FD4F33A5-8C1A-3CA6-0597-A640281609B7}"/>
          </ac:spMkLst>
        </pc:spChg>
        <pc:spChg chg="add mod">
          <ac:chgData name="Alexis L. Kanda-Olmstead" userId="e0fb6a47-512b-4b93-8093-36f0b0750309" providerId="ADAL" clId="{AD1E4345-614F-40AE-A278-E4F2A0CB8A84}" dt="2026-02-18T17:46:43.749" v="2426" actId="1076"/>
          <ac:spMkLst>
            <pc:docMk/>
            <pc:sldMk cId="191770414" sldId="2423"/>
            <ac:spMk id="23" creationId="{DC1DB233-2E23-45E9-A5F0-930ED78AC97D}"/>
          </ac:spMkLst>
        </pc:spChg>
        <pc:spChg chg="add mod">
          <ac:chgData name="Alexis L. Kanda-Olmstead" userId="e0fb6a47-512b-4b93-8093-36f0b0750309" providerId="ADAL" clId="{AD1E4345-614F-40AE-A278-E4F2A0CB8A84}" dt="2026-02-18T17:46:50.184" v="2427" actId="1076"/>
          <ac:spMkLst>
            <pc:docMk/>
            <pc:sldMk cId="191770414" sldId="2423"/>
            <ac:spMk id="24" creationId="{39CA14D2-7DFE-6894-71D9-BBAE6A1AA78A}"/>
          </ac:spMkLst>
        </pc:spChg>
        <pc:spChg chg="add mod">
          <ac:chgData name="Alexis L. Kanda-Olmstead" userId="e0fb6a47-512b-4b93-8093-36f0b0750309" providerId="ADAL" clId="{AD1E4345-614F-40AE-A278-E4F2A0CB8A84}" dt="2026-02-18T17:46:57.802" v="2428" actId="1076"/>
          <ac:spMkLst>
            <pc:docMk/>
            <pc:sldMk cId="191770414" sldId="2423"/>
            <ac:spMk id="25" creationId="{F44E6131-A8C7-D991-C1B8-3079F05BE878}"/>
          </ac:spMkLst>
        </pc:spChg>
        <pc:picChg chg="mod">
          <ac:chgData name="Alexis L. Kanda-Olmstead" userId="e0fb6a47-512b-4b93-8093-36f0b0750309" providerId="ADAL" clId="{AD1E4345-614F-40AE-A278-E4F2A0CB8A84}" dt="2026-02-18T17:31:23.354" v="2253" actId="1076"/>
          <ac:picMkLst>
            <pc:docMk/>
            <pc:sldMk cId="191770414" sldId="2423"/>
            <ac:picMk id="6" creationId="{53CE334A-DE3F-DCA8-9AD1-5F1D8897C90A}"/>
          </ac:picMkLst>
        </pc:picChg>
        <pc:cxnChg chg="add mod">
          <ac:chgData name="Alexis L. Kanda-Olmstead" userId="e0fb6a47-512b-4b93-8093-36f0b0750309" providerId="ADAL" clId="{AD1E4345-614F-40AE-A278-E4F2A0CB8A84}" dt="2026-02-18T17:46:12.668" v="2425" actId="1582"/>
          <ac:cxnSpMkLst>
            <pc:docMk/>
            <pc:sldMk cId="191770414" sldId="2423"/>
            <ac:cxnSpMk id="27" creationId="{7BEFF1B7-684F-7CE6-3DE2-A043AE07C4CF}"/>
          </ac:cxnSpMkLst>
        </pc:cxnChg>
        <pc:cxnChg chg="add mod">
          <ac:chgData name="Alexis L. Kanda-Olmstead" userId="e0fb6a47-512b-4b93-8093-36f0b0750309" providerId="ADAL" clId="{AD1E4345-614F-40AE-A278-E4F2A0CB8A84}" dt="2026-02-18T17:46:12.668" v="2425" actId="1582"/>
          <ac:cxnSpMkLst>
            <pc:docMk/>
            <pc:sldMk cId="191770414" sldId="2423"/>
            <ac:cxnSpMk id="31" creationId="{A7970877-647C-F1BC-C20F-D1268CC649DE}"/>
          </ac:cxnSpMkLst>
        </pc:cxnChg>
        <pc:cxnChg chg="add mod">
          <ac:chgData name="Alexis L. Kanda-Olmstead" userId="e0fb6a47-512b-4b93-8093-36f0b0750309" providerId="ADAL" clId="{AD1E4345-614F-40AE-A278-E4F2A0CB8A84}" dt="2026-02-18T17:46:12.668" v="2425" actId="1582"/>
          <ac:cxnSpMkLst>
            <pc:docMk/>
            <pc:sldMk cId="191770414" sldId="2423"/>
            <ac:cxnSpMk id="32" creationId="{B3F7AD16-901D-3991-92AB-2D14FD82F3BF}"/>
          </ac:cxnSpMkLst>
        </pc:cxnChg>
        <pc:cxnChg chg="add mod">
          <ac:chgData name="Alexis L. Kanda-Olmstead" userId="e0fb6a47-512b-4b93-8093-36f0b0750309" providerId="ADAL" clId="{AD1E4345-614F-40AE-A278-E4F2A0CB8A84}" dt="2026-02-18T17:45:36.507" v="2411" actId="1037"/>
          <ac:cxnSpMkLst>
            <pc:docMk/>
            <pc:sldMk cId="191770414" sldId="2423"/>
            <ac:cxnSpMk id="33" creationId="{0679543D-06FD-6809-A41F-A51E5626C01D}"/>
          </ac:cxnSpMkLst>
        </pc:cxnChg>
        <pc:cxnChg chg="add mod">
          <ac:chgData name="Alexis L. Kanda-Olmstead" userId="e0fb6a47-512b-4b93-8093-36f0b0750309" providerId="ADAL" clId="{AD1E4345-614F-40AE-A278-E4F2A0CB8A84}" dt="2026-02-18T17:46:12.668" v="2425" actId="1582"/>
          <ac:cxnSpMkLst>
            <pc:docMk/>
            <pc:sldMk cId="191770414" sldId="2423"/>
            <ac:cxnSpMk id="34" creationId="{70B59F7E-4F1D-4E5A-03C3-6AA118706BDA}"/>
          </ac:cxnSpMkLst>
        </pc:cxnChg>
        <pc:cxnChg chg="add mod">
          <ac:chgData name="Alexis L. Kanda-Olmstead" userId="e0fb6a47-512b-4b93-8093-36f0b0750309" providerId="ADAL" clId="{AD1E4345-614F-40AE-A278-E4F2A0CB8A84}" dt="2026-02-18T17:46:12.668" v="2425" actId="1582"/>
          <ac:cxnSpMkLst>
            <pc:docMk/>
            <pc:sldMk cId="191770414" sldId="2423"/>
            <ac:cxnSpMk id="35" creationId="{3D673D44-2050-F16E-C7E1-C996E7E90965}"/>
          </ac:cxnSpMkLst>
        </pc:cxnChg>
      </pc:sldChg>
      <pc:sldChg chg="addSp delSp modSp mod">
        <pc:chgData name="Alexis L. Kanda-Olmstead" userId="e0fb6a47-512b-4b93-8093-36f0b0750309" providerId="ADAL" clId="{AD1E4345-614F-40AE-A278-E4F2A0CB8A84}" dt="2026-03-05T14:32:06.808" v="6508"/>
        <pc:sldMkLst>
          <pc:docMk/>
          <pc:sldMk cId="41969178" sldId="2443"/>
        </pc:sldMkLst>
        <pc:spChg chg="mod">
          <ac:chgData name="Alexis L. Kanda-Olmstead" userId="e0fb6a47-512b-4b93-8093-36f0b0750309" providerId="ADAL" clId="{AD1E4345-614F-40AE-A278-E4F2A0CB8A84}" dt="2026-02-18T15:00:05.912" v="573" actId="1036"/>
          <ac:spMkLst>
            <pc:docMk/>
            <pc:sldMk cId="41969178" sldId="2443"/>
            <ac:spMk id="5" creationId="{9A9BB9E4-F6DF-7E3B-CA06-1DEBC076EA7B}"/>
          </ac:spMkLst>
        </pc:spChg>
        <pc:graphicFrameChg chg="add mod">
          <ac:chgData name="Alexis L. Kanda-Olmstead" userId="e0fb6a47-512b-4b93-8093-36f0b0750309" providerId="ADAL" clId="{AD1E4345-614F-40AE-A278-E4F2A0CB8A84}" dt="2026-03-05T14:32:06.808" v="6508"/>
          <ac:graphicFrameMkLst>
            <pc:docMk/>
            <pc:sldMk cId="41969178" sldId="2443"/>
            <ac:graphicFrameMk id="9" creationId="{A7C812CD-7565-28D9-F1C2-B9B8B8C1085C}"/>
          </ac:graphicFrameMkLst>
        </pc:graphicFrameChg>
      </pc:sldChg>
      <pc:sldChg chg="modSp mod">
        <pc:chgData name="Alexis L. Kanda-Olmstead" userId="e0fb6a47-512b-4b93-8093-36f0b0750309" providerId="ADAL" clId="{AD1E4345-614F-40AE-A278-E4F2A0CB8A84}" dt="2026-02-18T15:03:33.127" v="588" actId="20577"/>
        <pc:sldMkLst>
          <pc:docMk/>
          <pc:sldMk cId="3119248018" sldId="2452"/>
        </pc:sldMkLst>
        <pc:spChg chg="mod">
          <ac:chgData name="Alexis L. Kanda-Olmstead" userId="e0fb6a47-512b-4b93-8093-36f0b0750309" providerId="ADAL" clId="{AD1E4345-614F-40AE-A278-E4F2A0CB8A84}" dt="2026-02-18T15:03:33.127" v="588" actId="20577"/>
          <ac:spMkLst>
            <pc:docMk/>
            <pc:sldMk cId="3119248018" sldId="2452"/>
            <ac:spMk id="2" creationId="{E38ECF32-9159-1D2E-9A5C-C2D7239EAF9E}"/>
          </ac:spMkLst>
        </pc:spChg>
      </pc:sldChg>
      <pc:sldChg chg="addSp delSp modSp mod ord">
        <pc:chgData name="Alexis L. Kanda-Olmstead" userId="e0fb6a47-512b-4b93-8093-36f0b0750309" providerId="ADAL" clId="{AD1E4345-614F-40AE-A278-E4F2A0CB8A84}" dt="2026-02-19T16:58:36.785" v="5591" actId="6549"/>
        <pc:sldMkLst>
          <pc:docMk/>
          <pc:sldMk cId="2416043343" sldId="2453"/>
        </pc:sldMkLst>
        <pc:spChg chg="mod">
          <ac:chgData name="Alexis L. Kanda-Olmstead" userId="e0fb6a47-512b-4b93-8093-36f0b0750309" providerId="ADAL" clId="{AD1E4345-614F-40AE-A278-E4F2A0CB8A84}" dt="2026-02-19T16:58:36.785" v="5591" actId="6549"/>
          <ac:spMkLst>
            <pc:docMk/>
            <pc:sldMk cId="2416043343" sldId="2453"/>
            <ac:spMk id="3" creationId="{1E51DD8A-C06B-C525-42EF-33118A47036E}"/>
          </ac:spMkLst>
        </pc:spChg>
        <pc:spChg chg="mod">
          <ac:chgData name="Alexis L. Kanda-Olmstead" userId="e0fb6a47-512b-4b93-8093-36f0b0750309" providerId="ADAL" clId="{AD1E4345-614F-40AE-A278-E4F2A0CB8A84}" dt="2026-02-18T15:08:31.035" v="682" actId="1076"/>
          <ac:spMkLst>
            <pc:docMk/>
            <pc:sldMk cId="2416043343" sldId="2453"/>
            <ac:spMk id="5" creationId="{EC9AA636-2846-92F9-C101-CDDE46B15D99}"/>
          </ac:spMkLst>
        </pc:spChg>
        <pc:spChg chg="add mod">
          <ac:chgData name="Alexis L. Kanda-Olmstead" userId="e0fb6a47-512b-4b93-8093-36f0b0750309" providerId="ADAL" clId="{AD1E4345-614F-40AE-A278-E4F2A0CB8A84}" dt="2026-02-18T15:28:07.683" v="1167" actId="207"/>
          <ac:spMkLst>
            <pc:docMk/>
            <pc:sldMk cId="2416043343" sldId="2453"/>
            <ac:spMk id="10" creationId="{49DCE151-9286-AF2B-52A7-6E45F04ABFC8}"/>
          </ac:spMkLst>
        </pc:spChg>
        <pc:graphicFrameChg chg="mod">
          <ac:chgData name="Alexis L. Kanda-Olmstead" userId="e0fb6a47-512b-4b93-8093-36f0b0750309" providerId="ADAL" clId="{AD1E4345-614F-40AE-A278-E4F2A0CB8A84}" dt="2026-02-18T15:10:36.719" v="707" actId="1038"/>
          <ac:graphicFrameMkLst>
            <pc:docMk/>
            <pc:sldMk cId="2416043343" sldId="2453"/>
            <ac:graphicFrameMk id="2" creationId="{5E47975E-0D3B-28E0-64D2-487EA97ED635}"/>
          </ac:graphicFrameMkLst>
        </pc:graphicFrameChg>
      </pc:sldChg>
      <pc:sldChg chg="modSp mod ord">
        <pc:chgData name="Alexis L. Kanda-Olmstead" userId="e0fb6a47-512b-4b93-8093-36f0b0750309" providerId="ADAL" clId="{AD1E4345-614F-40AE-A278-E4F2A0CB8A84}" dt="2026-02-19T16:46:02.474" v="5272" actId="20577"/>
        <pc:sldMkLst>
          <pc:docMk/>
          <pc:sldMk cId="297711679" sldId="2454"/>
        </pc:sldMkLst>
        <pc:graphicFrameChg chg="modGraphic">
          <ac:chgData name="Alexis L. Kanda-Olmstead" userId="e0fb6a47-512b-4b93-8093-36f0b0750309" providerId="ADAL" clId="{AD1E4345-614F-40AE-A278-E4F2A0CB8A84}" dt="2026-02-19T16:46:02.474" v="5272" actId="20577"/>
          <ac:graphicFrameMkLst>
            <pc:docMk/>
            <pc:sldMk cId="297711679" sldId="2454"/>
            <ac:graphicFrameMk id="4" creationId="{5156D268-F752-4CBC-B918-7D8F6FD083FF}"/>
          </ac:graphicFrameMkLst>
        </pc:graphicFrameChg>
      </pc:sldChg>
      <pc:sldChg chg="ord">
        <pc:chgData name="Alexis L. Kanda-Olmstead" userId="e0fb6a47-512b-4b93-8093-36f0b0750309" providerId="ADAL" clId="{AD1E4345-614F-40AE-A278-E4F2A0CB8A84}" dt="2026-02-19T16:40:00.958" v="5104"/>
        <pc:sldMkLst>
          <pc:docMk/>
          <pc:sldMk cId="2982046895" sldId="2457"/>
        </pc:sldMkLst>
      </pc:sldChg>
      <pc:sldChg chg="addSp delSp modSp mod">
        <pc:chgData name="Alexis L. Kanda-Olmstead" userId="e0fb6a47-512b-4b93-8093-36f0b0750309" providerId="ADAL" clId="{AD1E4345-614F-40AE-A278-E4F2A0CB8A84}" dt="2026-02-18T15:46:49.289" v="2035" actId="1076"/>
        <pc:sldMkLst>
          <pc:docMk/>
          <pc:sldMk cId="2418207362" sldId="2465"/>
        </pc:sldMkLst>
        <pc:spChg chg="mod">
          <ac:chgData name="Alexis L. Kanda-Olmstead" userId="e0fb6a47-512b-4b93-8093-36f0b0750309" providerId="ADAL" clId="{AD1E4345-614F-40AE-A278-E4F2A0CB8A84}" dt="2026-02-18T15:46:49.289" v="2035" actId="1076"/>
          <ac:spMkLst>
            <pc:docMk/>
            <pc:sldMk cId="2418207362" sldId="2465"/>
            <ac:spMk id="2" creationId="{5B792C2F-225C-1A72-803A-EF3A9B71CE66}"/>
          </ac:spMkLst>
        </pc:spChg>
        <pc:spChg chg="add mod">
          <ac:chgData name="Alexis L. Kanda-Olmstead" userId="e0fb6a47-512b-4b93-8093-36f0b0750309" providerId="ADAL" clId="{AD1E4345-614F-40AE-A278-E4F2A0CB8A84}" dt="2026-02-18T15:42:44.893" v="1877"/>
          <ac:spMkLst>
            <pc:docMk/>
            <pc:sldMk cId="2418207362" sldId="2465"/>
            <ac:spMk id="7" creationId="{79DE35E0-8FCC-BE4C-A8CA-0F8358BB5265}"/>
          </ac:spMkLst>
        </pc:spChg>
        <pc:spChg chg="add mod">
          <ac:chgData name="Alexis L. Kanda-Olmstead" userId="e0fb6a47-512b-4b93-8093-36f0b0750309" providerId="ADAL" clId="{AD1E4345-614F-40AE-A278-E4F2A0CB8A84}" dt="2026-02-18T15:46:22.824" v="2030" actId="14100"/>
          <ac:spMkLst>
            <pc:docMk/>
            <pc:sldMk cId="2418207362" sldId="2465"/>
            <ac:spMk id="10" creationId="{043156C4-3860-C81E-8847-DD2B3335EE7B}"/>
          </ac:spMkLst>
        </pc:spChg>
        <pc:spChg chg="add">
          <ac:chgData name="Alexis L. Kanda-Olmstead" userId="e0fb6a47-512b-4b93-8093-36f0b0750309" providerId="ADAL" clId="{AD1E4345-614F-40AE-A278-E4F2A0CB8A84}" dt="2026-02-18T15:42:29.843" v="1871" actId="26606"/>
          <ac:spMkLst>
            <pc:docMk/>
            <pc:sldMk cId="2418207362" sldId="2465"/>
            <ac:spMk id="54" creationId="{9180DE06-7362-4888-AADA-7AADD57AC49D}"/>
          </ac:spMkLst>
        </pc:spChg>
        <pc:spChg chg="add">
          <ac:chgData name="Alexis L. Kanda-Olmstead" userId="e0fb6a47-512b-4b93-8093-36f0b0750309" providerId="ADAL" clId="{AD1E4345-614F-40AE-A278-E4F2A0CB8A84}" dt="2026-02-18T15:42:29.843" v="1871" actId="26606"/>
          <ac:spMkLst>
            <pc:docMk/>
            <pc:sldMk cId="2418207362" sldId="2465"/>
            <ac:spMk id="60" creationId="{04357C93-F0CB-4A1C-8F77-4E9063789819}"/>
          </ac:spMkLst>
        </pc:spChg>
        <pc:grpChg chg="add">
          <ac:chgData name="Alexis L. Kanda-Olmstead" userId="e0fb6a47-512b-4b93-8093-36f0b0750309" providerId="ADAL" clId="{AD1E4345-614F-40AE-A278-E4F2A0CB8A84}" dt="2026-02-18T15:42:29.843" v="1871" actId="26606"/>
          <ac:grpSpMkLst>
            <pc:docMk/>
            <pc:sldMk cId="2418207362" sldId="2465"/>
            <ac:grpSpMk id="56" creationId="{3AF6A671-C637-4547-85F4-51B6D1881399}"/>
          </ac:grpSpMkLst>
        </pc:grpChg>
        <pc:picChg chg="add del mod ord">
          <ac:chgData name="Alexis L. Kanda-Olmstead" userId="e0fb6a47-512b-4b93-8093-36f0b0750309" providerId="ADAL" clId="{AD1E4345-614F-40AE-A278-E4F2A0CB8A84}" dt="2026-02-18T15:42:48.510" v="1878" actId="1076"/>
          <ac:picMkLst>
            <pc:docMk/>
            <pc:sldMk cId="2418207362" sldId="2465"/>
            <ac:picMk id="3" creationId="{ED6C9D7E-C201-7EA1-A343-7C54E9CB6AF0}"/>
          </ac:picMkLst>
        </pc:picChg>
        <pc:picChg chg="add mod">
          <ac:chgData name="Alexis L. Kanda-Olmstead" userId="e0fb6a47-512b-4b93-8093-36f0b0750309" providerId="ADAL" clId="{AD1E4345-614F-40AE-A278-E4F2A0CB8A84}" dt="2026-02-18T15:46:41.810" v="2033" actId="14100"/>
          <ac:picMkLst>
            <pc:docMk/>
            <pc:sldMk cId="2418207362" sldId="2465"/>
            <ac:picMk id="9" creationId="{285D486C-1563-6B03-DAB1-A2C2A6B9F370}"/>
          </ac:picMkLst>
        </pc:picChg>
      </pc:sldChg>
      <pc:sldChg chg="modSp mod">
        <pc:chgData name="Alexis L. Kanda-Olmstead" userId="e0fb6a47-512b-4b93-8093-36f0b0750309" providerId="ADAL" clId="{AD1E4345-614F-40AE-A278-E4F2A0CB8A84}" dt="2026-02-19T17:44:03.268" v="6145" actId="207"/>
        <pc:sldMkLst>
          <pc:docMk/>
          <pc:sldMk cId="1181936745" sldId="2476"/>
        </pc:sldMkLst>
        <pc:spChg chg="mod">
          <ac:chgData name="Alexis L. Kanda-Olmstead" userId="e0fb6a47-512b-4b93-8093-36f0b0750309" providerId="ADAL" clId="{AD1E4345-614F-40AE-A278-E4F2A0CB8A84}" dt="2026-02-19T17:44:03.268" v="6145" actId="207"/>
          <ac:spMkLst>
            <pc:docMk/>
            <pc:sldMk cId="1181936745" sldId="2476"/>
            <ac:spMk id="5" creationId="{60EFAAF6-7298-4124-8622-FBCE7BBE615D}"/>
          </ac:spMkLst>
        </pc:spChg>
        <pc:spChg chg="mod">
          <ac:chgData name="Alexis L. Kanda-Olmstead" userId="e0fb6a47-512b-4b93-8093-36f0b0750309" providerId="ADAL" clId="{AD1E4345-614F-40AE-A278-E4F2A0CB8A84}" dt="2026-02-19T17:00:22.080" v="5752" actId="20577"/>
          <ac:spMkLst>
            <pc:docMk/>
            <pc:sldMk cId="1181936745" sldId="2476"/>
            <ac:spMk id="7" creationId="{A6B4B0BE-F34E-DB5C-91A7-EA4D4BFED0FB}"/>
          </ac:spMkLst>
        </pc:spChg>
      </pc:sldChg>
      <pc:sldChg chg="addSp delSp modSp mod ord">
        <pc:chgData name="Alexis L. Kanda-Olmstead" userId="e0fb6a47-512b-4b93-8093-36f0b0750309" providerId="ADAL" clId="{AD1E4345-614F-40AE-A278-E4F2A0CB8A84}" dt="2026-02-19T16:58:42.512" v="5593" actId="6549"/>
        <pc:sldMkLst>
          <pc:docMk/>
          <pc:sldMk cId="719655802" sldId="2477"/>
        </pc:sldMkLst>
        <pc:spChg chg="add mod">
          <ac:chgData name="Alexis L. Kanda-Olmstead" userId="e0fb6a47-512b-4b93-8093-36f0b0750309" providerId="ADAL" clId="{AD1E4345-614F-40AE-A278-E4F2A0CB8A84}" dt="2026-02-19T16:58:42.512" v="5593" actId="6549"/>
          <ac:spMkLst>
            <pc:docMk/>
            <pc:sldMk cId="719655802" sldId="2477"/>
            <ac:spMk id="4" creationId="{029A6289-BBE1-FB1B-E718-AE3C20C76439}"/>
          </ac:spMkLst>
        </pc:spChg>
        <pc:spChg chg="add mod">
          <ac:chgData name="Alexis L. Kanda-Olmstead" userId="e0fb6a47-512b-4b93-8093-36f0b0750309" providerId="ADAL" clId="{AD1E4345-614F-40AE-A278-E4F2A0CB8A84}" dt="2026-02-18T15:08:47.459" v="684"/>
          <ac:spMkLst>
            <pc:docMk/>
            <pc:sldMk cId="719655802" sldId="2477"/>
            <ac:spMk id="6" creationId="{D8025BE6-F209-0A0E-4BE7-3B04E2389423}"/>
          </ac:spMkLst>
        </pc:spChg>
        <pc:spChg chg="add mod">
          <ac:chgData name="Alexis L. Kanda-Olmstead" userId="e0fb6a47-512b-4b93-8093-36f0b0750309" providerId="ADAL" clId="{AD1E4345-614F-40AE-A278-E4F2A0CB8A84}" dt="2026-02-18T15:28:23.293" v="1169"/>
          <ac:spMkLst>
            <pc:docMk/>
            <pc:sldMk cId="719655802" sldId="2477"/>
            <ac:spMk id="8" creationId="{EED0F4A5-637F-F596-6EF0-8F93CA7AEB5C}"/>
          </ac:spMkLst>
        </pc:spChg>
        <pc:graphicFrameChg chg="mod">
          <ac:chgData name="Alexis L. Kanda-Olmstead" userId="e0fb6a47-512b-4b93-8093-36f0b0750309" providerId="ADAL" clId="{AD1E4345-614F-40AE-A278-E4F2A0CB8A84}" dt="2026-02-18T15:08:03.339" v="660" actId="1038"/>
          <ac:graphicFrameMkLst>
            <pc:docMk/>
            <pc:sldMk cId="719655802" sldId="2477"/>
            <ac:graphicFrameMk id="2" creationId="{25760519-2A3C-287C-6D32-44F16D3E3BD0}"/>
          </ac:graphicFrameMkLst>
        </pc:graphicFrameChg>
      </pc:sldChg>
      <pc:sldChg chg="addSp delSp modSp mod">
        <pc:chgData name="Alexis L. Kanda-Olmstead" userId="e0fb6a47-512b-4b93-8093-36f0b0750309" providerId="ADAL" clId="{AD1E4345-614F-40AE-A278-E4F2A0CB8A84}" dt="2026-02-19T16:59:00.679" v="5600" actId="20577"/>
        <pc:sldMkLst>
          <pc:docMk/>
          <pc:sldMk cId="3675648045" sldId="2478"/>
        </pc:sldMkLst>
        <pc:spChg chg="add mod">
          <ac:chgData name="Alexis L. Kanda-Olmstead" userId="e0fb6a47-512b-4b93-8093-36f0b0750309" providerId="ADAL" clId="{AD1E4345-614F-40AE-A278-E4F2A0CB8A84}" dt="2026-02-19T16:59:00.679" v="5600" actId="20577"/>
          <ac:spMkLst>
            <pc:docMk/>
            <pc:sldMk cId="3675648045" sldId="2478"/>
            <ac:spMk id="4" creationId="{E3E3703A-0FE2-914B-9BE0-6B9ECDC7CCC2}"/>
          </ac:spMkLst>
        </pc:spChg>
        <pc:spChg chg="add mod">
          <ac:chgData name="Alexis L. Kanda-Olmstead" userId="e0fb6a47-512b-4b93-8093-36f0b0750309" providerId="ADAL" clId="{AD1E4345-614F-40AE-A278-E4F2A0CB8A84}" dt="2026-02-18T15:08:49.395" v="685"/>
          <ac:spMkLst>
            <pc:docMk/>
            <pc:sldMk cId="3675648045" sldId="2478"/>
            <ac:spMk id="6" creationId="{2BA5D175-13D4-85C9-7A2A-350656093EF0}"/>
          </ac:spMkLst>
        </pc:spChg>
        <pc:spChg chg="add mod">
          <ac:chgData name="Alexis L. Kanda-Olmstead" userId="e0fb6a47-512b-4b93-8093-36f0b0750309" providerId="ADAL" clId="{AD1E4345-614F-40AE-A278-E4F2A0CB8A84}" dt="2026-02-18T15:28:26.516" v="1171"/>
          <ac:spMkLst>
            <pc:docMk/>
            <pc:sldMk cId="3675648045" sldId="2478"/>
            <ac:spMk id="8" creationId="{F094E923-A72D-C190-C28B-4265EEDD0768}"/>
          </ac:spMkLst>
        </pc:spChg>
        <pc:graphicFrameChg chg="mod">
          <ac:chgData name="Alexis L. Kanda-Olmstead" userId="e0fb6a47-512b-4b93-8093-36f0b0750309" providerId="ADAL" clId="{AD1E4345-614F-40AE-A278-E4F2A0CB8A84}" dt="2026-02-18T15:08:21.223" v="681" actId="1037"/>
          <ac:graphicFrameMkLst>
            <pc:docMk/>
            <pc:sldMk cId="3675648045" sldId="2478"/>
            <ac:graphicFrameMk id="2" creationId="{ED2ED8AD-C92A-83A4-3658-3634C6A3B060}"/>
          </ac:graphicFrameMkLst>
        </pc:graphicFrameChg>
      </pc:sldChg>
      <pc:sldChg chg="addSp delSp modSp mod ord">
        <pc:chgData name="Alexis L. Kanda-Olmstead" userId="e0fb6a47-512b-4b93-8093-36f0b0750309" providerId="ADAL" clId="{AD1E4345-614F-40AE-A278-E4F2A0CB8A84}" dt="2026-02-19T16:44:34.974" v="5215" actId="403"/>
        <pc:sldMkLst>
          <pc:docMk/>
          <pc:sldMk cId="2048954696" sldId="2479"/>
        </pc:sldMkLst>
        <pc:spChg chg="mod">
          <ac:chgData name="Alexis L. Kanda-Olmstead" userId="e0fb6a47-512b-4b93-8093-36f0b0750309" providerId="ADAL" clId="{AD1E4345-614F-40AE-A278-E4F2A0CB8A84}" dt="2026-02-19T16:44:34.974" v="5215" actId="403"/>
          <ac:spMkLst>
            <pc:docMk/>
            <pc:sldMk cId="2048954696" sldId="2479"/>
            <ac:spMk id="8" creationId="{70F01A57-96B8-6E77-C69F-FD6EBBF215E6}"/>
          </ac:spMkLst>
        </pc:spChg>
        <pc:picChg chg="add mod">
          <ac:chgData name="Alexis L. Kanda-Olmstead" userId="e0fb6a47-512b-4b93-8093-36f0b0750309" providerId="ADAL" clId="{AD1E4345-614F-40AE-A278-E4F2A0CB8A84}" dt="2026-02-18T15:16:00.797" v="840" actId="1076"/>
          <ac:picMkLst>
            <pc:docMk/>
            <pc:sldMk cId="2048954696" sldId="2479"/>
            <ac:picMk id="3" creationId="{BEF1258E-5490-4957-ED79-28E36D85B0B5}"/>
          </ac:picMkLst>
        </pc:picChg>
      </pc:sldChg>
      <pc:sldChg chg="addSp modSp mod">
        <pc:chgData name="Alexis L. Kanda-Olmstead" userId="e0fb6a47-512b-4b93-8093-36f0b0750309" providerId="ADAL" clId="{AD1E4345-614F-40AE-A278-E4F2A0CB8A84}" dt="2026-02-18T15:09:36.540" v="700" actId="1076"/>
        <pc:sldMkLst>
          <pc:docMk/>
          <pc:sldMk cId="4060651447" sldId="2480"/>
        </pc:sldMkLst>
        <pc:spChg chg="add mod">
          <ac:chgData name="Alexis L. Kanda-Olmstead" userId="e0fb6a47-512b-4b93-8093-36f0b0750309" providerId="ADAL" clId="{AD1E4345-614F-40AE-A278-E4F2A0CB8A84}" dt="2026-02-18T15:09:36.540" v="700" actId="1076"/>
          <ac:spMkLst>
            <pc:docMk/>
            <pc:sldMk cId="4060651447" sldId="2480"/>
            <ac:spMk id="2" creationId="{B6A8358F-8000-EB19-08A1-EEC80C50240C}"/>
          </ac:spMkLst>
        </pc:spChg>
        <pc:picChg chg="mod">
          <ac:chgData name="Alexis L. Kanda-Olmstead" userId="e0fb6a47-512b-4b93-8093-36f0b0750309" providerId="ADAL" clId="{AD1E4345-614F-40AE-A278-E4F2A0CB8A84}" dt="2026-02-18T15:09:15.639" v="687" actId="1076"/>
          <ac:picMkLst>
            <pc:docMk/>
            <pc:sldMk cId="4060651447" sldId="2480"/>
            <ac:picMk id="5" creationId="{B24A1FF7-B5F0-773D-861B-9C20CD6E36E8}"/>
          </ac:picMkLst>
        </pc:picChg>
      </pc:sldChg>
      <pc:sldChg chg="addSp delSp modSp mod">
        <pc:chgData name="Alexis L. Kanda-Olmstead" userId="e0fb6a47-512b-4b93-8093-36f0b0750309" providerId="ADAL" clId="{AD1E4345-614F-40AE-A278-E4F2A0CB8A84}" dt="2026-03-05T14:32:13.460" v="6509"/>
        <pc:sldMkLst>
          <pc:docMk/>
          <pc:sldMk cId="110527107" sldId="2481"/>
        </pc:sldMkLst>
        <pc:spChg chg="add mod">
          <ac:chgData name="Alexis L. Kanda-Olmstead" userId="e0fb6a47-512b-4b93-8093-36f0b0750309" providerId="ADAL" clId="{AD1E4345-614F-40AE-A278-E4F2A0CB8A84}" dt="2026-02-18T15:00:49.607" v="579"/>
          <ac:spMkLst>
            <pc:docMk/>
            <pc:sldMk cId="110527107" sldId="2481"/>
            <ac:spMk id="13" creationId="{A3BE3E21-4800-713B-A960-4C693B5E2A1E}"/>
          </ac:spMkLst>
        </pc:spChg>
        <pc:graphicFrameChg chg="add mod">
          <ac:chgData name="Alexis L. Kanda-Olmstead" userId="e0fb6a47-512b-4b93-8093-36f0b0750309" providerId="ADAL" clId="{AD1E4345-614F-40AE-A278-E4F2A0CB8A84}" dt="2026-03-05T14:32:13.460" v="6509"/>
          <ac:graphicFrameMkLst>
            <pc:docMk/>
            <pc:sldMk cId="110527107" sldId="2481"/>
            <ac:graphicFrameMk id="10" creationId="{A5FE9040-84CC-9663-2E0E-1A093E55DAB4}"/>
          </ac:graphicFrameMkLst>
        </pc:graphicFrameChg>
      </pc:sldChg>
      <pc:sldChg chg="modSp mod">
        <pc:chgData name="Alexis L. Kanda-Olmstead" userId="e0fb6a47-512b-4b93-8093-36f0b0750309" providerId="ADAL" clId="{AD1E4345-614F-40AE-A278-E4F2A0CB8A84}" dt="2026-02-18T15:54:11.749" v="2206" actId="20577"/>
        <pc:sldMkLst>
          <pc:docMk/>
          <pc:sldMk cId="3569065299" sldId="2483"/>
        </pc:sldMkLst>
        <pc:spChg chg="mod">
          <ac:chgData name="Alexis L. Kanda-Olmstead" userId="e0fb6a47-512b-4b93-8093-36f0b0750309" providerId="ADAL" clId="{AD1E4345-614F-40AE-A278-E4F2A0CB8A84}" dt="2026-02-18T15:54:11.749" v="2206" actId="20577"/>
          <ac:spMkLst>
            <pc:docMk/>
            <pc:sldMk cId="3569065299" sldId="2483"/>
            <ac:spMk id="2" creationId="{D4E8A464-6546-76CA-419E-828DE5BF3503}"/>
          </ac:spMkLst>
        </pc:spChg>
      </pc:sldChg>
      <pc:sldChg chg="add">
        <pc:chgData name="Alexis L. Kanda-Olmstead" userId="e0fb6a47-512b-4b93-8093-36f0b0750309" providerId="ADAL" clId="{AD1E4345-614F-40AE-A278-E4F2A0CB8A84}" dt="2026-02-19T17:02:38.930" v="5759"/>
        <pc:sldMkLst>
          <pc:docMk/>
          <pc:sldMk cId="1787028002" sldId="2486"/>
        </pc:sldMkLst>
      </pc:sldChg>
      <pc:sldChg chg="addSp delSp modSp mod ord">
        <pc:chgData name="Alexis L. Kanda-Olmstead" userId="e0fb6a47-512b-4b93-8093-36f0b0750309" providerId="ADAL" clId="{AD1E4345-614F-40AE-A278-E4F2A0CB8A84}" dt="2026-02-19T16:31:33.022" v="4788" actId="20577"/>
        <pc:sldMkLst>
          <pc:docMk/>
          <pc:sldMk cId="763374463" sldId="2494"/>
        </pc:sldMkLst>
        <pc:spChg chg="add mod">
          <ac:chgData name="Alexis L. Kanda-Olmstead" userId="e0fb6a47-512b-4b93-8093-36f0b0750309" providerId="ADAL" clId="{AD1E4345-614F-40AE-A278-E4F2A0CB8A84}" dt="2026-02-19T16:13:54.559" v="4608"/>
          <ac:spMkLst>
            <pc:docMk/>
            <pc:sldMk cId="763374463" sldId="2494"/>
            <ac:spMk id="4" creationId="{89ABD1BE-EDB1-A936-6040-7498FD7E3374}"/>
          </ac:spMkLst>
        </pc:spChg>
        <pc:graphicFrameChg chg="add mod modGraphic">
          <ac:chgData name="Alexis L. Kanda-Olmstead" userId="e0fb6a47-512b-4b93-8093-36f0b0750309" providerId="ADAL" clId="{AD1E4345-614F-40AE-A278-E4F2A0CB8A84}" dt="2026-02-19T16:31:33.022" v="4788" actId="20577"/>
          <ac:graphicFrameMkLst>
            <pc:docMk/>
            <pc:sldMk cId="763374463" sldId="2494"/>
            <ac:graphicFrameMk id="3" creationId="{FDA2364F-C73C-19E2-7A06-0BB537B4B206}"/>
          </ac:graphicFrameMkLst>
        </pc:graphicFrameChg>
      </pc:sldChg>
      <pc:sldChg chg="addSp delSp modSp mod">
        <pc:chgData name="Alexis L. Kanda-Olmstead" userId="e0fb6a47-512b-4b93-8093-36f0b0750309" providerId="ADAL" clId="{AD1E4345-614F-40AE-A278-E4F2A0CB8A84}" dt="2026-02-19T17:13:24.376" v="5995" actId="20577"/>
        <pc:sldMkLst>
          <pc:docMk/>
          <pc:sldMk cId="3781223552" sldId="2495"/>
        </pc:sldMkLst>
        <pc:spChg chg="add mod">
          <ac:chgData name="Alexis L. Kanda-Olmstead" userId="e0fb6a47-512b-4b93-8093-36f0b0750309" providerId="ADAL" clId="{AD1E4345-614F-40AE-A278-E4F2A0CB8A84}" dt="2026-02-19T16:14:15.490" v="4610"/>
          <ac:spMkLst>
            <pc:docMk/>
            <pc:sldMk cId="3781223552" sldId="2495"/>
            <ac:spMk id="3" creationId="{8ED8CBDA-64B0-58BB-079F-4A2353773123}"/>
          </ac:spMkLst>
        </pc:spChg>
        <pc:spChg chg="mod">
          <ac:chgData name="Alexis L. Kanda-Olmstead" userId="e0fb6a47-512b-4b93-8093-36f0b0750309" providerId="ADAL" clId="{AD1E4345-614F-40AE-A278-E4F2A0CB8A84}" dt="2026-02-19T17:13:24.376" v="5995" actId="20577"/>
          <ac:spMkLst>
            <pc:docMk/>
            <pc:sldMk cId="3781223552" sldId="2495"/>
            <ac:spMk id="8" creationId="{C2423F03-42B5-22C4-CCDE-1049F87B4DF3}"/>
          </ac:spMkLst>
        </pc:spChg>
        <pc:picChg chg="mod">
          <ac:chgData name="Alexis L. Kanda-Olmstead" userId="e0fb6a47-512b-4b93-8093-36f0b0750309" providerId="ADAL" clId="{AD1E4345-614F-40AE-A278-E4F2A0CB8A84}" dt="2026-02-19T17:13:23.883" v="5994" actId="1076"/>
          <ac:picMkLst>
            <pc:docMk/>
            <pc:sldMk cId="3781223552" sldId="2495"/>
            <ac:picMk id="11" creationId="{50B3F1F8-AAC5-1859-6F96-6A9912941424}"/>
          </ac:picMkLst>
        </pc:picChg>
      </pc:sldChg>
      <pc:sldChg chg="addSp delSp modSp add mod">
        <pc:chgData name="Alexis L. Kanda-Olmstead" userId="e0fb6a47-512b-4b93-8093-36f0b0750309" providerId="ADAL" clId="{AD1E4345-614F-40AE-A278-E4F2A0CB8A84}" dt="2026-02-19T16:47:25.959" v="5283" actId="20577"/>
        <pc:sldMkLst>
          <pc:docMk/>
          <pc:sldMk cId="2223197493" sldId="2500"/>
        </pc:sldMkLst>
        <pc:spChg chg="add mod">
          <ac:chgData name="Alexis L. Kanda-Olmstead" userId="e0fb6a47-512b-4b93-8093-36f0b0750309" providerId="ADAL" clId="{AD1E4345-614F-40AE-A278-E4F2A0CB8A84}" dt="2026-02-18T15:26:14.718" v="1159" actId="1076"/>
          <ac:spMkLst>
            <pc:docMk/>
            <pc:sldMk cId="2223197493" sldId="2500"/>
            <ac:spMk id="2" creationId="{707725BA-D542-9243-B568-D0FFC6621005}"/>
          </ac:spMkLst>
        </pc:spChg>
        <pc:graphicFrameChg chg="mod modGraphic">
          <ac:chgData name="Alexis L. Kanda-Olmstead" userId="e0fb6a47-512b-4b93-8093-36f0b0750309" providerId="ADAL" clId="{AD1E4345-614F-40AE-A278-E4F2A0CB8A84}" dt="2026-02-19T16:47:25.959" v="5283" actId="20577"/>
          <ac:graphicFrameMkLst>
            <pc:docMk/>
            <pc:sldMk cId="2223197493" sldId="2500"/>
            <ac:graphicFrameMk id="4" creationId="{914B6CB5-BED8-16BB-9534-D4353B558B6C}"/>
          </ac:graphicFrameMkLst>
        </pc:graphicFrameChg>
      </pc:sldChg>
      <pc:sldChg chg="modSp add mod">
        <pc:chgData name="Alexis L. Kanda-Olmstead" userId="e0fb6a47-512b-4b93-8093-36f0b0750309" providerId="ADAL" clId="{AD1E4345-614F-40AE-A278-E4F2A0CB8A84}" dt="2026-02-18T15:34:35.362" v="1524" actId="20577"/>
        <pc:sldMkLst>
          <pc:docMk/>
          <pc:sldMk cId="2816204701" sldId="2501"/>
        </pc:sldMkLst>
        <pc:spChg chg="mod">
          <ac:chgData name="Alexis L. Kanda-Olmstead" userId="e0fb6a47-512b-4b93-8093-36f0b0750309" providerId="ADAL" clId="{AD1E4345-614F-40AE-A278-E4F2A0CB8A84}" dt="2026-02-18T15:33:24.592" v="1368" actId="115"/>
          <ac:spMkLst>
            <pc:docMk/>
            <pc:sldMk cId="2816204701" sldId="2501"/>
            <ac:spMk id="2" creationId="{515C8977-7625-9E16-4445-3A5D7B67A34B}"/>
          </ac:spMkLst>
        </pc:spChg>
        <pc:graphicFrameChg chg="modGraphic">
          <ac:chgData name="Alexis L. Kanda-Olmstead" userId="e0fb6a47-512b-4b93-8093-36f0b0750309" providerId="ADAL" clId="{AD1E4345-614F-40AE-A278-E4F2A0CB8A84}" dt="2026-02-18T15:34:35.362" v="1524" actId="20577"/>
          <ac:graphicFrameMkLst>
            <pc:docMk/>
            <pc:sldMk cId="2816204701" sldId="2501"/>
            <ac:graphicFrameMk id="28" creationId="{2192749A-DC66-6AFB-1749-E94DF8403436}"/>
          </ac:graphicFrameMkLst>
        </pc:graphicFrameChg>
      </pc:sldChg>
      <pc:sldChg chg="addSp modSp add mod">
        <pc:chgData name="Alexis L. Kanda-Olmstead" userId="e0fb6a47-512b-4b93-8093-36f0b0750309" providerId="ADAL" clId="{AD1E4345-614F-40AE-A278-E4F2A0CB8A84}" dt="2026-02-18T17:50:45.819" v="2444" actId="113"/>
        <pc:sldMkLst>
          <pc:docMk/>
          <pc:sldMk cId="3576819869" sldId="2503"/>
        </pc:sldMkLst>
        <pc:spChg chg="add mod">
          <ac:chgData name="Alexis L. Kanda-Olmstead" userId="e0fb6a47-512b-4b93-8093-36f0b0750309" providerId="ADAL" clId="{AD1E4345-614F-40AE-A278-E4F2A0CB8A84}" dt="2026-02-18T17:47:21.583" v="2431"/>
          <ac:spMkLst>
            <pc:docMk/>
            <pc:sldMk cId="3576819869" sldId="2503"/>
            <ac:spMk id="2" creationId="{6A0C645F-D9C5-6D71-54A6-56C6EE82D54E}"/>
          </ac:spMkLst>
        </pc:spChg>
        <pc:spChg chg="add mod">
          <ac:chgData name="Alexis L. Kanda-Olmstead" userId="e0fb6a47-512b-4b93-8093-36f0b0750309" providerId="ADAL" clId="{AD1E4345-614F-40AE-A278-E4F2A0CB8A84}" dt="2026-02-18T17:50:45.819" v="2444" actId="113"/>
          <ac:spMkLst>
            <pc:docMk/>
            <pc:sldMk cId="3576819869" sldId="2503"/>
            <ac:spMk id="3" creationId="{0A0D6AF4-61E2-C3BF-0DB1-023B68DA18CA}"/>
          </ac:spMkLst>
        </pc:spChg>
        <pc:spChg chg="add mod">
          <ac:chgData name="Alexis L. Kanda-Olmstead" userId="e0fb6a47-512b-4b93-8093-36f0b0750309" providerId="ADAL" clId="{AD1E4345-614F-40AE-A278-E4F2A0CB8A84}" dt="2026-02-18T17:47:21.583" v="2431"/>
          <ac:spMkLst>
            <pc:docMk/>
            <pc:sldMk cId="3576819869" sldId="2503"/>
            <ac:spMk id="5" creationId="{EF525677-5580-4BAF-6F55-9B2FBCD0B434}"/>
          </ac:spMkLst>
        </pc:spChg>
      </pc:sldChg>
      <pc:sldChg chg="addSp delSp modSp add mod">
        <pc:chgData name="Alexis L. Kanda-Olmstead" userId="e0fb6a47-512b-4b93-8093-36f0b0750309" providerId="ADAL" clId="{AD1E4345-614F-40AE-A278-E4F2A0CB8A84}" dt="2026-02-19T16:42:09.842" v="5127" actId="20577"/>
        <pc:sldMkLst>
          <pc:docMk/>
          <pc:sldMk cId="232658650" sldId="2504"/>
        </pc:sldMkLst>
        <pc:spChg chg="add mod">
          <ac:chgData name="Alexis L. Kanda-Olmstead" userId="e0fb6a47-512b-4b93-8093-36f0b0750309" providerId="ADAL" clId="{AD1E4345-614F-40AE-A278-E4F2A0CB8A84}" dt="2026-02-19T16:13:37.363" v="4606"/>
          <ac:spMkLst>
            <pc:docMk/>
            <pc:sldMk cId="232658650" sldId="2504"/>
            <ac:spMk id="3" creationId="{2962C82F-8E01-FABD-BB6E-C636B1D0ABA1}"/>
          </ac:spMkLst>
        </pc:spChg>
        <pc:spChg chg="mod">
          <ac:chgData name="Alexis L. Kanda-Olmstead" userId="e0fb6a47-512b-4b93-8093-36f0b0750309" providerId="ADAL" clId="{AD1E4345-614F-40AE-A278-E4F2A0CB8A84}" dt="2026-02-19T16:42:09.842" v="5127" actId="20577"/>
          <ac:spMkLst>
            <pc:docMk/>
            <pc:sldMk cId="232658650" sldId="2504"/>
            <ac:spMk id="8" creationId="{5C0DC7F8-956E-C3B4-BF3E-19A0EA6D52C7}"/>
          </ac:spMkLst>
        </pc:spChg>
        <pc:picChg chg="mod">
          <ac:chgData name="Alexis L. Kanda-Olmstead" userId="e0fb6a47-512b-4b93-8093-36f0b0750309" providerId="ADAL" clId="{AD1E4345-614F-40AE-A278-E4F2A0CB8A84}" dt="2026-02-18T17:55:09.133" v="2489" actId="1440"/>
          <ac:picMkLst>
            <pc:docMk/>
            <pc:sldMk cId="232658650" sldId="2504"/>
            <ac:picMk id="11" creationId="{02EA034E-81BB-6B1D-0A16-244003DA86A9}"/>
          </ac:picMkLst>
        </pc:picChg>
      </pc:sldChg>
      <pc:sldChg chg="add">
        <pc:chgData name="Alexis L. Kanda-Olmstead" userId="e0fb6a47-512b-4b93-8093-36f0b0750309" providerId="ADAL" clId="{AD1E4345-614F-40AE-A278-E4F2A0CB8A84}" dt="2026-02-19T16:47:48.344" v="5285"/>
        <pc:sldMkLst>
          <pc:docMk/>
          <pc:sldMk cId="971960657" sldId="2505"/>
        </pc:sldMkLst>
      </pc:sldChg>
      <pc:sldChg chg="modSp add mod">
        <pc:chgData name="Alexis L. Kanda-Olmstead" userId="e0fb6a47-512b-4b93-8093-36f0b0750309" providerId="ADAL" clId="{AD1E4345-614F-40AE-A278-E4F2A0CB8A84}" dt="2026-02-19T17:12:20.162" v="5872" actId="20577"/>
        <pc:sldMkLst>
          <pc:docMk/>
          <pc:sldMk cId="2270908960" sldId="2506"/>
        </pc:sldMkLst>
        <pc:graphicFrameChg chg="modGraphic">
          <ac:chgData name="Alexis L. Kanda-Olmstead" userId="e0fb6a47-512b-4b93-8093-36f0b0750309" providerId="ADAL" clId="{AD1E4345-614F-40AE-A278-E4F2A0CB8A84}" dt="2026-02-19T17:12:20.162" v="5872" actId="20577"/>
          <ac:graphicFrameMkLst>
            <pc:docMk/>
            <pc:sldMk cId="2270908960" sldId="2506"/>
            <ac:graphicFrameMk id="4" creationId="{80F38A01-3307-6A61-775D-D43F58ABC9C6}"/>
          </ac:graphicFrameMkLst>
        </pc:graphicFrameChg>
      </pc:sldChg>
      <pc:sldChg chg="addSp delSp modSp add mod">
        <pc:chgData name="Alexis L. Kanda-Olmstead" userId="e0fb6a47-512b-4b93-8093-36f0b0750309" providerId="ADAL" clId="{AD1E4345-614F-40AE-A278-E4F2A0CB8A84}" dt="2026-02-19T17:12:33.515" v="5895"/>
        <pc:sldMkLst>
          <pc:docMk/>
          <pc:sldMk cId="135632457" sldId="2507"/>
        </pc:sldMkLst>
        <pc:spChg chg="add mod">
          <ac:chgData name="Alexis L. Kanda-Olmstead" userId="e0fb6a47-512b-4b93-8093-36f0b0750309" providerId="ADAL" clId="{AD1E4345-614F-40AE-A278-E4F2A0CB8A84}" dt="2026-02-19T16:22:01.034" v="4690"/>
          <ac:spMkLst>
            <pc:docMk/>
            <pc:sldMk cId="135632457" sldId="2507"/>
            <ac:spMk id="10" creationId="{416FC917-5CD5-7EB1-74CF-6FD1F5470AC9}"/>
          </ac:spMkLst>
        </pc:spChg>
        <pc:spChg chg="add mod">
          <ac:chgData name="Alexis L. Kanda-Olmstead" userId="e0fb6a47-512b-4b93-8093-36f0b0750309" providerId="ADAL" clId="{AD1E4345-614F-40AE-A278-E4F2A0CB8A84}" dt="2026-02-19T17:12:33.515" v="5895"/>
          <ac:spMkLst>
            <pc:docMk/>
            <pc:sldMk cId="135632457" sldId="2507"/>
            <ac:spMk id="13" creationId="{18C66392-4107-C736-91CB-C9DDB5D98484}"/>
          </ac:spMkLst>
        </pc:spChg>
        <pc:graphicFrameChg chg="modGraphic">
          <ac:chgData name="Alexis L. Kanda-Olmstead" userId="e0fb6a47-512b-4b93-8093-36f0b0750309" providerId="ADAL" clId="{AD1E4345-614F-40AE-A278-E4F2A0CB8A84}" dt="2026-02-19T17:12:32.813" v="5894" actId="20577"/>
          <ac:graphicFrameMkLst>
            <pc:docMk/>
            <pc:sldMk cId="135632457" sldId="2507"/>
            <ac:graphicFrameMk id="4" creationId="{95588D14-8C46-D57D-7F2C-9D2072CA5EFF}"/>
          </ac:graphicFrameMkLst>
        </pc:graphicFrameChg>
      </pc:sldChg>
      <pc:sldChg chg="addSp delSp modSp add mod">
        <pc:chgData name="Alexis L. Kanda-Olmstead" userId="e0fb6a47-512b-4b93-8093-36f0b0750309" providerId="ADAL" clId="{AD1E4345-614F-40AE-A278-E4F2A0CB8A84}" dt="2026-02-19T17:12:46.013" v="5918"/>
        <pc:sldMkLst>
          <pc:docMk/>
          <pc:sldMk cId="2347713925" sldId="2508"/>
        </pc:sldMkLst>
        <pc:spChg chg="mod">
          <ac:chgData name="Alexis L. Kanda-Olmstead" userId="e0fb6a47-512b-4b93-8093-36f0b0750309" providerId="ADAL" clId="{AD1E4345-614F-40AE-A278-E4F2A0CB8A84}" dt="2026-02-19T16:22:17.509" v="4692" actId="1076"/>
          <ac:spMkLst>
            <pc:docMk/>
            <pc:sldMk cId="2347713925" sldId="2508"/>
            <ac:spMk id="10" creationId="{DE47F681-06D4-FA76-A3F3-0B6308793C6C}"/>
          </ac:spMkLst>
        </pc:spChg>
        <pc:spChg chg="add mod">
          <ac:chgData name="Alexis L. Kanda-Olmstead" userId="e0fb6a47-512b-4b93-8093-36f0b0750309" providerId="ADAL" clId="{AD1E4345-614F-40AE-A278-E4F2A0CB8A84}" dt="2026-02-19T17:12:46.013" v="5918"/>
          <ac:spMkLst>
            <pc:docMk/>
            <pc:sldMk cId="2347713925" sldId="2508"/>
            <ac:spMk id="13" creationId="{F9DDF96B-E068-5BE6-9C90-05272D4BC297}"/>
          </ac:spMkLst>
        </pc:spChg>
        <pc:graphicFrameChg chg="modGraphic">
          <ac:chgData name="Alexis L. Kanda-Olmstead" userId="e0fb6a47-512b-4b93-8093-36f0b0750309" providerId="ADAL" clId="{AD1E4345-614F-40AE-A278-E4F2A0CB8A84}" dt="2026-02-19T17:12:43.411" v="5917" actId="20577"/>
          <ac:graphicFrameMkLst>
            <pc:docMk/>
            <pc:sldMk cId="2347713925" sldId="2508"/>
            <ac:graphicFrameMk id="4" creationId="{B87027FB-17FE-FF52-9D8C-8B49E6B5096E}"/>
          </ac:graphicFrameMkLst>
        </pc:graphicFrameChg>
      </pc:sldChg>
      <pc:sldChg chg="modSp add mod">
        <pc:chgData name="Alexis L. Kanda-Olmstead" userId="e0fb6a47-512b-4b93-8093-36f0b0750309" providerId="ADAL" clId="{AD1E4345-614F-40AE-A278-E4F2A0CB8A84}" dt="2026-02-19T17:12:54.856" v="5939" actId="20577"/>
        <pc:sldMkLst>
          <pc:docMk/>
          <pc:sldMk cId="3174309118" sldId="2509"/>
        </pc:sldMkLst>
        <pc:spChg chg="mod">
          <ac:chgData name="Alexis L. Kanda-Olmstead" userId="e0fb6a47-512b-4b93-8093-36f0b0750309" providerId="ADAL" clId="{AD1E4345-614F-40AE-A278-E4F2A0CB8A84}" dt="2026-02-19T16:22:31.640" v="4694" actId="1076"/>
          <ac:spMkLst>
            <pc:docMk/>
            <pc:sldMk cId="3174309118" sldId="2509"/>
            <ac:spMk id="6" creationId="{D8538742-E3DE-E991-6EBA-4D23D1F83B03}"/>
          </ac:spMkLst>
        </pc:spChg>
        <pc:graphicFrameChg chg="modGraphic">
          <ac:chgData name="Alexis L. Kanda-Olmstead" userId="e0fb6a47-512b-4b93-8093-36f0b0750309" providerId="ADAL" clId="{AD1E4345-614F-40AE-A278-E4F2A0CB8A84}" dt="2026-02-19T17:12:54.856" v="5939" actId="20577"/>
          <ac:graphicFrameMkLst>
            <pc:docMk/>
            <pc:sldMk cId="3174309118" sldId="2509"/>
            <ac:graphicFrameMk id="4" creationId="{69508ED9-2971-E0B8-2CDF-FC17976E3F56}"/>
          </ac:graphicFrameMkLst>
        </pc:graphicFrameChg>
      </pc:sldChg>
      <pc:sldChg chg="addSp modSp add">
        <pc:chgData name="Alexis L. Kanda-Olmstead" userId="e0fb6a47-512b-4b93-8093-36f0b0750309" providerId="ADAL" clId="{AD1E4345-614F-40AE-A278-E4F2A0CB8A84}" dt="2026-02-19T16:46:16.429" v="5276"/>
        <pc:sldMkLst>
          <pc:docMk/>
          <pc:sldMk cId="3751785668" sldId="2510"/>
        </pc:sldMkLst>
        <pc:spChg chg="add mod">
          <ac:chgData name="Alexis L. Kanda-Olmstead" userId="e0fb6a47-512b-4b93-8093-36f0b0750309" providerId="ADAL" clId="{AD1E4345-614F-40AE-A278-E4F2A0CB8A84}" dt="2026-02-19T16:46:16.429" v="5276"/>
          <ac:spMkLst>
            <pc:docMk/>
            <pc:sldMk cId="3751785668" sldId="2510"/>
            <ac:spMk id="10" creationId="{1DE6E6F1-D52B-65E3-FF3C-0749221F7329}"/>
          </ac:spMkLst>
        </pc:spChg>
        <pc:spChg chg="add mod">
          <ac:chgData name="Alexis L. Kanda-Olmstead" userId="e0fb6a47-512b-4b93-8093-36f0b0750309" providerId="ADAL" clId="{AD1E4345-614F-40AE-A278-E4F2A0CB8A84}" dt="2026-02-19T16:46:16.429" v="5276"/>
          <ac:spMkLst>
            <pc:docMk/>
            <pc:sldMk cId="3751785668" sldId="2510"/>
            <ac:spMk id="11" creationId="{4520D50C-BF9C-B059-A33B-4A935B4AF1AD}"/>
          </ac:spMkLst>
        </pc:spChg>
      </pc:sldChg>
      <pc:sldChg chg="modSp add mod">
        <pc:chgData name="Alexis L. Kanda-Olmstead" userId="e0fb6a47-512b-4b93-8093-36f0b0750309" providerId="ADAL" clId="{AD1E4345-614F-40AE-A278-E4F2A0CB8A84}" dt="2026-02-19T16:46:33.398" v="5279" actId="1076"/>
        <pc:sldMkLst>
          <pc:docMk/>
          <pc:sldMk cId="1499096828" sldId="2511"/>
        </pc:sldMkLst>
        <pc:spChg chg="mod">
          <ac:chgData name="Alexis L. Kanda-Olmstead" userId="e0fb6a47-512b-4b93-8093-36f0b0750309" providerId="ADAL" clId="{AD1E4345-614F-40AE-A278-E4F2A0CB8A84}" dt="2026-02-19T16:46:33.398" v="5279" actId="1076"/>
          <ac:spMkLst>
            <pc:docMk/>
            <pc:sldMk cId="1499096828" sldId="2511"/>
            <ac:spMk id="11" creationId="{B2BA120C-58FF-3A4D-7B00-9BE31302E975}"/>
          </ac:spMkLst>
        </pc:spChg>
      </pc:sldChg>
      <pc:sldChg chg="modSp add mod">
        <pc:chgData name="Alexis L. Kanda-Olmstead" userId="e0fb6a47-512b-4b93-8093-36f0b0750309" providerId="ADAL" clId="{AD1E4345-614F-40AE-A278-E4F2A0CB8A84}" dt="2026-02-19T16:46:51.475" v="5282" actId="1076"/>
        <pc:sldMkLst>
          <pc:docMk/>
          <pc:sldMk cId="3055169558" sldId="2512"/>
        </pc:sldMkLst>
        <pc:spChg chg="mod">
          <ac:chgData name="Alexis L. Kanda-Olmstead" userId="e0fb6a47-512b-4b93-8093-36f0b0750309" providerId="ADAL" clId="{AD1E4345-614F-40AE-A278-E4F2A0CB8A84}" dt="2026-02-19T16:46:51.475" v="5282" actId="1076"/>
          <ac:spMkLst>
            <pc:docMk/>
            <pc:sldMk cId="3055169558" sldId="2512"/>
            <ac:spMk id="10" creationId="{6097613C-F68E-4694-7DAE-C2512FA14BA7}"/>
          </ac:spMkLst>
        </pc:spChg>
      </pc:sldChg>
      <pc:sldChg chg="addSp delSp add mod">
        <pc:chgData name="Alexis L. Kanda-Olmstead" userId="e0fb6a47-512b-4b93-8093-36f0b0750309" providerId="ADAL" clId="{AD1E4345-614F-40AE-A278-E4F2A0CB8A84}" dt="2026-02-19T16:50:11.492" v="5326" actId="478"/>
        <pc:sldMkLst>
          <pc:docMk/>
          <pc:sldMk cId="3357252399" sldId="2513"/>
        </pc:sldMkLst>
      </pc:sldChg>
      <pc:sldChg chg="delSp add del mod ord modShow">
        <pc:chgData name="Alexis L. Kanda-Olmstead" userId="e0fb6a47-512b-4b93-8093-36f0b0750309" providerId="ADAL" clId="{AD1E4345-614F-40AE-A278-E4F2A0CB8A84}" dt="2026-02-19T17:52:14.322" v="6290"/>
        <pc:sldMkLst>
          <pc:docMk/>
          <pc:sldMk cId="1608110093" sldId="2514"/>
        </pc:sldMkLst>
      </pc:sldChg>
      <pc:sldChg chg="delSp modSp add mod">
        <pc:chgData name="Alexis L. Kanda-Olmstead" userId="e0fb6a47-512b-4b93-8093-36f0b0750309" providerId="ADAL" clId="{AD1E4345-614F-40AE-A278-E4F2A0CB8A84}" dt="2026-02-19T17:50:53.861" v="6287" actId="1076"/>
        <pc:sldMkLst>
          <pc:docMk/>
          <pc:sldMk cId="2840157737" sldId="2515"/>
        </pc:sldMkLst>
        <pc:spChg chg="mod">
          <ac:chgData name="Alexis L. Kanda-Olmstead" userId="e0fb6a47-512b-4b93-8093-36f0b0750309" providerId="ADAL" clId="{AD1E4345-614F-40AE-A278-E4F2A0CB8A84}" dt="2026-02-19T17:50:53.861" v="6287" actId="1076"/>
          <ac:spMkLst>
            <pc:docMk/>
            <pc:sldMk cId="2840157737" sldId="2515"/>
            <ac:spMk id="2" creationId="{737D5630-DB09-2FCA-CAA3-53B09510870F}"/>
          </ac:spMkLst>
        </pc:spChg>
        <pc:spChg chg="mod">
          <ac:chgData name="Alexis L. Kanda-Olmstead" userId="e0fb6a47-512b-4b93-8093-36f0b0750309" providerId="ADAL" clId="{AD1E4345-614F-40AE-A278-E4F2A0CB8A84}" dt="2026-02-19T17:50:41.766" v="6285" actId="1076"/>
          <ac:spMkLst>
            <pc:docMk/>
            <pc:sldMk cId="2840157737" sldId="2515"/>
            <ac:spMk id="7" creationId="{6AC7F940-F017-6896-3EB6-81BBF4890D1B}"/>
          </ac:spMkLst>
        </pc:spChg>
        <pc:spChg chg="mod">
          <ac:chgData name="Alexis L. Kanda-Olmstead" userId="e0fb6a47-512b-4b93-8093-36f0b0750309" providerId="ADAL" clId="{AD1E4345-614F-40AE-A278-E4F2A0CB8A84}" dt="2026-02-19T17:50:41.766" v="6285" actId="1076"/>
          <ac:spMkLst>
            <pc:docMk/>
            <pc:sldMk cId="2840157737" sldId="2515"/>
            <ac:spMk id="8" creationId="{7D37A9BA-5503-07B8-CCA1-13FD9EBC5D3B}"/>
          </ac:spMkLst>
        </pc:spChg>
      </pc:sldChg>
      <pc:sldChg chg="addSp delSp modSp add mod">
        <pc:chgData name="Alexis L. Kanda-Olmstead" userId="e0fb6a47-512b-4b93-8093-36f0b0750309" providerId="ADAL" clId="{AD1E4345-614F-40AE-A278-E4F2A0CB8A84}" dt="2026-02-19T18:26:02.077" v="6504" actId="1076"/>
        <pc:sldMkLst>
          <pc:docMk/>
          <pc:sldMk cId="2812067661" sldId="2516"/>
        </pc:sldMkLst>
        <pc:spChg chg="add mod">
          <ac:chgData name="Alexis L. Kanda-Olmstead" userId="e0fb6a47-512b-4b93-8093-36f0b0750309" providerId="ADAL" clId="{AD1E4345-614F-40AE-A278-E4F2A0CB8A84}" dt="2026-02-19T18:25:33.862" v="6501" actId="1076"/>
          <ac:spMkLst>
            <pc:docMk/>
            <pc:sldMk cId="2812067661" sldId="2516"/>
            <ac:spMk id="6" creationId="{46AC90B5-014F-A2CF-79D3-8A36EB468128}"/>
          </ac:spMkLst>
        </pc:spChg>
        <pc:picChg chg="add mod">
          <ac:chgData name="Alexis L. Kanda-Olmstead" userId="e0fb6a47-512b-4b93-8093-36f0b0750309" providerId="ADAL" clId="{AD1E4345-614F-40AE-A278-E4F2A0CB8A84}" dt="2026-02-19T18:26:02.077" v="6504" actId="1076"/>
          <ac:picMkLst>
            <pc:docMk/>
            <pc:sldMk cId="2812067661" sldId="2516"/>
            <ac:picMk id="5" creationId="{1664F920-0C93-E2E0-D488-540FE777AE4C}"/>
          </ac:picMkLst>
        </pc:picChg>
      </pc:sldChg>
      <pc:sldChg chg="add">
        <pc:chgData name="Alexis L. Kanda-Olmstead" userId="e0fb6a47-512b-4b93-8093-36f0b0750309" providerId="ADAL" clId="{AD1E4345-614F-40AE-A278-E4F2A0CB8A84}" dt="2026-02-19T18:26:45.820" v="6505"/>
        <pc:sldMkLst>
          <pc:docMk/>
          <pc:sldMk cId="3649192734" sldId="2517"/>
        </pc:sldMkLst>
      </pc:sldChg>
    </pc:docChg>
  </pc:docChgLst>
  <pc:docChgLst>
    <pc:chgData name="Sarah S. Dunn" userId="a43eada2-a892-4de5-8887-ea3d981cdaad" providerId="ADAL" clId="{89A630DC-DAA2-49A3-B25F-2D63CF11A5F5}"/>
    <pc:docChg chg="modSld">
      <pc:chgData name="Sarah S. Dunn" userId="a43eada2-a892-4de5-8887-ea3d981cdaad" providerId="ADAL" clId="{89A630DC-DAA2-49A3-B25F-2D63CF11A5F5}" dt="2026-02-19T17:21:31.855" v="76" actId="20577"/>
      <pc:docMkLst>
        <pc:docMk/>
      </pc:docMkLst>
      <pc:sldChg chg="addSp modSp mod">
        <pc:chgData name="Sarah S. Dunn" userId="a43eada2-a892-4de5-8887-ea3d981cdaad" providerId="ADAL" clId="{89A630DC-DAA2-49A3-B25F-2D63CF11A5F5}" dt="2026-02-19T17:21:31.855" v="76" actId="20577"/>
        <pc:sldMkLst>
          <pc:docMk/>
          <pc:sldMk cId="3781223552" sldId="2495"/>
        </pc:sldMkLst>
        <pc:spChg chg="mod">
          <ac:chgData name="Sarah S. Dunn" userId="a43eada2-a892-4de5-8887-ea3d981cdaad" providerId="ADAL" clId="{89A630DC-DAA2-49A3-B25F-2D63CF11A5F5}" dt="2026-02-19T17:21:31.855" v="76" actId="20577"/>
          <ac:spMkLst>
            <pc:docMk/>
            <pc:sldMk cId="3781223552" sldId="2495"/>
            <ac:spMk id="8" creationId="{C2423F03-42B5-22C4-CCDE-1049F87B4DF3}"/>
          </ac:spMkLst>
        </pc:spChg>
        <pc:picChg chg="add mod">
          <ac:chgData name="Sarah S. Dunn" userId="a43eada2-a892-4de5-8887-ea3d981cdaad" providerId="ADAL" clId="{89A630DC-DAA2-49A3-B25F-2D63CF11A5F5}" dt="2026-02-19T17:19:25.191" v="8" actId="1076"/>
          <ac:picMkLst>
            <pc:docMk/>
            <pc:sldMk cId="3781223552" sldId="2495"/>
            <ac:picMk id="4" creationId="{74050429-E9E4-46FC-15A7-82337C3AE104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9C7C34-17FD-470C-9138-9232B33A19F6}" type="doc">
      <dgm:prSet loTypeId="urn:diagrams.loki3.com/VaryingWidth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A823B34-7A1B-414F-8F75-96DAFE42A7AA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1 (3/26/26) Amplifying Yourself and Others</a:t>
          </a:r>
        </a:p>
      </dgm:t>
    </dgm:pt>
    <dgm:pt modelId="{1E384DF6-98F1-4541-ACA8-3A5E5154654A}" type="parTrans" cxnId="{34DB916F-FBC2-4F73-9BC9-FD3F87F1DE58}">
      <dgm:prSet/>
      <dgm:spPr/>
      <dgm:t>
        <a:bodyPr/>
        <a:lstStyle/>
        <a:p>
          <a:endParaRPr lang="en-US" sz="1600"/>
        </a:p>
      </dgm:t>
    </dgm:pt>
    <dgm:pt modelId="{1292C01C-FBC7-45AA-A3ED-973AC63178DC}" type="sibTrans" cxnId="{34DB916F-FBC2-4F73-9BC9-FD3F87F1DE58}">
      <dgm:prSet/>
      <dgm:spPr/>
      <dgm:t>
        <a:bodyPr/>
        <a:lstStyle/>
        <a:p>
          <a:endParaRPr lang="en-US" sz="1600"/>
        </a:p>
      </dgm:t>
    </dgm:pt>
    <dgm:pt modelId="{E19D4D95-3CBB-43E7-90EE-052AFE2BFB32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2 (4/2/26) Deconstructing Gender</a:t>
          </a:r>
        </a:p>
      </dgm:t>
    </dgm:pt>
    <dgm:pt modelId="{EF546F80-441F-44F6-AB8E-930A7A41CB09}" type="parTrans" cxnId="{B49404F2-F456-4F15-A014-1CF19C809958}">
      <dgm:prSet/>
      <dgm:spPr/>
      <dgm:t>
        <a:bodyPr/>
        <a:lstStyle/>
        <a:p>
          <a:endParaRPr lang="en-US" sz="1600"/>
        </a:p>
      </dgm:t>
    </dgm:pt>
    <dgm:pt modelId="{DBBAC31F-7B15-4688-B32F-D75C68EA5794}" type="sibTrans" cxnId="{B49404F2-F456-4F15-A014-1CF19C809958}">
      <dgm:prSet/>
      <dgm:spPr/>
      <dgm:t>
        <a:bodyPr/>
        <a:lstStyle/>
        <a:p>
          <a:endParaRPr lang="en-US" sz="1600"/>
        </a:p>
      </dgm:t>
    </dgm:pt>
    <dgm:pt modelId="{5111BF3D-3F0C-4D90-BFD5-6356EF92B34B}">
      <dgm:prSet phldrT="[Text]" custT="1"/>
      <dgm:spPr/>
      <dgm:t>
        <a:bodyPr/>
        <a:lstStyle/>
        <a:p>
          <a:pPr>
            <a:buNone/>
          </a:pPr>
          <a:r>
            <a:rPr lang="en-US" sz="2000" dirty="0"/>
            <a:t>Session 5 (4/23/26) Expanding Identity to Values &amp; Strengths</a:t>
          </a:r>
        </a:p>
      </dgm:t>
    </dgm:pt>
    <dgm:pt modelId="{85CBC278-126F-4A02-A828-FDE9E61F478A}" type="parTrans" cxnId="{4DEDA937-BF69-48E8-98A1-9DE67F94628F}">
      <dgm:prSet/>
      <dgm:spPr/>
      <dgm:t>
        <a:bodyPr/>
        <a:lstStyle/>
        <a:p>
          <a:endParaRPr lang="en-US" sz="1600"/>
        </a:p>
      </dgm:t>
    </dgm:pt>
    <dgm:pt modelId="{738CA362-95CE-48B5-84C6-20388E998AF5}" type="sibTrans" cxnId="{4DEDA937-BF69-48E8-98A1-9DE67F94628F}">
      <dgm:prSet/>
      <dgm:spPr/>
      <dgm:t>
        <a:bodyPr/>
        <a:lstStyle/>
        <a:p>
          <a:endParaRPr lang="en-US" sz="1600"/>
        </a:p>
      </dgm:t>
    </dgm:pt>
    <dgm:pt modelId="{C8F7C3E6-167E-4730-A92B-50BDE1081B8C}">
      <dgm:prSet custT="1"/>
      <dgm:spPr/>
      <dgm:t>
        <a:bodyPr/>
        <a:lstStyle/>
        <a:p>
          <a:pPr>
            <a:buNone/>
          </a:pPr>
          <a:r>
            <a:rPr lang="en-US" sz="2000"/>
            <a:t>Session 4 (4/16/26) Identifying as a Leader</a:t>
          </a:r>
        </a:p>
      </dgm:t>
    </dgm:pt>
    <dgm:pt modelId="{BB4FEF0D-37D7-48BD-BC2D-86D60AB59202}" type="parTrans" cxnId="{3A52B679-C572-4335-9428-5C7B1F6C6DB9}">
      <dgm:prSet/>
      <dgm:spPr/>
      <dgm:t>
        <a:bodyPr/>
        <a:lstStyle/>
        <a:p>
          <a:endParaRPr lang="en-US" sz="1600"/>
        </a:p>
      </dgm:t>
    </dgm:pt>
    <dgm:pt modelId="{E93F00B0-F247-4AEB-884C-7F0C1FE97B06}" type="sibTrans" cxnId="{3A52B679-C572-4335-9428-5C7B1F6C6DB9}">
      <dgm:prSet/>
      <dgm:spPr/>
      <dgm:t>
        <a:bodyPr/>
        <a:lstStyle/>
        <a:p>
          <a:endParaRPr lang="en-US" sz="1600"/>
        </a:p>
      </dgm:t>
    </dgm:pt>
    <dgm:pt modelId="{AC6BC3F5-381B-45DB-AEBB-151BDBB27D35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6 (4/30/26) Cracking the Confidence Code</a:t>
          </a:r>
        </a:p>
      </dgm:t>
    </dgm:pt>
    <dgm:pt modelId="{BE0927FE-40CB-4F67-97CB-3B24B62F2AF9}" type="parTrans" cxnId="{30C3B2D0-13ED-4B34-8A1A-F5726B937494}">
      <dgm:prSet/>
      <dgm:spPr/>
      <dgm:t>
        <a:bodyPr/>
        <a:lstStyle/>
        <a:p>
          <a:endParaRPr lang="en-US" sz="1600"/>
        </a:p>
      </dgm:t>
    </dgm:pt>
    <dgm:pt modelId="{075E3FE0-A72C-4DB8-BD51-FF3A4CE3BD73}" type="sibTrans" cxnId="{30C3B2D0-13ED-4B34-8A1A-F5726B937494}">
      <dgm:prSet/>
      <dgm:spPr/>
      <dgm:t>
        <a:bodyPr/>
        <a:lstStyle/>
        <a:p>
          <a:endParaRPr lang="en-US" sz="1600"/>
        </a:p>
      </dgm:t>
    </dgm:pt>
    <dgm:pt modelId="{5CE722E3-3160-498B-8D3F-4084B29F50A0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7 (5/7/26) Cultivating Resilience</a:t>
          </a:r>
        </a:p>
      </dgm:t>
    </dgm:pt>
    <dgm:pt modelId="{BB4222A2-4F8C-460A-93AC-A218E1D605F4}" type="parTrans" cxnId="{47C6EC46-AABB-4FA4-B74A-1BE0C8F32AC0}">
      <dgm:prSet/>
      <dgm:spPr/>
      <dgm:t>
        <a:bodyPr/>
        <a:lstStyle/>
        <a:p>
          <a:endParaRPr lang="en-US" sz="1600"/>
        </a:p>
      </dgm:t>
    </dgm:pt>
    <dgm:pt modelId="{26616653-D8B9-41C3-8573-064ACF15486C}" type="sibTrans" cxnId="{47C6EC46-AABB-4FA4-B74A-1BE0C8F32AC0}">
      <dgm:prSet/>
      <dgm:spPr/>
      <dgm:t>
        <a:bodyPr/>
        <a:lstStyle/>
        <a:p>
          <a:endParaRPr lang="en-US" sz="1600"/>
        </a:p>
      </dgm:t>
    </dgm:pt>
    <dgm:pt modelId="{601E95B4-F7EF-484F-ABC0-22344AE3FF25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8 (5/14/26) Transforming Organizations</a:t>
          </a:r>
        </a:p>
      </dgm:t>
    </dgm:pt>
    <dgm:pt modelId="{C914E322-54E2-481F-9E82-01263A0024AA}" type="parTrans" cxnId="{C5B93401-4DBD-4DD3-BD52-AAC8AFFF6A90}">
      <dgm:prSet/>
      <dgm:spPr/>
      <dgm:t>
        <a:bodyPr/>
        <a:lstStyle/>
        <a:p>
          <a:endParaRPr lang="en-US" sz="1600"/>
        </a:p>
      </dgm:t>
    </dgm:pt>
    <dgm:pt modelId="{5B9095A5-CA7C-4857-827D-72FE20849EBC}" type="sibTrans" cxnId="{C5B93401-4DBD-4DD3-BD52-AAC8AFFF6A90}">
      <dgm:prSet/>
      <dgm:spPr/>
      <dgm:t>
        <a:bodyPr/>
        <a:lstStyle/>
        <a:p>
          <a:endParaRPr lang="en-US" sz="1600"/>
        </a:p>
      </dgm:t>
    </dgm:pt>
    <dgm:pt modelId="{B242AAF7-1253-4B12-9E80-1A26E131AD45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3 (4/9/26) Getting Comfortable with Power </a:t>
          </a:r>
        </a:p>
      </dgm:t>
    </dgm:pt>
    <dgm:pt modelId="{DCDDA6CF-C0E6-4D52-9A89-D15A5A3900E5}" type="parTrans" cxnId="{E01EC8EE-367F-46BF-9C9E-9DB3C4363C67}">
      <dgm:prSet/>
      <dgm:spPr/>
      <dgm:t>
        <a:bodyPr/>
        <a:lstStyle/>
        <a:p>
          <a:endParaRPr lang="en-US" sz="1600"/>
        </a:p>
      </dgm:t>
    </dgm:pt>
    <dgm:pt modelId="{A1BAC40B-8BF7-41BE-964A-A308D1D452DE}" type="sibTrans" cxnId="{E01EC8EE-367F-46BF-9C9E-9DB3C4363C67}">
      <dgm:prSet/>
      <dgm:spPr/>
      <dgm:t>
        <a:bodyPr/>
        <a:lstStyle/>
        <a:p>
          <a:endParaRPr lang="en-US" sz="1600"/>
        </a:p>
      </dgm:t>
    </dgm:pt>
    <dgm:pt modelId="{8E2E79DF-F3D7-49DA-97F4-B6AB723CC20B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9 (5/21/26) Creating Change through Community</a:t>
          </a:r>
        </a:p>
      </dgm:t>
    </dgm:pt>
    <dgm:pt modelId="{515B41D1-0865-4C79-8D60-2702A67449F6}" type="parTrans" cxnId="{537098D0-2FD4-48AE-81E3-6B637F21E7B0}">
      <dgm:prSet/>
      <dgm:spPr/>
      <dgm:t>
        <a:bodyPr/>
        <a:lstStyle/>
        <a:p>
          <a:endParaRPr lang="en-US" sz="1600"/>
        </a:p>
      </dgm:t>
    </dgm:pt>
    <dgm:pt modelId="{562E6F40-7930-46A4-A0F7-412971C6B68E}" type="sibTrans" cxnId="{537098D0-2FD4-48AE-81E3-6B637F21E7B0}">
      <dgm:prSet/>
      <dgm:spPr/>
      <dgm:t>
        <a:bodyPr/>
        <a:lstStyle/>
        <a:p>
          <a:endParaRPr lang="en-US" sz="1600"/>
        </a:p>
      </dgm:t>
    </dgm:pt>
    <dgm:pt modelId="{7CD17D1A-B65A-40F8-B5DE-6C87DA2A137D}" type="pres">
      <dgm:prSet presAssocID="{059C7C34-17FD-470C-9138-9232B33A19F6}" presName="Name0" presStyleCnt="0">
        <dgm:presLayoutVars>
          <dgm:resizeHandles/>
        </dgm:presLayoutVars>
      </dgm:prSet>
      <dgm:spPr/>
    </dgm:pt>
    <dgm:pt modelId="{D97034DA-1C3F-4068-A19A-D571F0F371B4}" type="pres">
      <dgm:prSet presAssocID="{4A823B34-7A1B-414F-8F75-96DAFE42A7AA}" presName="text" presStyleLbl="node1" presStyleIdx="0" presStyleCnt="9">
        <dgm:presLayoutVars>
          <dgm:bulletEnabled val="1"/>
        </dgm:presLayoutVars>
      </dgm:prSet>
      <dgm:spPr/>
    </dgm:pt>
    <dgm:pt modelId="{ED8DFD24-2602-40AC-8A14-ED1ABD884669}" type="pres">
      <dgm:prSet presAssocID="{1292C01C-FBC7-45AA-A3ED-973AC63178DC}" presName="space" presStyleCnt="0"/>
      <dgm:spPr/>
    </dgm:pt>
    <dgm:pt modelId="{A987478D-A24D-4E5A-B09E-8A3E4E06A679}" type="pres">
      <dgm:prSet presAssocID="{E19D4D95-3CBB-43E7-90EE-052AFE2BFB32}" presName="text" presStyleLbl="node1" presStyleIdx="1" presStyleCnt="9">
        <dgm:presLayoutVars>
          <dgm:bulletEnabled val="1"/>
        </dgm:presLayoutVars>
      </dgm:prSet>
      <dgm:spPr/>
    </dgm:pt>
    <dgm:pt modelId="{31F41356-6AEE-4C4C-BD1B-0FAFC1C49FB5}" type="pres">
      <dgm:prSet presAssocID="{DBBAC31F-7B15-4688-B32F-D75C68EA5794}" presName="space" presStyleCnt="0"/>
      <dgm:spPr/>
    </dgm:pt>
    <dgm:pt modelId="{9CED224D-ACED-4050-95C7-16AE4F29534B}" type="pres">
      <dgm:prSet presAssocID="{B242AAF7-1253-4B12-9E80-1A26E131AD45}" presName="text" presStyleLbl="node1" presStyleIdx="2" presStyleCnt="9">
        <dgm:presLayoutVars>
          <dgm:bulletEnabled val="1"/>
        </dgm:presLayoutVars>
      </dgm:prSet>
      <dgm:spPr/>
    </dgm:pt>
    <dgm:pt modelId="{67100862-520F-4BA3-AB9D-C23C2B642C3C}" type="pres">
      <dgm:prSet presAssocID="{A1BAC40B-8BF7-41BE-964A-A308D1D452DE}" presName="space" presStyleCnt="0"/>
      <dgm:spPr/>
    </dgm:pt>
    <dgm:pt modelId="{368D85A7-5C68-43CE-8E7C-8CFB3E6F000B}" type="pres">
      <dgm:prSet presAssocID="{C8F7C3E6-167E-4730-A92B-50BDE1081B8C}" presName="text" presStyleLbl="node1" presStyleIdx="3" presStyleCnt="9">
        <dgm:presLayoutVars>
          <dgm:bulletEnabled val="1"/>
        </dgm:presLayoutVars>
      </dgm:prSet>
      <dgm:spPr/>
    </dgm:pt>
    <dgm:pt modelId="{A80CFC83-C81D-433D-B012-B6DCD3386375}" type="pres">
      <dgm:prSet presAssocID="{E93F00B0-F247-4AEB-884C-7F0C1FE97B06}" presName="space" presStyleCnt="0"/>
      <dgm:spPr/>
    </dgm:pt>
    <dgm:pt modelId="{828032A5-1A4D-4A32-B2DB-B4BFD704758E}" type="pres">
      <dgm:prSet presAssocID="{5111BF3D-3F0C-4D90-BFD5-6356EF92B34B}" presName="text" presStyleLbl="node1" presStyleIdx="4" presStyleCnt="9">
        <dgm:presLayoutVars>
          <dgm:bulletEnabled val="1"/>
        </dgm:presLayoutVars>
      </dgm:prSet>
      <dgm:spPr/>
    </dgm:pt>
    <dgm:pt modelId="{4913A35F-3D63-4161-8B30-052F35E32E09}" type="pres">
      <dgm:prSet presAssocID="{738CA362-95CE-48B5-84C6-20388E998AF5}" presName="space" presStyleCnt="0"/>
      <dgm:spPr/>
    </dgm:pt>
    <dgm:pt modelId="{C0369FE7-053D-42FF-A92A-650537660310}" type="pres">
      <dgm:prSet presAssocID="{AC6BC3F5-381B-45DB-AEBB-151BDBB27D35}" presName="text" presStyleLbl="node1" presStyleIdx="5" presStyleCnt="9">
        <dgm:presLayoutVars>
          <dgm:bulletEnabled val="1"/>
        </dgm:presLayoutVars>
      </dgm:prSet>
      <dgm:spPr/>
    </dgm:pt>
    <dgm:pt modelId="{AAE3FE5C-74DA-4E67-AFAD-8A3CBF122039}" type="pres">
      <dgm:prSet presAssocID="{075E3FE0-A72C-4DB8-BD51-FF3A4CE3BD73}" presName="space" presStyleCnt="0"/>
      <dgm:spPr/>
    </dgm:pt>
    <dgm:pt modelId="{54E16099-496D-4DE3-A6E5-F5EB8549F6CB}" type="pres">
      <dgm:prSet presAssocID="{5CE722E3-3160-498B-8D3F-4084B29F50A0}" presName="text" presStyleLbl="node1" presStyleIdx="6" presStyleCnt="9">
        <dgm:presLayoutVars>
          <dgm:bulletEnabled val="1"/>
        </dgm:presLayoutVars>
      </dgm:prSet>
      <dgm:spPr/>
    </dgm:pt>
    <dgm:pt modelId="{480A85E0-03CF-49D6-91F0-85957AA71248}" type="pres">
      <dgm:prSet presAssocID="{26616653-D8B9-41C3-8573-064ACF15486C}" presName="space" presStyleCnt="0"/>
      <dgm:spPr/>
    </dgm:pt>
    <dgm:pt modelId="{0790567E-ACA5-4035-A339-1CE4D2F63114}" type="pres">
      <dgm:prSet presAssocID="{601E95B4-F7EF-484F-ABC0-22344AE3FF25}" presName="text" presStyleLbl="node1" presStyleIdx="7" presStyleCnt="9">
        <dgm:presLayoutVars>
          <dgm:bulletEnabled val="1"/>
        </dgm:presLayoutVars>
      </dgm:prSet>
      <dgm:spPr/>
    </dgm:pt>
    <dgm:pt modelId="{31BB12BE-A279-47CE-9EC8-445C686CA426}" type="pres">
      <dgm:prSet presAssocID="{5B9095A5-CA7C-4857-827D-72FE20849EBC}" presName="space" presStyleCnt="0"/>
      <dgm:spPr/>
    </dgm:pt>
    <dgm:pt modelId="{EE30E4F7-D3E6-4DC1-B6FA-837EB80CF0BC}" type="pres">
      <dgm:prSet presAssocID="{8E2E79DF-F3D7-49DA-97F4-B6AB723CC20B}" presName="text" presStyleLbl="node1" presStyleIdx="8" presStyleCnt="9">
        <dgm:presLayoutVars>
          <dgm:bulletEnabled val="1"/>
        </dgm:presLayoutVars>
      </dgm:prSet>
      <dgm:spPr/>
    </dgm:pt>
  </dgm:ptLst>
  <dgm:cxnLst>
    <dgm:cxn modelId="{C5B93401-4DBD-4DD3-BD52-AAC8AFFF6A90}" srcId="{059C7C34-17FD-470C-9138-9232B33A19F6}" destId="{601E95B4-F7EF-484F-ABC0-22344AE3FF25}" srcOrd="7" destOrd="0" parTransId="{C914E322-54E2-481F-9E82-01263A0024AA}" sibTransId="{5B9095A5-CA7C-4857-827D-72FE20849EBC}"/>
    <dgm:cxn modelId="{8C07F126-6C18-4FA8-BCBD-96A007570947}" type="presOf" srcId="{AC6BC3F5-381B-45DB-AEBB-151BDBB27D35}" destId="{C0369FE7-053D-42FF-A92A-650537660310}" srcOrd="0" destOrd="0" presId="urn:diagrams.loki3.com/VaryingWidthList"/>
    <dgm:cxn modelId="{1A9BD529-CBC9-4902-9ABC-3A13842944AE}" type="presOf" srcId="{E19D4D95-3CBB-43E7-90EE-052AFE2BFB32}" destId="{A987478D-A24D-4E5A-B09E-8A3E4E06A679}" srcOrd="0" destOrd="0" presId="urn:diagrams.loki3.com/VaryingWidthList"/>
    <dgm:cxn modelId="{87583533-9B36-4073-9677-DAE554397944}" type="presOf" srcId="{C8F7C3E6-167E-4730-A92B-50BDE1081B8C}" destId="{368D85A7-5C68-43CE-8E7C-8CFB3E6F000B}" srcOrd="0" destOrd="0" presId="urn:diagrams.loki3.com/VaryingWidthList"/>
    <dgm:cxn modelId="{4DEDA937-BF69-48E8-98A1-9DE67F94628F}" srcId="{059C7C34-17FD-470C-9138-9232B33A19F6}" destId="{5111BF3D-3F0C-4D90-BFD5-6356EF92B34B}" srcOrd="4" destOrd="0" parTransId="{85CBC278-126F-4A02-A828-FDE9E61F478A}" sibTransId="{738CA362-95CE-48B5-84C6-20388E998AF5}"/>
    <dgm:cxn modelId="{C41B9360-AA6F-4F81-B044-1D22487DEBFB}" type="presOf" srcId="{8E2E79DF-F3D7-49DA-97F4-B6AB723CC20B}" destId="{EE30E4F7-D3E6-4DC1-B6FA-837EB80CF0BC}" srcOrd="0" destOrd="0" presId="urn:diagrams.loki3.com/VaryingWidthList"/>
    <dgm:cxn modelId="{47C6EC46-AABB-4FA4-B74A-1BE0C8F32AC0}" srcId="{059C7C34-17FD-470C-9138-9232B33A19F6}" destId="{5CE722E3-3160-498B-8D3F-4084B29F50A0}" srcOrd="6" destOrd="0" parTransId="{BB4222A2-4F8C-460A-93AC-A218E1D605F4}" sibTransId="{26616653-D8B9-41C3-8573-064ACF15486C}"/>
    <dgm:cxn modelId="{7BAA1E6E-E13E-4506-B6D2-32BFF1FE3156}" type="presOf" srcId="{601E95B4-F7EF-484F-ABC0-22344AE3FF25}" destId="{0790567E-ACA5-4035-A339-1CE4D2F63114}" srcOrd="0" destOrd="0" presId="urn:diagrams.loki3.com/VaryingWidthList"/>
    <dgm:cxn modelId="{34DB916F-FBC2-4F73-9BC9-FD3F87F1DE58}" srcId="{059C7C34-17FD-470C-9138-9232B33A19F6}" destId="{4A823B34-7A1B-414F-8F75-96DAFE42A7AA}" srcOrd="0" destOrd="0" parTransId="{1E384DF6-98F1-4541-ACA8-3A5E5154654A}" sibTransId="{1292C01C-FBC7-45AA-A3ED-973AC63178DC}"/>
    <dgm:cxn modelId="{3A52B679-C572-4335-9428-5C7B1F6C6DB9}" srcId="{059C7C34-17FD-470C-9138-9232B33A19F6}" destId="{C8F7C3E6-167E-4730-A92B-50BDE1081B8C}" srcOrd="3" destOrd="0" parTransId="{BB4FEF0D-37D7-48BD-BC2D-86D60AB59202}" sibTransId="{E93F00B0-F247-4AEB-884C-7F0C1FE97B06}"/>
    <dgm:cxn modelId="{C2F73A8D-969E-48F2-85C9-8D5016E6B503}" type="presOf" srcId="{B242AAF7-1253-4B12-9E80-1A26E131AD45}" destId="{9CED224D-ACED-4050-95C7-16AE4F29534B}" srcOrd="0" destOrd="0" presId="urn:diagrams.loki3.com/VaryingWidthList"/>
    <dgm:cxn modelId="{459D16A6-DB61-4B2F-B3EF-C33C26DDCC75}" type="presOf" srcId="{5CE722E3-3160-498B-8D3F-4084B29F50A0}" destId="{54E16099-496D-4DE3-A6E5-F5EB8549F6CB}" srcOrd="0" destOrd="0" presId="urn:diagrams.loki3.com/VaryingWidthList"/>
    <dgm:cxn modelId="{74EFC2B8-286C-471D-B3C0-7D78F9CA7309}" type="presOf" srcId="{5111BF3D-3F0C-4D90-BFD5-6356EF92B34B}" destId="{828032A5-1A4D-4A32-B2DB-B4BFD704758E}" srcOrd="0" destOrd="0" presId="urn:diagrams.loki3.com/VaryingWidthList"/>
    <dgm:cxn modelId="{0814DBCA-5F72-4BE1-ABDC-6551C19B26BA}" type="presOf" srcId="{4A823B34-7A1B-414F-8F75-96DAFE42A7AA}" destId="{D97034DA-1C3F-4068-A19A-D571F0F371B4}" srcOrd="0" destOrd="0" presId="urn:diagrams.loki3.com/VaryingWidthList"/>
    <dgm:cxn modelId="{537098D0-2FD4-48AE-81E3-6B637F21E7B0}" srcId="{059C7C34-17FD-470C-9138-9232B33A19F6}" destId="{8E2E79DF-F3D7-49DA-97F4-B6AB723CC20B}" srcOrd="8" destOrd="0" parTransId="{515B41D1-0865-4C79-8D60-2702A67449F6}" sibTransId="{562E6F40-7930-46A4-A0F7-412971C6B68E}"/>
    <dgm:cxn modelId="{30C3B2D0-13ED-4B34-8A1A-F5726B937494}" srcId="{059C7C34-17FD-470C-9138-9232B33A19F6}" destId="{AC6BC3F5-381B-45DB-AEBB-151BDBB27D35}" srcOrd="5" destOrd="0" parTransId="{BE0927FE-40CB-4F67-97CB-3B24B62F2AF9}" sibTransId="{075E3FE0-A72C-4DB8-BD51-FF3A4CE3BD73}"/>
    <dgm:cxn modelId="{E01EC8EE-367F-46BF-9C9E-9DB3C4363C67}" srcId="{059C7C34-17FD-470C-9138-9232B33A19F6}" destId="{B242AAF7-1253-4B12-9E80-1A26E131AD45}" srcOrd="2" destOrd="0" parTransId="{DCDDA6CF-C0E6-4D52-9A89-D15A5A3900E5}" sibTransId="{A1BAC40B-8BF7-41BE-964A-A308D1D452DE}"/>
    <dgm:cxn modelId="{B49404F2-F456-4F15-A014-1CF19C809958}" srcId="{059C7C34-17FD-470C-9138-9232B33A19F6}" destId="{E19D4D95-3CBB-43E7-90EE-052AFE2BFB32}" srcOrd="1" destOrd="0" parTransId="{EF546F80-441F-44F6-AB8E-930A7A41CB09}" sibTransId="{DBBAC31F-7B15-4688-B32F-D75C68EA5794}"/>
    <dgm:cxn modelId="{E070DEFF-D1C3-46FA-B7F5-E3C46931CBB9}" type="presOf" srcId="{059C7C34-17FD-470C-9138-9232B33A19F6}" destId="{7CD17D1A-B65A-40F8-B5DE-6C87DA2A137D}" srcOrd="0" destOrd="0" presId="urn:diagrams.loki3.com/VaryingWidthList"/>
    <dgm:cxn modelId="{02D490C7-D3B8-4C24-87D1-628B20D8C9DE}" type="presParOf" srcId="{7CD17D1A-B65A-40F8-B5DE-6C87DA2A137D}" destId="{D97034DA-1C3F-4068-A19A-D571F0F371B4}" srcOrd="0" destOrd="0" presId="urn:diagrams.loki3.com/VaryingWidthList"/>
    <dgm:cxn modelId="{5216C834-3937-4389-9B15-90C2C286EE2D}" type="presParOf" srcId="{7CD17D1A-B65A-40F8-B5DE-6C87DA2A137D}" destId="{ED8DFD24-2602-40AC-8A14-ED1ABD884669}" srcOrd="1" destOrd="0" presId="urn:diagrams.loki3.com/VaryingWidthList"/>
    <dgm:cxn modelId="{D3ED5F4E-440D-45AB-8380-CEFC5E5410FF}" type="presParOf" srcId="{7CD17D1A-B65A-40F8-B5DE-6C87DA2A137D}" destId="{A987478D-A24D-4E5A-B09E-8A3E4E06A679}" srcOrd="2" destOrd="0" presId="urn:diagrams.loki3.com/VaryingWidthList"/>
    <dgm:cxn modelId="{4B319379-5EDD-4104-B744-5991E705202E}" type="presParOf" srcId="{7CD17D1A-B65A-40F8-B5DE-6C87DA2A137D}" destId="{31F41356-6AEE-4C4C-BD1B-0FAFC1C49FB5}" srcOrd="3" destOrd="0" presId="urn:diagrams.loki3.com/VaryingWidthList"/>
    <dgm:cxn modelId="{51BD283A-884F-41DA-A5EB-1DE4D6941EC7}" type="presParOf" srcId="{7CD17D1A-B65A-40F8-B5DE-6C87DA2A137D}" destId="{9CED224D-ACED-4050-95C7-16AE4F29534B}" srcOrd="4" destOrd="0" presId="urn:diagrams.loki3.com/VaryingWidthList"/>
    <dgm:cxn modelId="{E9CFA5C4-2A8F-4C64-869C-A31015470509}" type="presParOf" srcId="{7CD17D1A-B65A-40F8-B5DE-6C87DA2A137D}" destId="{67100862-520F-4BA3-AB9D-C23C2B642C3C}" srcOrd="5" destOrd="0" presId="urn:diagrams.loki3.com/VaryingWidthList"/>
    <dgm:cxn modelId="{505B36BE-B70D-4472-BAC7-8DB17FA43C1E}" type="presParOf" srcId="{7CD17D1A-B65A-40F8-B5DE-6C87DA2A137D}" destId="{368D85A7-5C68-43CE-8E7C-8CFB3E6F000B}" srcOrd="6" destOrd="0" presId="urn:diagrams.loki3.com/VaryingWidthList"/>
    <dgm:cxn modelId="{5A2D8CB3-B22C-4177-8B70-C959CBF59907}" type="presParOf" srcId="{7CD17D1A-B65A-40F8-B5DE-6C87DA2A137D}" destId="{A80CFC83-C81D-433D-B012-B6DCD3386375}" srcOrd="7" destOrd="0" presId="urn:diagrams.loki3.com/VaryingWidthList"/>
    <dgm:cxn modelId="{A18CF44E-9793-49CF-A781-719967CD10A7}" type="presParOf" srcId="{7CD17D1A-B65A-40F8-B5DE-6C87DA2A137D}" destId="{828032A5-1A4D-4A32-B2DB-B4BFD704758E}" srcOrd="8" destOrd="0" presId="urn:diagrams.loki3.com/VaryingWidthList"/>
    <dgm:cxn modelId="{B8DCD9DC-8D54-40D3-8445-837124FEA81E}" type="presParOf" srcId="{7CD17D1A-B65A-40F8-B5DE-6C87DA2A137D}" destId="{4913A35F-3D63-4161-8B30-052F35E32E09}" srcOrd="9" destOrd="0" presId="urn:diagrams.loki3.com/VaryingWidthList"/>
    <dgm:cxn modelId="{C5327472-B957-4EEF-A1B4-C681F7A79314}" type="presParOf" srcId="{7CD17D1A-B65A-40F8-B5DE-6C87DA2A137D}" destId="{C0369FE7-053D-42FF-A92A-650537660310}" srcOrd="10" destOrd="0" presId="urn:diagrams.loki3.com/VaryingWidthList"/>
    <dgm:cxn modelId="{1DD870AF-E61E-4875-996C-649E555FA36B}" type="presParOf" srcId="{7CD17D1A-B65A-40F8-B5DE-6C87DA2A137D}" destId="{AAE3FE5C-74DA-4E67-AFAD-8A3CBF122039}" srcOrd="11" destOrd="0" presId="urn:diagrams.loki3.com/VaryingWidthList"/>
    <dgm:cxn modelId="{268F893E-0555-4BA3-AC03-687DFCCD15C1}" type="presParOf" srcId="{7CD17D1A-B65A-40F8-B5DE-6C87DA2A137D}" destId="{54E16099-496D-4DE3-A6E5-F5EB8549F6CB}" srcOrd="12" destOrd="0" presId="urn:diagrams.loki3.com/VaryingWidthList"/>
    <dgm:cxn modelId="{37D85466-BC01-418D-8E29-1AACD17B8711}" type="presParOf" srcId="{7CD17D1A-B65A-40F8-B5DE-6C87DA2A137D}" destId="{480A85E0-03CF-49D6-91F0-85957AA71248}" srcOrd="13" destOrd="0" presId="urn:diagrams.loki3.com/VaryingWidthList"/>
    <dgm:cxn modelId="{40563F09-D396-4F88-9FAF-1BE49CF9630E}" type="presParOf" srcId="{7CD17D1A-B65A-40F8-B5DE-6C87DA2A137D}" destId="{0790567E-ACA5-4035-A339-1CE4D2F63114}" srcOrd="14" destOrd="0" presId="urn:diagrams.loki3.com/VaryingWidthList"/>
    <dgm:cxn modelId="{D0002D9C-E6D6-42FB-A74D-C8FDA8E21577}" type="presParOf" srcId="{7CD17D1A-B65A-40F8-B5DE-6C87DA2A137D}" destId="{31BB12BE-A279-47CE-9EC8-445C686CA426}" srcOrd="15" destOrd="0" presId="urn:diagrams.loki3.com/VaryingWidthList"/>
    <dgm:cxn modelId="{6847D4F0-A0BB-4E2E-8B7D-B3F897ED5A46}" type="presParOf" srcId="{7CD17D1A-B65A-40F8-B5DE-6C87DA2A137D}" destId="{EE30E4F7-D3E6-4DC1-B6FA-837EB80CF0BC}" srcOrd="1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E22E0A-19C2-48B2-B430-7DD6E07080D2}" type="doc">
      <dgm:prSet loTypeId="urn:microsoft.com/office/officeart/2008/layout/PictureAccent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F0CC79-5754-422F-B402-945025642EE5}">
      <dgm:prSet phldrT="[Text]"/>
      <dgm:spPr>
        <a:solidFill>
          <a:schemeClr val="bg1"/>
        </a:solidFill>
      </dgm:spPr>
      <dgm:t>
        <a:bodyPr/>
        <a:lstStyle/>
        <a:p>
          <a:r>
            <a:rPr lang="en-US"/>
            <a:t>Power and Gender</a:t>
          </a:r>
        </a:p>
      </dgm:t>
    </dgm:pt>
    <dgm:pt modelId="{B3E91506-A5D6-4021-931F-44DB554F1FFD}" type="parTrans" cxnId="{C0789108-CACB-4FB4-82E3-4599200E00B3}">
      <dgm:prSet/>
      <dgm:spPr/>
      <dgm:t>
        <a:bodyPr/>
        <a:lstStyle/>
        <a:p>
          <a:endParaRPr lang="en-US"/>
        </a:p>
      </dgm:t>
    </dgm:pt>
    <dgm:pt modelId="{75CFE7E7-FD3E-4BFB-9869-B85C87C31D02}" type="sibTrans" cxnId="{C0789108-CACB-4FB4-82E3-4599200E00B3}">
      <dgm:prSet/>
      <dgm:spPr/>
      <dgm:t>
        <a:bodyPr/>
        <a:lstStyle/>
        <a:p>
          <a:endParaRPr lang="en-US"/>
        </a:p>
      </dgm:t>
    </dgm:pt>
    <dgm:pt modelId="{C24A10CA-CAAA-4FDC-A0F4-D0667C6E4148}">
      <dgm:prSet phldrT="[Text]"/>
      <dgm:spPr/>
      <dgm:t>
        <a:bodyPr/>
        <a:lstStyle/>
        <a:p>
          <a:r>
            <a:rPr lang="en-US"/>
            <a:t>Misperception that only position gives you power </a:t>
          </a:r>
        </a:p>
      </dgm:t>
    </dgm:pt>
    <dgm:pt modelId="{07777D69-4481-4A22-832C-DE5769F8E2BA}" type="parTrans" cxnId="{83842A1F-7817-46B8-AA0D-E21CDE93FD4F}">
      <dgm:prSet/>
      <dgm:spPr/>
      <dgm:t>
        <a:bodyPr/>
        <a:lstStyle/>
        <a:p>
          <a:endParaRPr lang="en-US"/>
        </a:p>
      </dgm:t>
    </dgm:pt>
    <dgm:pt modelId="{6013A38F-1E69-47B8-BB8F-FFD6503798DD}" type="sibTrans" cxnId="{83842A1F-7817-46B8-AA0D-E21CDE93FD4F}">
      <dgm:prSet/>
      <dgm:spPr/>
      <dgm:t>
        <a:bodyPr/>
        <a:lstStyle/>
        <a:p>
          <a:endParaRPr lang="en-US"/>
        </a:p>
      </dgm:t>
    </dgm:pt>
    <dgm:pt modelId="{48C33D03-3DC5-40F7-B415-2CA6A3F03E64}">
      <dgm:prSet phldrT="[Text]"/>
      <dgm:spPr/>
      <dgm:t>
        <a:bodyPr/>
        <a:lstStyle/>
        <a:p>
          <a:r>
            <a:rPr lang="en-US"/>
            <a:t>Power Paradox: The more powerful you are, the more vulnerable you become</a:t>
          </a:r>
        </a:p>
      </dgm:t>
    </dgm:pt>
    <dgm:pt modelId="{2DD2C618-07AA-4435-A2D7-457099F8DDC6}" type="parTrans" cxnId="{DBE0FF95-0A85-48BC-B0ED-515FF565552F}">
      <dgm:prSet/>
      <dgm:spPr/>
      <dgm:t>
        <a:bodyPr/>
        <a:lstStyle/>
        <a:p>
          <a:endParaRPr lang="en-US"/>
        </a:p>
      </dgm:t>
    </dgm:pt>
    <dgm:pt modelId="{815FA2EA-571D-4BA5-B47C-E56A97B39527}" type="sibTrans" cxnId="{DBE0FF95-0A85-48BC-B0ED-515FF565552F}">
      <dgm:prSet/>
      <dgm:spPr/>
      <dgm:t>
        <a:bodyPr/>
        <a:lstStyle/>
        <a:p>
          <a:endParaRPr lang="en-US"/>
        </a:p>
      </dgm:t>
    </dgm:pt>
    <dgm:pt modelId="{6A431F89-D64F-47D7-88A3-E35EB86C499F}">
      <dgm:prSet phldrT="[Text]"/>
      <dgm:spPr/>
      <dgm:t>
        <a:bodyPr/>
        <a:lstStyle/>
        <a:p>
          <a:r>
            <a:rPr lang="en-US"/>
            <a:t>Power has been used against women and non-binary/transgender people</a:t>
          </a:r>
        </a:p>
      </dgm:t>
    </dgm:pt>
    <dgm:pt modelId="{5CC58407-7188-449B-A743-8AFB95CEA545}" type="parTrans" cxnId="{646AC3B6-856D-4CC2-9C3C-1AFE2452AF53}">
      <dgm:prSet/>
      <dgm:spPr/>
      <dgm:t>
        <a:bodyPr/>
        <a:lstStyle/>
        <a:p>
          <a:endParaRPr lang="en-US"/>
        </a:p>
      </dgm:t>
    </dgm:pt>
    <dgm:pt modelId="{F0161F98-9039-406B-BD1F-05B4C402E45A}" type="sibTrans" cxnId="{646AC3B6-856D-4CC2-9C3C-1AFE2452AF53}">
      <dgm:prSet/>
      <dgm:spPr/>
      <dgm:t>
        <a:bodyPr/>
        <a:lstStyle/>
        <a:p>
          <a:endParaRPr lang="en-US"/>
        </a:p>
      </dgm:t>
    </dgm:pt>
    <dgm:pt modelId="{6B157A6C-03D5-4050-B6B2-701092E95B16}">
      <dgm:prSet phldrT="[Text]"/>
      <dgm:spPr/>
      <dgm:t>
        <a:bodyPr/>
        <a:lstStyle/>
        <a:p>
          <a:r>
            <a:rPr lang="en-US"/>
            <a:t>  Definition of power trends towards </a:t>
          </a:r>
          <a:br>
            <a:rPr lang="en-US"/>
          </a:br>
          <a:r>
            <a:rPr lang="en-US"/>
            <a:t>(toxic) masculinity</a:t>
          </a:r>
        </a:p>
      </dgm:t>
    </dgm:pt>
    <dgm:pt modelId="{F77A2DB0-DF8A-4D86-BD78-54373E6FDC98}" type="parTrans" cxnId="{3170F338-C929-4806-AA58-1674DEA47484}">
      <dgm:prSet/>
      <dgm:spPr/>
      <dgm:t>
        <a:bodyPr/>
        <a:lstStyle/>
        <a:p>
          <a:endParaRPr lang="en-US"/>
        </a:p>
      </dgm:t>
    </dgm:pt>
    <dgm:pt modelId="{F686CF46-6A17-4468-96E2-259C280D2579}" type="sibTrans" cxnId="{3170F338-C929-4806-AA58-1674DEA47484}">
      <dgm:prSet/>
      <dgm:spPr/>
      <dgm:t>
        <a:bodyPr/>
        <a:lstStyle/>
        <a:p>
          <a:endParaRPr lang="en-US"/>
        </a:p>
      </dgm:t>
    </dgm:pt>
    <dgm:pt modelId="{AD79638A-7B9E-408E-AEB7-FC2EBB320810}" type="pres">
      <dgm:prSet presAssocID="{FAE22E0A-19C2-48B2-B430-7DD6E07080D2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A1D7B4AA-2AE5-4C45-97ED-250C8E6912F4}" type="pres">
      <dgm:prSet presAssocID="{28F0CC79-5754-422F-B402-945025642EE5}" presName="root" presStyleCnt="0">
        <dgm:presLayoutVars>
          <dgm:chMax/>
          <dgm:chPref val="4"/>
        </dgm:presLayoutVars>
      </dgm:prSet>
      <dgm:spPr/>
    </dgm:pt>
    <dgm:pt modelId="{C623A197-EE38-4310-88A2-3A271C2626BC}" type="pres">
      <dgm:prSet presAssocID="{28F0CC79-5754-422F-B402-945025642EE5}" presName="rootComposite" presStyleCnt="0">
        <dgm:presLayoutVars/>
      </dgm:prSet>
      <dgm:spPr/>
    </dgm:pt>
    <dgm:pt modelId="{5646B0CC-8D47-4589-990A-2BC620A50036}" type="pres">
      <dgm:prSet presAssocID="{28F0CC79-5754-422F-B402-945025642EE5}" presName="rootText" presStyleLbl="node0" presStyleIdx="0" presStyleCnt="1" custScaleX="125389" custLinFactNeighborX="761" custLinFactNeighborY="24226">
        <dgm:presLayoutVars>
          <dgm:chMax/>
          <dgm:chPref val="4"/>
        </dgm:presLayoutVars>
      </dgm:prSet>
      <dgm:spPr/>
    </dgm:pt>
    <dgm:pt modelId="{EE81763A-C64F-4DAB-932E-9B500DB4192C}" type="pres">
      <dgm:prSet presAssocID="{28F0CC79-5754-422F-B402-945025642EE5}" presName="childShape" presStyleCnt="0">
        <dgm:presLayoutVars>
          <dgm:chMax val="0"/>
          <dgm:chPref val="0"/>
        </dgm:presLayoutVars>
      </dgm:prSet>
      <dgm:spPr/>
    </dgm:pt>
    <dgm:pt modelId="{DF4ACE57-44BA-4B00-9689-A7E179D7A723}" type="pres">
      <dgm:prSet presAssocID="{6A431F89-D64F-47D7-88A3-E35EB86C499F}" presName="childComposite" presStyleCnt="0">
        <dgm:presLayoutVars>
          <dgm:chMax val="0"/>
          <dgm:chPref val="0"/>
        </dgm:presLayoutVars>
      </dgm:prSet>
      <dgm:spPr/>
    </dgm:pt>
    <dgm:pt modelId="{99BEAA8E-931A-4E85-9E3B-B858BD803DBE}" type="pres">
      <dgm:prSet presAssocID="{6A431F89-D64F-47D7-88A3-E35EB86C499F}" presName="Image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se"/>
        </a:ext>
      </dgm:extLst>
    </dgm:pt>
    <dgm:pt modelId="{D659B655-6F51-4497-878E-B9DE75F2E374}" type="pres">
      <dgm:prSet presAssocID="{6A431F89-D64F-47D7-88A3-E35EB86C499F}" presName="childText" presStyleLbl="lnNode1" presStyleIdx="0" presStyleCnt="4" custScaleX="101861">
        <dgm:presLayoutVars>
          <dgm:chMax val="0"/>
          <dgm:chPref val="0"/>
          <dgm:bulletEnabled val="1"/>
        </dgm:presLayoutVars>
      </dgm:prSet>
      <dgm:spPr/>
    </dgm:pt>
    <dgm:pt modelId="{4FAE23AD-0C27-4200-BA41-9DD3F194565E}" type="pres">
      <dgm:prSet presAssocID="{C24A10CA-CAAA-4FDC-A0F4-D0667C6E4148}" presName="childComposite" presStyleCnt="0">
        <dgm:presLayoutVars>
          <dgm:chMax val="0"/>
          <dgm:chPref val="0"/>
        </dgm:presLayoutVars>
      </dgm:prSet>
      <dgm:spPr/>
    </dgm:pt>
    <dgm:pt modelId="{2A9999EC-FEA7-4638-86B9-2126227EC697}" type="pres">
      <dgm:prSet presAssocID="{C24A10CA-CAAA-4FDC-A0F4-D0667C6E4148}" presName="Image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088CC2A8-6780-4510-BA8D-734784D53CEB}" type="pres">
      <dgm:prSet presAssocID="{C24A10CA-CAAA-4FDC-A0F4-D0667C6E4148}" presName="childText" presStyleLbl="lnNode1" presStyleIdx="1" presStyleCnt="4" custScaleX="101861">
        <dgm:presLayoutVars>
          <dgm:chMax val="0"/>
          <dgm:chPref val="0"/>
          <dgm:bulletEnabled val="1"/>
        </dgm:presLayoutVars>
      </dgm:prSet>
      <dgm:spPr/>
    </dgm:pt>
    <dgm:pt modelId="{83B76CCC-DA42-4EB7-BE86-1C3FD549185A}" type="pres">
      <dgm:prSet presAssocID="{48C33D03-3DC5-40F7-B415-2CA6A3F03E64}" presName="childComposite" presStyleCnt="0">
        <dgm:presLayoutVars>
          <dgm:chMax val="0"/>
          <dgm:chPref val="0"/>
        </dgm:presLayoutVars>
      </dgm:prSet>
      <dgm:spPr/>
    </dgm:pt>
    <dgm:pt modelId="{4CBD6096-039A-4936-ABF9-B6BFAC9F6BF6}" type="pres">
      <dgm:prSet presAssocID="{48C33D03-3DC5-40F7-B415-2CA6A3F03E64}" presName="Image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5757DE34-2171-47ED-8189-43A1B0B6E569}" type="pres">
      <dgm:prSet presAssocID="{48C33D03-3DC5-40F7-B415-2CA6A3F03E64}" presName="childText" presStyleLbl="lnNode1" presStyleIdx="2" presStyleCnt="4" custScaleX="101861">
        <dgm:presLayoutVars>
          <dgm:chMax val="0"/>
          <dgm:chPref val="0"/>
          <dgm:bulletEnabled val="1"/>
        </dgm:presLayoutVars>
      </dgm:prSet>
      <dgm:spPr/>
    </dgm:pt>
    <dgm:pt modelId="{434CFA94-CD7E-4EB8-9651-6113C0961645}" type="pres">
      <dgm:prSet presAssocID="{6B157A6C-03D5-4050-B6B2-701092E95B16}" presName="childComposite" presStyleCnt="0">
        <dgm:presLayoutVars>
          <dgm:chMax val="0"/>
          <dgm:chPref val="0"/>
        </dgm:presLayoutVars>
      </dgm:prSet>
      <dgm:spPr/>
    </dgm:pt>
    <dgm:pt modelId="{26071079-896E-4444-8727-05CA5E76CC86}" type="pres">
      <dgm:prSet presAssocID="{6B157A6C-03D5-4050-B6B2-701092E95B16}" presName="Image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uscular arm with solid fill"/>
        </a:ext>
      </dgm:extLst>
    </dgm:pt>
    <dgm:pt modelId="{6F8E2314-7141-4B2A-90E5-327FB4FEB352}" type="pres">
      <dgm:prSet presAssocID="{6B157A6C-03D5-4050-B6B2-701092E95B16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0789108-CACB-4FB4-82E3-4599200E00B3}" srcId="{FAE22E0A-19C2-48B2-B430-7DD6E07080D2}" destId="{28F0CC79-5754-422F-B402-945025642EE5}" srcOrd="0" destOrd="0" parTransId="{B3E91506-A5D6-4021-931F-44DB554F1FFD}" sibTransId="{75CFE7E7-FD3E-4BFB-9869-B85C87C31D02}"/>
    <dgm:cxn modelId="{00CFB11B-FDD0-4EBC-989B-CCA7DF3D39DE}" type="presOf" srcId="{FAE22E0A-19C2-48B2-B430-7DD6E07080D2}" destId="{AD79638A-7B9E-408E-AEB7-FC2EBB320810}" srcOrd="0" destOrd="0" presId="urn:microsoft.com/office/officeart/2008/layout/PictureAccentList"/>
    <dgm:cxn modelId="{83842A1F-7817-46B8-AA0D-E21CDE93FD4F}" srcId="{28F0CC79-5754-422F-B402-945025642EE5}" destId="{C24A10CA-CAAA-4FDC-A0F4-D0667C6E4148}" srcOrd="1" destOrd="0" parTransId="{07777D69-4481-4A22-832C-DE5769F8E2BA}" sibTransId="{6013A38F-1E69-47B8-BB8F-FFD6503798DD}"/>
    <dgm:cxn modelId="{5F6A9124-F1F8-41FD-928F-CAEC4AD0AF03}" type="presOf" srcId="{28F0CC79-5754-422F-B402-945025642EE5}" destId="{5646B0CC-8D47-4589-990A-2BC620A50036}" srcOrd="0" destOrd="0" presId="urn:microsoft.com/office/officeart/2008/layout/PictureAccentList"/>
    <dgm:cxn modelId="{3170F338-C929-4806-AA58-1674DEA47484}" srcId="{28F0CC79-5754-422F-B402-945025642EE5}" destId="{6B157A6C-03D5-4050-B6B2-701092E95B16}" srcOrd="3" destOrd="0" parTransId="{F77A2DB0-DF8A-4D86-BD78-54373E6FDC98}" sibTransId="{F686CF46-6A17-4468-96E2-259C280D2579}"/>
    <dgm:cxn modelId="{7880AD4E-FEA1-4690-BF0D-3E1651C9EE3D}" type="presOf" srcId="{48C33D03-3DC5-40F7-B415-2CA6A3F03E64}" destId="{5757DE34-2171-47ED-8189-43A1B0B6E569}" srcOrd="0" destOrd="0" presId="urn:microsoft.com/office/officeart/2008/layout/PictureAccentList"/>
    <dgm:cxn modelId="{1652AD92-2372-4607-8FBE-24DBA6F9BB56}" type="presOf" srcId="{6A431F89-D64F-47D7-88A3-E35EB86C499F}" destId="{D659B655-6F51-4497-878E-B9DE75F2E374}" srcOrd="0" destOrd="0" presId="urn:microsoft.com/office/officeart/2008/layout/PictureAccentList"/>
    <dgm:cxn modelId="{DBE0FF95-0A85-48BC-B0ED-515FF565552F}" srcId="{28F0CC79-5754-422F-B402-945025642EE5}" destId="{48C33D03-3DC5-40F7-B415-2CA6A3F03E64}" srcOrd="2" destOrd="0" parTransId="{2DD2C618-07AA-4435-A2D7-457099F8DDC6}" sibTransId="{815FA2EA-571D-4BA5-B47C-E56A97B39527}"/>
    <dgm:cxn modelId="{646AC3B6-856D-4CC2-9C3C-1AFE2452AF53}" srcId="{28F0CC79-5754-422F-B402-945025642EE5}" destId="{6A431F89-D64F-47D7-88A3-E35EB86C499F}" srcOrd="0" destOrd="0" parTransId="{5CC58407-7188-449B-A743-8AFB95CEA545}" sibTransId="{F0161F98-9039-406B-BD1F-05B4C402E45A}"/>
    <dgm:cxn modelId="{B24609F0-D368-4A25-8D77-D1A913B404D9}" type="presOf" srcId="{C24A10CA-CAAA-4FDC-A0F4-D0667C6E4148}" destId="{088CC2A8-6780-4510-BA8D-734784D53CEB}" srcOrd="0" destOrd="0" presId="urn:microsoft.com/office/officeart/2008/layout/PictureAccentList"/>
    <dgm:cxn modelId="{C920EAF4-F7AB-466F-814D-1054AC075415}" type="presOf" srcId="{6B157A6C-03D5-4050-B6B2-701092E95B16}" destId="{6F8E2314-7141-4B2A-90E5-327FB4FEB352}" srcOrd="0" destOrd="0" presId="urn:microsoft.com/office/officeart/2008/layout/PictureAccentList"/>
    <dgm:cxn modelId="{062AFA94-ED5E-4BBF-83D9-9233BAE5D1B8}" type="presParOf" srcId="{AD79638A-7B9E-408E-AEB7-FC2EBB320810}" destId="{A1D7B4AA-2AE5-4C45-97ED-250C8E6912F4}" srcOrd="0" destOrd="0" presId="urn:microsoft.com/office/officeart/2008/layout/PictureAccentList"/>
    <dgm:cxn modelId="{5A184CEF-B0AB-40E6-A646-0FC844BA98D2}" type="presParOf" srcId="{A1D7B4AA-2AE5-4C45-97ED-250C8E6912F4}" destId="{C623A197-EE38-4310-88A2-3A271C2626BC}" srcOrd="0" destOrd="0" presId="urn:microsoft.com/office/officeart/2008/layout/PictureAccentList"/>
    <dgm:cxn modelId="{E5F5FAA6-9084-4DDD-9BE2-161D6ADE327E}" type="presParOf" srcId="{C623A197-EE38-4310-88A2-3A271C2626BC}" destId="{5646B0CC-8D47-4589-990A-2BC620A50036}" srcOrd="0" destOrd="0" presId="urn:microsoft.com/office/officeart/2008/layout/PictureAccentList"/>
    <dgm:cxn modelId="{F2A3BF2F-0007-473F-9460-D3228BD0E317}" type="presParOf" srcId="{A1D7B4AA-2AE5-4C45-97ED-250C8E6912F4}" destId="{EE81763A-C64F-4DAB-932E-9B500DB4192C}" srcOrd="1" destOrd="0" presId="urn:microsoft.com/office/officeart/2008/layout/PictureAccentList"/>
    <dgm:cxn modelId="{C2A4EDED-00C5-45EE-A5A6-4B6A8575E5EE}" type="presParOf" srcId="{EE81763A-C64F-4DAB-932E-9B500DB4192C}" destId="{DF4ACE57-44BA-4B00-9689-A7E179D7A723}" srcOrd="0" destOrd="0" presId="urn:microsoft.com/office/officeart/2008/layout/PictureAccentList"/>
    <dgm:cxn modelId="{2F5E07DA-7C51-407D-863C-770CB6236654}" type="presParOf" srcId="{DF4ACE57-44BA-4B00-9689-A7E179D7A723}" destId="{99BEAA8E-931A-4E85-9E3B-B858BD803DBE}" srcOrd="0" destOrd="0" presId="urn:microsoft.com/office/officeart/2008/layout/PictureAccentList"/>
    <dgm:cxn modelId="{AC581BFF-C8A9-42FB-B8CA-28C34CA4FFFD}" type="presParOf" srcId="{DF4ACE57-44BA-4B00-9689-A7E179D7A723}" destId="{D659B655-6F51-4497-878E-B9DE75F2E374}" srcOrd="1" destOrd="0" presId="urn:microsoft.com/office/officeart/2008/layout/PictureAccentList"/>
    <dgm:cxn modelId="{CC63E136-EFC9-4917-94D2-E56771A12514}" type="presParOf" srcId="{EE81763A-C64F-4DAB-932E-9B500DB4192C}" destId="{4FAE23AD-0C27-4200-BA41-9DD3F194565E}" srcOrd="1" destOrd="0" presId="urn:microsoft.com/office/officeart/2008/layout/PictureAccentList"/>
    <dgm:cxn modelId="{611F8A74-E803-4628-864B-F1015B68BF14}" type="presParOf" srcId="{4FAE23AD-0C27-4200-BA41-9DD3F194565E}" destId="{2A9999EC-FEA7-4638-86B9-2126227EC697}" srcOrd="0" destOrd="0" presId="urn:microsoft.com/office/officeart/2008/layout/PictureAccentList"/>
    <dgm:cxn modelId="{BB66417E-06DD-4B4B-9C15-85EEA1703E2D}" type="presParOf" srcId="{4FAE23AD-0C27-4200-BA41-9DD3F194565E}" destId="{088CC2A8-6780-4510-BA8D-734784D53CEB}" srcOrd="1" destOrd="0" presId="urn:microsoft.com/office/officeart/2008/layout/PictureAccentList"/>
    <dgm:cxn modelId="{D4083349-75E4-49D8-BBE3-19AD56625A66}" type="presParOf" srcId="{EE81763A-C64F-4DAB-932E-9B500DB4192C}" destId="{83B76CCC-DA42-4EB7-BE86-1C3FD549185A}" srcOrd="2" destOrd="0" presId="urn:microsoft.com/office/officeart/2008/layout/PictureAccentList"/>
    <dgm:cxn modelId="{A4E2148C-C79A-4451-BB6B-39CC80681DAE}" type="presParOf" srcId="{83B76CCC-DA42-4EB7-BE86-1C3FD549185A}" destId="{4CBD6096-039A-4936-ABF9-B6BFAC9F6BF6}" srcOrd="0" destOrd="0" presId="urn:microsoft.com/office/officeart/2008/layout/PictureAccentList"/>
    <dgm:cxn modelId="{E490CF36-58B7-4499-96CC-7D91CFEE6D39}" type="presParOf" srcId="{83B76CCC-DA42-4EB7-BE86-1C3FD549185A}" destId="{5757DE34-2171-47ED-8189-43A1B0B6E569}" srcOrd="1" destOrd="0" presId="urn:microsoft.com/office/officeart/2008/layout/PictureAccentList"/>
    <dgm:cxn modelId="{57890FDE-648C-4CC6-90A6-C2F1D392F18A}" type="presParOf" srcId="{EE81763A-C64F-4DAB-932E-9B500DB4192C}" destId="{434CFA94-CD7E-4EB8-9651-6113C0961645}" srcOrd="3" destOrd="0" presId="urn:microsoft.com/office/officeart/2008/layout/PictureAccentList"/>
    <dgm:cxn modelId="{70132E4A-A8FD-410D-8F5B-CA6FE4496854}" type="presParOf" srcId="{434CFA94-CD7E-4EB8-9651-6113C0961645}" destId="{26071079-896E-4444-8727-05CA5E76CC86}" srcOrd="0" destOrd="0" presId="urn:microsoft.com/office/officeart/2008/layout/PictureAccentList"/>
    <dgm:cxn modelId="{0B8481D8-0527-4239-93E0-4F6AF9C07057}" type="presParOf" srcId="{434CFA94-CD7E-4EB8-9651-6113C0961645}" destId="{6F8E2314-7141-4B2A-90E5-327FB4FEB35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Definition of power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Traditional power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Amplify superpowers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 custScaleX="101098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Definition of power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Traditional power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Amplify superpowers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 custScaleX="101098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Definition of power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Traditional power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Amplify superpowers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 custScaleX="101098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386BE9C-A10F-46C1-9904-F57AAAACFC26}" type="doc">
      <dgm:prSet loTypeId="urn:microsoft.com/office/officeart/2008/layout/RadialCluster" loCatId="cycl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DE34F7F-5E86-4E03-906D-684F63FE233E}">
      <dgm:prSet phldrT="[Text]" custT="1"/>
      <dgm:spPr/>
      <dgm:t>
        <a:bodyPr/>
        <a:lstStyle/>
        <a:p>
          <a:r>
            <a:rPr lang="en-US" sz="3200"/>
            <a:t>Power</a:t>
          </a:r>
          <a:endParaRPr lang="en-US" sz="2400"/>
        </a:p>
      </dgm:t>
    </dgm:pt>
    <dgm:pt modelId="{6219678C-E472-4B46-84E8-6559FF06D816}" type="parTrans" cxnId="{BE720C68-B731-4275-9CD4-5AD654E912CC}">
      <dgm:prSet/>
      <dgm:spPr/>
      <dgm:t>
        <a:bodyPr/>
        <a:lstStyle/>
        <a:p>
          <a:endParaRPr lang="en-US" sz="3200"/>
        </a:p>
      </dgm:t>
    </dgm:pt>
    <dgm:pt modelId="{68162F67-1544-4067-9250-F6DDBFCF407D}" type="sibTrans" cxnId="{BE720C68-B731-4275-9CD4-5AD654E912CC}">
      <dgm:prSet/>
      <dgm:spPr/>
      <dgm:t>
        <a:bodyPr/>
        <a:lstStyle/>
        <a:p>
          <a:endParaRPr lang="en-US" sz="3200"/>
        </a:p>
      </dgm:t>
    </dgm:pt>
    <dgm:pt modelId="{A34D8DF3-3959-46C8-A5B9-6633622273EB}">
      <dgm:prSet phldrT="[Text]" custT="1"/>
      <dgm:spPr/>
      <dgm:t>
        <a:bodyPr/>
        <a:lstStyle/>
        <a:p>
          <a:r>
            <a:rPr lang="en-US" sz="2000"/>
            <a:t>Expert</a:t>
          </a:r>
        </a:p>
      </dgm:t>
    </dgm:pt>
    <dgm:pt modelId="{F44349C6-F8B2-455E-9155-2D8192ED9147}" type="parTrans" cxnId="{44728533-ABC1-4999-B347-9488D5255FF0}">
      <dgm:prSet custT="1"/>
      <dgm:spPr/>
      <dgm:t>
        <a:bodyPr/>
        <a:lstStyle/>
        <a:p>
          <a:endParaRPr lang="en-US" sz="900"/>
        </a:p>
      </dgm:t>
    </dgm:pt>
    <dgm:pt modelId="{AC2BCC27-2D0C-456C-9515-429ED4BF6628}" type="sibTrans" cxnId="{44728533-ABC1-4999-B347-9488D5255FF0}">
      <dgm:prSet/>
      <dgm:spPr/>
      <dgm:t>
        <a:bodyPr/>
        <a:lstStyle/>
        <a:p>
          <a:endParaRPr lang="en-US" sz="3200"/>
        </a:p>
      </dgm:t>
    </dgm:pt>
    <dgm:pt modelId="{659EBF2B-D97E-450D-825C-06EF40DCEBB1}">
      <dgm:prSet phldrT="[Text]" custT="1"/>
      <dgm:spPr/>
      <dgm:t>
        <a:bodyPr/>
        <a:lstStyle/>
        <a:p>
          <a:r>
            <a:rPr lang="en-US" sz="2000"/>
            <a:t>Legitimate</a:t>
          </a:r>
        </a:p>
      </dgm:t>
    </dgm:pt>
    <dgm:pt modelId="{CD0B39D2-9441-4415-8964-AB1D7FA0FD48}" type="parTrans" cxnId="{37B8C4E2-D8C3-46D6-A6C6-1730C1FC1888}">
      <dgm:prSet custT="1"/>
      <dgm:spPr/>
      <dgm:t>
        <a:bodyPr/>
        <a:lstStyle/>
        <a:p>
          <a:endParaRPr lang="en-US" sz="900"/>
        </a:p>
      </dgm:t>
    </dgm:pt>
    <dgm:pt modelId="{75A66BC7-9702-4F3E-9B53-2A297A48A227}" type="sibTrans" cxnId="{37B8C4E2-D8C3-46D6-A6C6-1730C1FC1888}">
      <dgm:prSet/>
      <dgm:spPr/>
      <dgm:t>
        <a:bodyPr/>
        <a:lstStyle/>
        <a:p>
          <a:endParaRPr lang="en-US" sz="3200"/>
        </a:p>
      </dgm:t>
    </dgm:pt>
    <dgm:pt modelId="{EAB6B8BC-1593-4648-9084-6200BF832A8B}">
      <dgm:prSet phldrT="[Text]" custT="1"/>
      <dgm:spPr/>
      <dgm:t>
        <a:bodyPr/>
        <a:lstStyle/>
        <a:p>
          <a:r>
            <a:rPr lang="en-US" sz="2000"/>
            <a:t>Coercive</a:t>
          </a:r>
        </a:p>
      </dgm:t>
    </dgm:pt>
    <dgm:pt modelId="{BD04053E-9CAD-441B-A73B-F25B523621A4}" type="parTrans" cxnId="{AD7E6750-78BA-43F7-B4F7-D7CD97698B25}">
      <dgm:prSet custT="1"/>
      <dgm:spPr/>
      <dgm:t>
        <a:bodyPr/>
        <a:lstStyle/>
        <a:p>
          <a:endParaRPr lang="en-US" sz="900"/>
        </a:p>
      </dgm:t>
    </dgm:pt>
    <dgm:pt modelId="{3AB04270-6496-4BC3-8EDB-3705E2F5CB23}" type="sibTrans" cxnId="{AD7E6750-78BA-43F7-B4F7-D7CD97698B25}">
      <dgm:prSet/>
      <dgm:spPr/>
      <dgm:t>
        <a:bodyPr/>
        <a:lstStyle/>
        <a:p>
          <a:endParaRPr lang="en-US" sz="3200"/>
        </a:p>
      </dgm:t>
    </dgm:pt>
    <dgm:pt modelId="{3636CA81-F329-46BF-9534-57CDC8678EC1}">
      <dgm:prSet phldrT="[Text]" custT="1"/>
      <dgm:spPr/>
      <dgm:t>
        <a:bodyPr/>
        <a:lstStyle/>
        <a:p>
          <a:r>
            <a:rPr lang="en-US" sz="2000"/>
            <a:t>Referent</a:t>
          </a:r>
        </a:p>
      </dgm:t>
    </dgm:pt>
    <dgm:pt modelId="{21A31213-413C-486F-9EB3-DBF49E2EE7F2}" type="parTrans" cxnId="{428018C5-6B8B-40BE-89EC-E2769CC42BA6}">
      <dgm:prSet custT="1"/>
      <dgm:spPr/>
      <dgm:t>
        <a:bodyPr/>
        <a:lstStyle/>
        <a:p>
          <a:endParaRPr lang="en-US" sz="900"/>
        </a:p>
      </dgm:t>
    </dgm:pt>
    <dgm:pt modelId="{592E3311-C87E-4B3E-AB41-94D4F51B3ADA}" type="sibTrans" cxnId="{428018C5-6B8B-40BE-89EC-E2769CC42BA6}">
      <dgm:prSet/>
      <dgm:spPr/>
      <dgm:t>
        <a:bodyPr/>
        <a:lstStyle/>
        <a:p>
          <a:endParaRPr lang="en-US" sz="3200"/>
        </a:p>
      </dgm:t>
    </dgm:pt>
    <dgm:pt modelId="{B6A4229D-7204-4191-ADF0-C9D151FFBAA4}">
      <dgm:prSet phldrT="[Text]" custT="1"/>
      <dgm:spPr/>
      <dgm:t>
        <a:bodyPr/>
        <a:lstStyle/>
        <a:p>
          <a:r>
            <a:rPr lang="en-US" sz="2000"/>
            <a:t>Reward</a:t>
          </a:r>
        </a:p>
      </dgm:t>
    </dgm:pt>
    <dgm:pt modelId="{C7BD7586-20D7-491C-8FC0-014DF742A14D}" type="parTrans" cxnId="{9E8499AE-67F8-490B-9E45-E57D8A3685B0}">
      <dgm:prSet custT="1"/>
      <dgm:spPr/>
      <dgm:t>
        <a:bodyPr/>
        <a:lstStyle/>
        <a:p>
          <a:endParaRPr lang="en-US" sz="900"/>
        </a:p>
      </dgm:t>
    </dgm:pt>
    <dgm:pt modelId="{B7B1CABE-6550-4900-932D-EA96B3B00720}" type="sibTrans" cxnId="{9E8499AE-67F8-490B-9E45-E57D8A3685B0}">
      <dgm:prSet/>
      <dgm:spPr/>
      <dgm:t>
        <a:bodyPr/>
        <a:lstStyle/>
        <a:p>
          <a:endParaRPr lang="en-US" sz="3200"/>
        </a:p>
      </dgm:t>
    </dgm:pt>
    <dgm:pt modelId="{60EAA954-4EDA-41D1-8AAC-7607D496811C}">
      <dgm:prSet phldrT="[Text]" custT="1"/>
      <dgm:spPr/>
      <dgm:t>
        <a:bodyPr/>
        <a:lstStyle/>
        <a:p>
          <a:r>
            <a:rPr lang="en-US" sz="2000"/>
            <a:t>Information</a:t>
          </a:r>
        </a:p>
      </dgm:t>
    </dgm:pt>
    <dgm:pt modelId="{2C71AEEE-4EAB-46AD-B5E4-E0E74BC9C9DA}" type="sibTrans" cxnId="{4BE12DB0-2D49-44BC-8CB1-D1E0601B7173}">
      <dgm:prSet/>
      <dgm:spPr/>
      <dgm:t>
        <a:bodyPr/>
        <a:lstStyle/>
        <a:p>
          <a:endParaRPr lang="en-US" sz="3200"/>
        </a:p>
      </dgm:t>
    </dgm:pt>
    <dgm:pt modelId="{A632B3F5-2D95-495B-A472-A32A42C8F4AD}" type="parTrans" cxnId="{4BE12DB0-2D49-44BC-8CB1-D1E0601B7173}">
      <dgm:prSet custT="1"/>
      <dgm:spPr/>
      <dgm:t>
        <a:bodyPr/>
        <a:lstStyle/>
        <a:p>
          <a:endParaRPr lang="en-US" sz="900"/>
        </a:p>
      </dgm:t>
    </dgm:pt>
    <dgm:pt modelId="{A32AF821-AC76-4541-81EB-4FA01E36CFAC}" type="pres">
      <dgm:prSet presAssocID="{9386BE9C-A10F-46C1-9904-F57AAAACFC2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C255379-6ECC-44D5-A661-AC83BC4812DD}" type="pres">
      <dgm:prSet presAssocID="{5DE34F7F-5E86-4E03-906D-684F63FE233E}" presName="singleCycle" presStyleCnt="0"/>
      <dgm:spPr/>
    </dgm:pt>
    <dgm:pt modelId="{F0B59951-23D8-4430-AEBE-C06846182E03}" type="pres">
      <dgm:prSet presAssocID="{5DE34F7F-5E86-4E03-906D-684F63FE233E}" presName="singleCenter" presStyleLbl="node1" presStyleIdx="0" presStyleCnt="7">
        <dgm:presLayoutVars>
          <dgm:chMax val="7"/>
          <dgm:chPref val="7"/>
        </dgm:presLayoutVars>
      </dgm:prSet>
      <dgm:spPr/>
    </dgm:pt>
    <dgm:pt modelId="{5E1D919C-95C9-48BB-86B9-8C2A837E1321}" type="pres">
      <dgm:prSet presAssocID="{F44349C6-F8B2-455E-9155-2D8192ED9147}" presName="Name56" presStyleLbl="parChTrans1D2" presStyleIdx="0" presStyleCnt="6"/>
      <dgm:spPr/>
    </dgm:pt>
    <dgm:pt modelId="{C73B5F07-5EF9-4313-A0B9-5A0566D19241}" type="pres">
      <dgm:prSet presAssocID="{A34D8DF3-3959-46C8-A5B9-6633622273EB}" presName="text0" presStyleLbl="node1" presStyleIdx="1" presStyleCnt="7" custScaleX="138515">
        <dgm:presLayoutVars>
          <dgm:bulletEnabled val="1"/>
        </dgm:presLayoutVars>
      </dgm:prSet>
      <dgm:spPr/>
    </dgm:pt>
    <dgm:pt modelId="{B79F2570-896B-4375-8C78-D276F838F208}" type="pres">
      <dgm:prSet presAssocID="{CD0B39D2-9441-4415-8964-AB1D7FA0FD48}" presName="Name56" presStyleLbl="parChTrans1D2" presStyleIdx="1" presStyleCnt="6"/>
      <dgm:spPr/>
    </dgm:pt>
    <dgm:pt modelId="{D20094D2-41F0-44FF-9469-3B29FA5F7101}" type="pres">
      <dgm:prSet presAssocID="{659EBF2B-D97E-450D-825C-06EF40DCEBB1}" presName="text0" presStyleLbl="node1" presStyleIdx="2" presStyleCnt="7" custScaleX="138515">
        <dgm:presLayoutVars>
          <dgm:bulletEnabled val="1"/>
        </dgm:presLayoutVars>
      </dgm:prSet>
      <dgm:spPr/>
    </dgm:pt>
    <dgm:pt modelId="{2F534B0D-56A4-4450-92BE-36FAF7F1EB8B}" type="pres">
      <dgm:prSet presAssocID="{BD04053E-9CAD-441B-A73B-F25B523621A4}" presName="Name56" presStyleLbl="parChTrans1D2" presStyleIdx="2" presStyleCnt="6"/>
      <dgm:spPr/>
    </dgm:pt>
    <dgm:pt modelId="{1C8240AD-1F19-4F70-AF32-8891A79A374B}" type="pres">
      <dgm:prSet presAssocID="{EAB6B8BC-1593-4648-9084-6200BF832A8B}" presName="text0" presStyleLbl="node1" presStyleIdx="3" presStyleCnt="7" custScaleX="138515">
        <dgm:presLayoutVars>
          <dgm:bulletEnabled val="1"/>
        </dgm:presLayoutVars>
      </dgm:prSet>
      <dgm:spPr/>
    </dgm:pt>
    <dgm:pt modelId="{9D433F12-F273-4B1D-96D8-B03E32A64CD0}" type="pres">
      <dgm:prSet presAssocID="{C7BD7586-20D7-491C-8FC0-014DF742A14D}" presName="Name56" presStyleLbl="parChTrans1D2" presStyleIdx="3" presStyleCnt="6"/>
      <dgm:spPr/>
    </dgm:pt>
    <dgm:pt modelId="{79ED94F5-E407-4997-9D84-D8E759AF83D7}" type="pres">
      <dgm:prSet presAssocID="{B6A4229D-7204-4191-ADF0-C9D151FFBAA4}" presName="text0" presStyleLbl="node1" presStyleIdx="4" presStyleCnt="7" custScaleX="138515">
        <dgm:presLayoutVars>
          <dgm:bulletEnabled val="1"/>
        </dgm:presLayoutVars>
      </dgm:prSet>
      <dgm:spPr/>
    </dgm:pt>
    <dgm:pt modelId="{70306F5B-EB94-4482-B3B0-108C577A658C}" type="pres">
      <dgm:prSet presAssocID="{A632B3F5-2D95-495B-A472-A32A42C8F4AD}" presName="Name56" presStyleLbl="parChTrans1D2" presStyleIdx="4" presStyleCnt="6"/>
      <dgm:spPr/>
    </dgm:pt>
    <dgm:pt modelId="{AC9952C6-C3FF-484E-A712-B840C6D2BEAD}" type="pres">
      <dgm:prSet presAssocID="{60EAA954-4EDA-41D1-8AAC-7607D496811C}" presName="text0" presStyleLbl="node1" presStyleIdx="5" presStyleCnt="7" custScaleX="148931">
        <dgm:presLayoutVars>
          <dgm:bulletEnabled val="1"/>
        </dgm:presLayoutVars>
      </dgm:prSet>
      <dgm:spPr/>
    </dgm:pt>
    <dgm:pt modelId="{38A6F556-3A48-4C11-B722-9399D0EE0943}" type="pres">
      <dgm:prSet presAssocID="{21A31213-413C-486F-9EB3-DBF49E2EE7F2}" presName="Name56" presStyleLbl="parChTrans1D2" presStyleIdx="5" presStyleCnt="6"/>
      <dgm:spPr/>
    </dgm:pt>
    <dgm:pt modelId="{4254C0BE-B12B-45E8-8937-1C2D084793C7}" type="pres">
      <dgm:prSet presAssocID="{3636CA81-F329-46BF-9534-57CDC8678EC1}" presName="text0" presStyleLbl="node1" presStyleIdx="6" presStyleCnt="7" custScaleX="138515">
        <dgm:presLayoutVars>
          <dgm:bulletEnabled val="1"/>
        </dgm:presLayoutVars>
      </dgm:prSet>
      <dgm:spPr/>
    </dgm:pt>
  </dgm:ptLst>
  <dgm:cxnLst>
    <dgm:cxn modelId="{2BF40612-44C9-4D74-9D37-F0986C76D429}" type="presOf" srcId="{B6A4229D-7204-4191-ADF0-C9D151FFBAA4}" destId="{79ED94F5-E407-4997-9D84-D8E759AF83D7}" srcOrd="0" destOrd="0" presId="urn:microsoft.com/office/officeart/2008/layout/RadialCluster"/>
    <dgm:cxn modelId="{44728533-ABC1-4999-B347-9488D5255FF0}" srcId="{5DE34F7F-5E86-4E03-906D-684F63FE233E}" destId="{A34D8DF3-3959-46C8-A5B9-6633622273EB}" srcOrd="0" destOrd="0" parTransId="{F44349C6-F8B2-455E-9155-2D8192ED9147}" sibTransId="{AC2BCC27-2D0C-456C-9515-429ED4BF6628}"/>
    <dgm:cxn modelId="{1F4D4334-98D8-48E9-96D7-538F58185799}" type="presOf" srcId="{5DE34F7F-5E86-4E03-906D-684F63FE233E}" destId="{F0B59951-23D8-4430-AEBE-C06846182E03}" srcOrd="0" destOrd="0" presId="urn:microsoft.com/office/officeart/2008/layout/RadialCluster"/>
    <dgm:cxn modelId="{E6803135-6349-4B88-A327-265247082387}" type="presOf" srcId="{C7BD7586-20D7-491C-8FC0-014DF742A14D}" destId="{9D433F12-F273-4B1D-96D8-B03E32A64CD0}" srcOrd="0" destOrd="0" presId="urn:microsoft.com/office/officeart/2008/layout/RadialCluster"/>
    <dgm:cxn modelId="{92BB103E-7EB7-48BE-B28A-59E5AA10375F}" type="presOf" srcId="{A632B3F5-2D95-495B-A472-A32A42C8F4AD}" destId="{70306F5B-EB94-4482-B3B0-108C577A658C}" srcOrd="0" destOrd="0" presId="urn:microsoft.com/office/officeart/2008/layout/RadialCluster"/>
    <dgm:cxn modelId="{DCAF845D-C3DB-4327-A33D-AD8F0BC077EB}" type="presOf" srcId="{9386BE9C-A10F-46C1-9904-F57AAAACFC26}" destId="{A32AF821-AC76-4541-81EB-4FA01E36CFAC}" srcOrd="0" destOrd="0" presId="urn:microsoft.com/office/officeart/2008/layout/RadialCluster"/>
    <dgm:cxn modelId="{36A9E166-8977-4071-B9F5-DB7A2B4B7923}" type="presOf" srcId="{60EAA954-4EDA-41D1-8AAC-7607D496811C}" destId="{AC9952C6-C3FF-484E-A712-B840C6D2BEAD}" srcOrd="0" destOrd="0" presId="urn:microsoft.com/office/officeart/2008/layout/RadialCluster"/>
    <dgm:cxn modelId="{BE720C68-B731-4275-9CD4-5AD654E912CC}" srcId="{9386BE9C-A10F-46C1-9904-F57AAAACFC26}" destId="{5DE34F7F-5E86-4E03-906D-684F63FE233E}" srcOrd="0" destOrd="0" parTransId="{6219678C-E472-4B46-84E8-6559FF06D816}" sibTransId="{68162F67-1544-4067-9250-F6DDBFCF407D}"/>
    <dgm:cxn modelId="{AD7E6750-78BA-43F7-B4F7-D7CD97698B25}" srcId="{5DE34F7F-5E86-4E03-906D-684F63FE233E}" destId="{EAB6B8BC-1593-4648-9084-6200BF832A8B}" srcOrd="2" destOrd="0" parTransId="{BD04053E-9CAD-441B-A73B-F25B523621A4}" sibTransId="{3AB04270-6496-4BC3-8EDB-3705E2F5CB23}"/>
    <dgm:cxn modelId="{B1DC4979-4F21-43A5-A0E9-2F0CAEB4CBF7}" type="presOf" srcId="{3636CA81-F329-46BF-9534-57CDC8678EC1}" destId="{4254C0BE-B12B-45E8-8937-1C2D084793C7}" srcOrd="0" destOrd="0" presId="urn:microsoft.com/office/officeart/2008/layout/RadialCluster"/>
    <dgm:cxn modelId="{9591588C-FD0A-4CCE-A65E-C5847BFFD79B}" type="presOf" srcId="{A34D8DF3-3959-46C8-A5B9-6633622273EB}" destId="{C73B5F07-5EF9-4313-A0B9-5A0566D19241}" srcOrd="0" destOrd="0" presId="urn:microsoft.com/office/officeart/2008/layout/RadialCluster"/>
    <dgm:cxn modelId="{F775D599-712F-4ADD-8428-F4BE1164C319}" type="presOf" srcId="{21A31213-413C-486F-9EB3-DBF49E2EE7F2}" destId="{38A6F556-3A48-4C11-B722-9399D0EE0943}" srcOrd="0" destOrd="0" presId="urn:microsoft.com/office/officeart/2008/layout/RadialCluster"/>
    <dgm:cxn modelId="{9E8499AE-67F8-490B-9E45-E57D8A3685B0}" srcId="{5DE34F7F-5E86-4E03-906D-684F63FE233E}" destId="{B6A4229D-7204-4191-ADF0-C9D151FFBAA4}" srcOrd="3" destOrd="0" parTransId="{C7BD7586-20D7-491C-8FC0-014DF742A14D}" sibTransId="{B7B1CABE-6550-4900-932D-EA96B3B00720}"/>
    <dgm:cxn modelId="{4BE12DB0-2D49-44BC-8CB1-D1E0601B7173}" srcId="{5DE34F7F-5E86-4E03-906D-684F63FE233E}" destId="{60EAA954-4EDA-41D1-8AAC-7607D496811C}" srcOrd="4" destOrd="0" parTransId="{A632B3F5-2D95-495B-A472-A32A42C8F4AD}" sibTransId="{2C71AEEE-4EAB-46AD-B5E4-E0E74BC9C9DA}"/>
    <dgm:cxn modelId="{0B6B5AC0-6588-47BF-A7D7-B745B943B1F2}" type="presOf" srcId="{F44349C6-F8B2-455E-9155-2D8192ED9147}" destId="{5E1D919C-95C9-48BB-86B9-8C2A837E1321}" srcOrd="0" destOrd="0" presId="urn:microsoft.com/office/officeart/2008/layout/RadialCluster"/>
    <dgm:cxn modelId="{428018C5-6B8B-40BE-89EC-E2769CC42BA6}" srcId="{5DE34F7F-5E86-4E03-906D-684F63FE233E}" destId="{3636CA81-F329-46BF-9534-57CDC8678EC1}" srcOrd="5" destOrd="0" parTransId="{21A31213-413C-486F-9EB3-DBF49E2EE7F2}" sibTransId="{592E3311-C87E-4B3E-AB41-94D4F51B3ADA}"/>
    <dgm:cxn modelId="{A2B762C9-590F-4122-B6E7-9083938F639F}" type="presOf" srcId="{659EBF2B-D97E-450D-825C-06EF40DCEBB1}" destId="{D20094D2-41F0-44FF-9469-3B29FA5F7101}" srcOrd="0" destOrd="0" presId="urn:microsoft.com/office/officeart/2008/layout/RadialCluster"/>
    <dgm:cxn modelId="{D23FCEC9-9713-455B-AD23-B67DE59CAD92}" type="presOf" srcId="{EAB6B8BC-1593-4648-9084-6200BF832A8B}" destId="{1C8240AD-1F19-4F70-AF32-8891A79A374B}" srcOrd="0" destOrd="0" presId="urn:microsoft.com/office/officeart/2008/layout/RadialCluster"/>
    <dgm:cxn modelId="{37B8C4E2-D8C3-46D6-A6C6-1730C1FC1888}" srcId="{5DE34F7F-5E86-4E03-906D-684F63FE233E}" destId="{659EBF2B-D97E-450D-825C-06EF40DCEBB1}" srcOrd="1" destOrd="0" parTransId="{CD0B39D2-9441-4415-8964-AB1D7FA0FD48}" sibTransId="{75A66BC7-9702-4F3E-9B53-2A297A48A227}"/>
    <dgm:cxn modelId="{E36B0DE3-B598-4ACE-B4DC-FF880DEFFC2A}" type="presOf" srcId="{BD04053E-9CAD-441B-A73B-F25B523621A4}" destId="{2F534B0D-56A4-4450-92BE-36FAF7F1EB8B}" srcOrd="0" destOrd="0" presId="urn:microsoft.com/office/officeart/2008/layout/RadialCluster"/>
    <dgm:cxn modelId="{CD0B5FF9-A037-4B27-BE12-EA146A098B6B}" type="presOf" srcId="{CD0B39D2-9441-4415-8964-AB1D7FA0FD48}" destId="{B79F2570-896B-4375-8C78-D276F838F208}" srcOrd="0" destOrd="0" presId="urn:microsoft.com/office/officeart/2008/layout/RadialCluster"/>
    <dgm:cxn modelId="{E972AA60-A350-43FC-B659-38EAB5D48C6D}" type="presParOf" srcId="{A32AF821-AC76-4541-81EB-4FA01E36CFAC}" destId="{5C255379-6ECC-44D5-A661-AC83BC4812DD}" srcOrd="0" destOrd="0" presId="urn:microsoft.com/office/officeart/2008/layout/RadialCluster"/>
    <dgm:cxn modelId="{6963C892-4725-4E9E-AA75-B162D9CF7BDC}" type="presParOf" srcId="{5C255379-6ECC-44D5-A661-AC83BC4812DD}" destId="{F0B59951-23D8-4430-AEBE-C06846182E03}" srcOrd="0" destOrd="0" presId="urn:microsoft.com/office/officeart/2008/layout/RadialCluster"/>
    <dgm:cxn modelId="{CE9A6518-0EB5-4511-90B2-8714517317A6}" type="presParOf" srcId="{5C255379-6ECC-44D5-A661-AC83BC4812DD}" destId="{5E1D919C-95C9-48BB-86B9-8C2A837E1321}" srcOrd="1" destOrd="0" presId="urn:microsoft.com/office/officeart/2008/layout/RadialCluster"/>
    <dgm:cxn modelId="{437ED537-E038-4D89-A3F6-1ED49930BD1F}" type="presParOf" srcId="{5C255379-6ECC-44D5-A661-AC83BC4812DD}" destId="{C73B5F07-5EF9-4313-A0B9-5A0566D19241}" srcOrd="2" destOrd="0" presId="urn:microsoft.com/office/officeart/2008/layout/RadialCluster"/>
    <dgm:cxn modelId="{100A178B-D4B4-49B9-A6DE-7FDFD5EF9304}" type="presParOf" srcId="{5C255379-6ECC-44D5-A661-AC83BC4812DD}" destId="{B79F2570-896B-4375-8C78-D276F838F208}" srcOrd="3" destOrd="0" presId="urn:microsoft.com/office/officeart/2008/layout/RadialCluster"/>
    <dgm:cxn modelId="{B0E5D9F7-EEB3-49BB-98E7-EDB1115B1FEC}" type="presParOf" srcId="{5C255379-6ECC-44D5-A661-AC83BC4812DD}" destId="{D20094D2-41F0-44FF-9469-3B29FA5F7101}" srcOrd="4" destOrd="0" presId="urn:microsoft.com/office/officeart/2008/layout/RadialCluster"/>
    <dgm:cxn modelId="{E625A87C-47B4-4552-B7A1-926BB7556FE8}" type="presParOf" srcId="{5C255379-6ECC-44D5-A661-AC83BC4812DD}" destId="{2F534B0D-56A4-4450-92BE-36FAF7F1EB8B}" srcOrd="5" destOrd="0" presId="urn:microsoft.com/office/officeart/2008/layout/RadialCluster"/>
    <dgm:cxn modelId="{FE7619F3-119C-4845-8E12-E96197953ACF}" type="presParOf" srcId="{5C255379-6ECC-44D5-A661-AC83BC4812DD}" destId="{1C8240AD-1F19-4F70-AF32-8891A79A374B}" srcOrd="6" destOrd="0" presId="urn:microsoft.com/office/officeart/2008/layout/RadialCluster"/>
    <dgm:cxn modelId="{A8587B83-848B-4AC9-B374-E0DB8E80AE13}" type="presParOf" srcId="{5C255379-6ECC-44D5-A661-AC83BC4812DD}" destId="{9D433F12-F273-4B1D-96D8-B03E32A64CD0}" srcOrd="7" destOrd="0" presId="urn:microsoft.com/office/officeart/2008/layout/RadialCluster"/>
    <dgm:cxn modelId="{EEE4D4FE-10E6-4C53-8888-E718905A5B7B}" type="presParOf" srcId="{5C255379-6ECC-44D5-A661-AC83BC4812DD}" destId="{79ED94F5-E407-4997-9D84-D8E759AF83D7}" srcOrd="8" destOrd="0" presId="urn:microsoft.com/office/officeart/2008/layout/RadialCluster"/>
    <dgm:cxn modelId="{54E5AA33-AC26-4301-B7BF-52684F2C706C}" type="presParOf" srcId="{5C255379-6ECC-44D5-A661-AC83BC4812DD}" destId="{70306F5B-EB94-4482-B3B0-108C577A658C}" srcOrd="9" destOrd="0" presId="urn:microsoft.com/office/officeart/2008/layout/RadialCluster"/>
    <dgm:cxn modelId="{13B2D77E-F3A7-45DE-92F1-33C5F06D5895}" type="presParOf" srcId="{5C255379-6ECC-44D5-A661-AC83BC4812DD}" destId="{AC9952C6-C3FF-484E-A712-B840C6D2BEAD}" srcOrd="10" destOrd="0" presId="urn:microsoft.com/office/officeart/2008/layout/RadialCluster"/>
    <dgm:cxn modelId="{8B0150D9-399F-430C-B964-4CE8D2BA235C}" type="presParOf" srcId="{5C255379-6ECC-44D5-A661-AC83BC4812DD}" destId="{38A6F556-3A48-4C11-B722-9399D0EE0943}" srcOrd="11" destOrd="0" presId="urn:microsoft.com/office/officeart/2008/layout/RadialCluster"/>
    <dgm:cxn modelId="{DD44400F-DB6A-4012-B0FC-CF9ECBE3B4E4}" type="presParOf" srcId="{5C255379-6ECC-44D5-A661-AC83BC4812DD}" destId="{4254C0BE-B12B-45E8-8937-1C2D084793C7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386BE9C-A10F-46C1-9904-F57AAAACFC26}" type="doc">
      <dgm:prSet loTypeId="urn:microsoft.com/office/officeart/2008/layout/RadialCluster" loCatId="cycl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DE34F7F-5E86-4E03-906D-684F63FE233E}">
      <dgm:prSet phldrT="[Text]" custT="1"/>
      <dgm:spPr>
        <a:solidFill>
          <a:schemeClr val="accent6"/>
        </a:solidFill>
        <a:ln>
          <a:solidFill>
            <a:schemeClr val="accent6"/>
          </a:solidFill>
        </a:ln>
      </dgm:spPr>
      <dgm:t>
        <a:bodyPr/>
        <a:lstStyle/>
        <a:p>
          <a:r>
            <a:rPr lang="en-US" sz="2400"/>
            <a:t>Personal Power</a:t>
          </a:r>
        </a:p>
      </dgm:t>
    </dgm:pt>
    <dgm:pt modelId="{6219678C-E472-4B46-84E8-6559FF06D816}" type="parTrans" cxnId="{BE720C68-B731-4275-9CD4-5AD654E912CC}">
      <dgm:prSet/>
      <dgm:spPr/>
      <dgm:t>
        <a:bodyPr/>
        <a:lstStyle/>
        <a:p>
          <a:endParaRPr lang="en-US" sz="3200"/>
        </a:p>
      </dgm:t>
    </dgm:pt>
    <dgm:pt modelId="{68162F67-1544-4067-9250-F6DDBFCF407D}" type="sibTrans" cxnId="{BE720C68-B731-4275-9CD4-5AD654E912CC}">
      <dgm:prSet/>
      <dgm:spPr/>
      <dgm:t>
        <a:bodyPr/>
        <a:lstStyle/>
        <a:p>
          <a:endParaRPr lang="en-US" sz="3200"/>
        </a:p>
      </dgm:t>
    </dgm:pt>
    <dgm:pt modelId="{A34D8DF3-3959-46C8-A5B9-6633622273EB}">
      <dgm:prSet phldrT="[Text]" custT="1"/>
      <dgm:spPr/>
      <dgm:t>
        <a:bodyPr/>
        <a:lstStyle/>
        <a:p>
          <a:r>
            <a:rPr lang="en-US" sz="2000"/>
            <a:t>Expert</a:t>
          </a:r>
        </a:p>
      </dgm:t>
    </dgm:pt>
    <dgm:pt modelId="{F44349C6-F8B2-455E-9155-2D8192ED9147}" type="parTrans" cxnId="{44728533-ABC1-4999-B347-9488D5255FF0}">
      <dgm:prSet custT="1"/>
      <dgm:spPr/>
      <dgm:t>
        <a:bodyPr/>
        <a:lstStyle/>
        <a:p>
          <a:endParaRPr lang="en-US" sz="900"/>
        </a:p>
      </dgm:t>
    </dgm:pt>
    <dgm:pt modelId="{AC2BCC27-2D0C-456C-9515-429ED4BF6628}" type="sibTrans" cxnId="{44728533-ABC1-4999-B347-9488D5255FF0}">
      <dgm:prSet/>
      <dgm:spPr/>
      <dgm:t>
        <a:bodyPr/>
        <a:lstStyle/>
        <a:p>
          <a:endParaRPr lang="en-US" sz="3200"/>
        </a:p>
      </dgm:t>
    </dgm:pt>
    <dgm:pt modelId="{659EBF2B-D97E-450D-825C-06EF40DCEBB1}">
      <dgm:prSet phldrT="[Text]" custT="1"/>
      <dgm:spPr>
        <a:solidFill>
          <a:srgbClr val="ECEFF6"/>
        </a:solidFill>
      </dgm:spPr>
      <dgm:t>
        <a:bodyPr/>
        <a:lstStyle/>
        <a:p>
          <a:r>
            <a:rPr lang="en-US" sz="2000"/>
            <a:t>Legitimate</a:t>
          </a:r>
        </a:p>
      </dgm:t>
    </dgm:pt>
    <dgm:pt modelId="{CD0B39D2-9441-4415-8964-AB1D7FA0FD48}" type="parTrans" cxnId="{37B8C4E2-D8C3-46D6-A6C6-1730C1FC1888}">
      <dgm:prSet custT="1"/>
      <dgm:spPr/>
      <dgm:t>
        <a:bodyPr/>
        <a:lstStyle/>
        <a:p>
          <a:endParaRPr lang="en-US" sz="900"/>
        </a:p>
      </dgm:t>
    </dgm:pt>
    <dgm:pt modelId="{75A66BC7-9702-4F3E-9B53-2A297A48A227}" type="sibTrans" cxnId="{37B8C4E2-D8C3-46D6-A6C6-1730C1FC1888}">
      <dgm:prSet/>
      <dgm:spPr/>
      <dgm:t>
        <a:bodyPr/>
        <a:lstStyle/>
        <a:p>
          <a:endParaRPr lang="en-US" sz="3200"/>
        </a:p>
      </dgm:t>
    </dgm:pt>
    <dgm:pt modelId="{EAB6B8BC-1593-4648-9084-6200BF832A8B}">
      <dgm:prSet phldrT="[Text]" custT="1"/>
      <dgm:spPr>
        <a:solidFill>
          <a:srgbClr val="ECEFF6"/>
        </a:solidFill>
      </dgm:spPr>
      <dgm:t>
        <a:bodyPr/>
        <a:lstStyle/>
        <a:p>
          <a:r>
            <a:rPr lang="en-US" sz="2000"/>
            <a:t>Coercive</a:t>
          </a:r>
        </a:p>
      </dgm:t>
    </dgm:pt>
    <dgm:pt modelId="{BD04053E-9CAD-441B-A73B-F25B523621A4}" type="parTrans" cxnId="{AD7E6750-78BA-43F7-B4F7-D7CD97698B25}">
      <dgm:prSet custT="1"/>
      <dgm:spPr/>
      <dgm:t>
        <a:bodyPr/>
        <a:lstStyle/>
        <a:p>
          <a:endParaRPr lang="en-US" sz="900"/>
        </a:p>
      </dgm:t>
    </dgm:pt>
    <dgm:pt modelId="{3AB04270-6496-4BC3-8EDB-3705E2F5CB23}" type="sibTrans" cxnId="{AD7E6750-78BA-43F7-B4F7-D7CD97698B25}">
      <dgm:prSet/>
      <dgm:spPr/>
      <dgm:t>
        <a:bodyPr/>
        <a:lstStyle/>
        <a:p>
          <a:endParaRPr lang="en-US" sz="3200"/>
        </a:p>
      </dgm:t>
    </dgm:pt>
    <dgm:pt modelId="{3636CA81-F329-46BF-9534-57CDC8678EC1}">
      <dgm:prSet phldrT="[Text]" custT="1"/>
      <dgm:spPr/>
      <dgm:t>
        <a:bodyPr/>
        <a:lstStyle/>
        <a:p>
          <a:r>
            <a:rPr lang="en-US" sz="2000"/>
            <a:t>Referent</a:t>
          </a:r>
        </a:p>
      </dgm:t>
    </dgm:pt>
    <dgm:pt modelId="{21A31213-413C-486F-9EB3-DBF49E2EE7F2}" type="parTrans" cxnId="{428018C5-6B8B-40BE-89EC-E2769CC42BA6}">
      <dgm:prSet custT="1"/>
      <dgm:spPr/>
      <dgm:t>
        <a:bodyPr/>
        <a:lstStyle/>
        <a:p>
          <a:endParaRPr lang="en-US" sz="900"/>
        </a:p>
      </dgm:t>
    </dgm:pt>
    <dgm:pt modelId="{592E3311-C87E-4B3E-AB41-94D4F51B3ADA}" type="sibTrans" cxnId="{428018C5-6B8B-40BE-89EC-E2769CC42BA6}">
      <dgm:prSet/>
      <dgm:spPr/>
      <dgm:t>
        <a:bodyPr/>
        <a:lstStyle/>
        <a:p>
          <a:endParaRPr lang="en-US" sz="3200"/>
        </a:p>
      </dgm:t>
    </dgm:pt>
    <dgm:pt modelId="{B6A4229D-7204-4191-ADF0-C9D151FFBAA4}">
      <dgm:prSet phldrT="[Text]" custT="1"/>
      <dgm:spPr>
        <a:solidFill>
          <a:srgbClr val="ECEFF6"/>
        </a:solidFill>
      </dgm:spPr>
      <dgm:t>
        <a:bodyPr/>
        <a:lstStyle/>
        <a:p>
          <a:r>
            <a:rPr lang="en-US" sz="2000"/>
            <a:t>Reward</a:t>
          </a:r>
        </a:p>
      </dgm:t>
    </dgm:pt>
    <dgm:pt modelId="{C7BD7586-20D7-491C-8FC0-014DF742A14D}" type="parTrans" cxnId="{9E8499AE-67F8-490B-9E45-E57D8A3685B0}">
      <dgm:prSet custT="1"/>
      <dgm:spPr/>
      <dgm:t>
        <a:bodyPr/>
        <a:lstStyle/>
        <a:p>
          <a:endParaRPr lang="en-US" sz="900"/>
        </a:p>
      </dgm:t>
    </dgm:pt>
    <dgm:pt modelId="{B7B1CABE-6550-4900-932D-EA96B3B00720}" type="sibTrans" cxnId="{9E8499AE-67F8-490B-9E45-E57D8A3685B0}">
      <dgm:prSet/>
      <dgm:spPr/>
      <dgm:t>
        <a:bodyPr/>
        <a:lstStyle/>
        <a:p>
          <a:endParaRPr lang="en-US" sz="3200"/>
        </a:p>
      </dgm:t>
    </dgm:pt>
    <dgm:pt modelId="{60EAA954-4EDA-41D1-8AAC-7607D496811C}">
      <dgm:prSet phldrT="[Text]" custT="1"/>
      <dgm:spPr/>
      <dgm:t>
        <a:bodyPr/>
        <a:lstStyle/>
        <a:p>
          <a:r>
            <a:rPr lang="en-US" sz="2000"/>
            <a:t>Information</a:t>
          </a:r>
        </a:p>
      </dgm:t>
    </dgm:pt>
    <dgm:pt modelId="{2C71AEEE-4EAB-46AD-B5E4-E0E74BC9C9DA}" type="sibTrans" cxnId="{4BE12DB0-2D49-44BC-8CB1-D1E0601B7173}">
      <dgm:prSet/>
      <dgm:spPr/>
      <dgm:t>
        <a:bodyPr/>
        <a:lstStyle/>
        <a:p>
          <a:endParaRPr lang="en-US" sz="3200"/>
        </a:p>
      </dgm:t>
    </dgm:pt>
    <dgm:pt modelId="{A632B3F5-2D95-495B-A472-A32A42C8F4AD}" type="parTrans" cxnId="{4BE12DB0-2D49-44BC-8CB1-D1E0601B7173}">
      <dgm:prSet custT="1"/>
      <dgm:spPr/>
      <dgm:t>
        <a:bodyPr/>
        <a:lstStyle/>
        <a:p>
          <a:endParaRPr lang="en-US" sz="900"/>
        </a:p>
      </dgm:t>
    </dgm:pt>
    <dgm:pt modelId="{A32AF821-AC76-4541-81EB-4FA01E36CFAC}" type="pres">
      <dgm:prSet presAssocID="{9386BE9C-A10F-46C1-9904-F57AAAACFC2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C255379-6ECC-44D5-A661-AC83BC4812DD}" type="pres">
      <dgm:prSet presAssocID="{5DE34F7F-5E86-4E03-906D-684F63FE233E}" presName="singleCycle" presStyleCnt="0"/>
      <dgm:spPr/>
    </dgm:pt>
    <dgm:pt modelId="{F0B59951-23D8-4430-AEBE-C06846182E03}" type="pres">
      <dgm:prSet presAssocID="{5DE34F7F-5E86-4E03-906D-684F63FE233E}" presName="singleCenter" presStyleLbl="node1" presStyleIdx="0" presStyleCnt="7" custScaleX="106776">
        <dgm:presLayoutVars>
          <dgm:chMax val="7"/>
          <dgm:chPref val="7"/>
        </dgm:presLayoutVars>
      </dgm:prSet>
      <dgm:spPr/>
    </dgm:pt>
    <dgm:pt modelId="{5E1D919C-95C9-48BB-86B9-8C2A837E1321}" type="pres">
      <dgm:prSet presAssocID="{F44349C6-F8B2-455E-9155-2D8192ED9147}" presName="Name56" presStyleLbl="parChTrans1D2" presStyleIdx="0" presStyleCnt="6"/>
      <dgm:spPr/>
    </dgm:pt>
    <dgm:pt modelId="{C73B5F07-5EF9-4313-A0B9-5A0566D19241}" type="pres">
      <dgm:prSet presAssocID="{A34D8DF3-3959-46C8-A5B9-6633622273EB}" presName="text0" presStyleLbl="node1" presStyleIdx="1" presStyleCnt="7" custScaleX="138515">
        <dgm:presLayoutVars>
          <dgm:bulletEnabled val="1"/>
        </dgm:presLayoutVars>
      </dgm:prSet>
      <dgm:spPr/>
    </dgm:pt>
    <dgm:pt modelId="{B79F2570-896B-4375-8C78-D276F838F208}" type="pres">
      <dgm:prSet presAssocID="{CD0B39D2-9441-4415-8964-AB1D7FA0FD48}" presName="Name56" presStyleLbl="parChTrans1D2" presStyleIdx="1" presStyleCnt="6"/>
      <dgm:spPr/>
    </dgm:pt>
    <dgm:pt modelId="{D20094D2-41F0-44FF-9469-3B29FA5F7101}" type="pres">
      <dgm:prSet presAssocID="{659EBF2B-D97E-450D-825C-06EF40DCEBB1}" presName="text0" presStyleLbl="node1" presStyleIdx="2" presStyleCnt="7" custScaleX="138515">
        <dgm:presLayoutVars>
          <dgm:bulletEnabled val="1"/>
        </dgm:presLayoutVars>
      </dgm:prSet>
      <dgm:spPr/>
    </dgm:pt>
    <dgm:pt modelId="{2F534B0D-56A4-4450-92BE-36FAF7F1EB8B}" type="pres">
      <dgm:prSet presAssocID="{BD04053E-9CAD-441B-A73B-F25B523621A4}" presName="Name56" presStyleLbl="parChTrans1D2" presStyleIdx="2" presStyleCnt="6"/>
      <dgm:spPr/>
    </dgm:pt>
    <dgm:pt modelId="{1C8240AD-1F19-4F70-AF32-8891A79A374B}" type="pres">
      <dgm:prSet presAssocID="{EAB6B8BC-1593-4648-9084-6200BF832A8B}" presName="text0" presStyleLbl="node1" presStyleIdx="3" presStyleCnt="7" custScaleX="138515">
        <dgm:presLayoutVars>
          <dgm:bulletEnabled val="1"/>
        </dgm:presLayoutVars>
      </dgm:prSet>
      <dgm:spPr/>
    </dgm:pt>
    <dgm:pt modelId="{9D433F12-F273-4B1D-96D8-B03E32A64CD0}" type="pres">
      <dgm:prSet presAssocID="{C7BD7586-20D7-491C-8FC0-014DF742A14D}" presName="Name56" presStyleLbl="parChTrans1D2" presStyleIdx="3" presStyleCnt="6"/>
      <dgm:spPr/>
    </dgm:pt>
    <dgm:pt modelId="{79ED94F5-E407-4997-9D84-D8E759AF83D7}" type="pres">
      <dgm:prSet presAssocID="{B6A4229D-7204-4191-ADF0-C9D151FFBAA4}" presName="text0" presStyleLbl="node1" presStyleIdx="4" presStyleCnt="7" custScaleX="138515">
        <dgm:presLayoutVars>
          <dgm:bulletEnabled val="1"/>
        </dgm:presLayoutVars>
      </dgm:prSet>
      <dgm:spPr/>
    </dgm:pt>
    <dgm:pt modelId="{70306F5B-EB94-4482-B3B0-108C577A658C}" type="pres">
      <dgm:prSet presAssocID="{A632B3F5-2D95-495B-A472-A32A42C8F4AD}" presName="Name56" presStyleLbl="parChTrans1D2" presStyleIdx="4" presStyleCnt="6"/>
      <dgm:spPr/>
    </dgm:pt>
    <dgm:pt modelId="{AC9952C6-C3FF-484E-A712-B840C6D2BEAD}" type="pres">
      <dgm:prSet presAssocID="{60EAA954-4EDA-41D1-8AAC-7607D496811C}" presName="text0" presStyleLbl="node1" presStyleIdx="5" presStyleCnt="7" custScaleX="148931">
        <dgm:presLayoutVars>
          <dgm:bulletEnabled val="1"/>
        </dgm:presLayoutVars>
      </dgm:prSet>
      <dgm:spPr/>
    </dgm:pt>
    <dgm:pt modelId="{38A6F556-3A48-4C11-B722-9399D0EE0943}" type="pres">
      <dgm:prSet presAssocID="{21A31213-413C-486F-9EB3-DBF49E2EE7F2}" presName="Name56" presStyleLbl="parChTrans1D2" presStyleIdx="5" presStyleCnt="6"/>
      <dgm:spPr/>
    </dgm:pt>
    <dgm:pt modelId="{4254C0BE-B12B-45E8-8937-1C2D084793C7}" type="pres">
      <dgm:prSet presAssocID="{3636CA81-F329-46BF-9534-57CDC8678EC1}" presName="text0" presStyleLbl="node1" presStyleIdx="6" presStyleCnt="7" custScaleX="138515">
        <dgm:presLayoutVars>
          <dgm:bulletEnabled val="1"/>
        </dgm:presLayoutVars>
      </dgm:prSet>
      <dgm:spPr/>
    </dgm:pt>
  </dgm:ptLst>
  <dgm:cxnLst>
    <dgm:cxn modelId="{2BF40612-44C9-4D74-9D37-F0986C76D429}" type="presOf" srcId="{B6A4229D-7204-4191-ADF0-C9D151FFBAA4}" destId="{79ED94F5-E407-4997-9D84-D8E759AF83D7}" srcOrd="0" destOrd="0" presId="urn:microsoft.com/office/officeart/2008/layout/RadialCluster"/>
    <dgm:cxn modelId="{44728533-ABC1-4999-B347-9488D5255FF0}" srcId="{5DE34F7F-5E86-4E03-906D-684F63FE233E}" destId="{A34D8DF3-3959-46C8-A5B9-6633622273EB}" srcOrd="0" destOrd="0" parTransId="{F44349C6-F8B2-455E-9155-2D8192ED9147}" sibTransId="{AC2BCC27-2D0C-456C-9515-429ED4BF6628}"/>
    <dgm:cxn modelId="{1F4D4334-98D8-48E9-96D7-538F58185799}" type="presOf" srcId="{5DE34F7F-5E86-4E03-906D-684F63FE233E}" destId="{F0B59951-23D8-4430-AEBE-C06846182E03}" srcOrd="0" destOrd="0" presId="urn:microsoft.com/office/officeart/2008/layout/RadialCluster"/>
    <dgm:cxn modelId="{E6803135-6349-4B88-A327-265247082387}" type="presOf" srcId="{C7BD7586-20D7-491C-8FC0-014DF742A14D}" destId="{9D433F12-F273-4B1D-96D8-B03E32A64CD0}" srcOrd="0" destOrd="0" presId="urn:microsoft.com/office/officeart/2008/layout/RadialCluster"/>
    <dgm:cxn modelId="{92BB103E-7EB7-48BE-B28A-59E5AA10375F}" type="presOf" srcId="{A632B3F5-2D95-495B-A472-A32A42C8F4AD}" destId="{70306F5B-EB94-4482-B3B0-108C577A658C}" srcOrd="0" destOrd="0" presId="urn:microsoft.com/office/officeart/2008/layout/RadialCluster"/>
    <dgm:cxn modelId="{DCAF845D-C3DB-4327-A33D-AD8F0BC077EB}" type="presOf" srcId="{9386BE9C-A10F-46C1-9904-F57AAAACFC26}" destId="{A32AF821-AC76-4541-81EB-4FA01E36CFAC}" srcOrd="0" destOrd="0" presId="urn:microsoft.com/office/officeart/2008/layout/RadialCluster"/>
    <dgm:cxn modelId="{36A9E166-8977-4071-B9F5-DB7A2B4B7923}" type="presOf" srcId="{60EAA954-4EDA-41D1-8AAC-7607D496811C}" destId="{AC9952C6-C3FF-484E-A712-B840C6D2BEAD}" srcOrd="0" destOrd="0" presId="urn:microsoft.com/office/officeart/2008/layout/RadialCluster"/>
    <dgm:cxn modelId="{BE720C68-B731-4275-9CD4-5AD654E912CC}" srcId="{9386BE9C-A10F-46C1-9904-F57AAAACFC26}" destId="{5DE34F7F-5E86-4E03-906D-684F63FE233E}" srcOrd="0" destOrd="0" parTransId="{6219678C-E472-4B46-84E8-6559FF06D816}" sibTransId="{68162F67-1544-4067-9250-F6DDBFCF407D}"/>
    <dgm:cxn modelId="{AD7E6750-78BA-43F7-B4F7-D7CD97698B25}" srcId="{5DE34F7F-5E86-4E03-906D-684F63FE233E}" destId="{EAB6B8BC-1593-4648-9084-6200BF832A8B}" srcOrd="2" destOrd="0" parTransId="{BD04053E-9CAD-441B-A73B-F25B523621A4}" sibTransId="{3AB04270-6496-4BC3-8EDB-3705E2F5CB23}"/>
    <dgm:cxn modelId="{B1DC4979-4F21-43A5-A0E9-2F0CAEB4CBF7}" type="presOf" srcId="{3636CA81-F329-46BF-9534-57CDC8678EC1}" destId="{4254C0BE-B12B-45E8-8937-1C2D084793C7}" srcOrd="0" destOrd="0" presId="urn:microsoft.com/office/officeart/2008/layout/RadialCluster"/>
    <dgm:cxn modelId="{9591588C-FD0A-4CCE-A65E-C5847BFFD79B}" type="presOf" srcId="{A34D8DF3-3959-46C8-A5B9-6633622273EB}" destId="{C73B5F07-5EF9-4313-A0B9-5A0566D19241}" srcOrd="0" destOrd="0" presId="urn:microsoft.com/office/officeart/2008/layout/RadialCluster"/>
    <dgm:cxn modelId="{F775D599-712F-4ADD-8428-F4BE1164C319}" type="presOf" srcId="{21A31213-413C-486F-9EB3-DBF49E2EE7F2}" destId="{38A6F556-3A48-4C11-B722-9399D0EE0943}" srcOrd="0" destOrd="0" presId="urn:microsoft.com/office/officeart/2008/layout/RadialCluster"/>
    <dgm:cxn modelId="{9E8499AE-67F8-490B-9E45-E57D8A3685B0}" srcId="{5DE34F7F-5E86-4E03-906D-684F63FE233E}" destId="{B6A4229D-7204-4191-ADF0-C9D151FFBAA4}" srcOrd="3" destOrd="0" parTransId="{C7BD7586-20D7-491C-8FC0-014DF742A14D}" sibTransId="{B7B1CABE-6550-4900-932D-EA96B3B00720}"/>
    <dgm:cxn modelId="{4BE12DB0-2D49-44BC-8CB1-D1E0601B7173}" srcId="{5DE34F7F-5E86-4E03-906D-684F63FE233E}" destId="{60EAA954-4EDA-41D1-8AAC-7607D496811C}" srcOrd="4" destOrd="0" parTransId="{A632B3F5-2D95-495B-A472-A32A42C8F4AD}" sibTransId="{2C71AEEE-4EAB-46AD-B5E4-E0E74BC9C9DA}"/>
    <dgm:cxn modelId="{0B6B5AC0-6588-47BF-A7D7-B745B943B1F2}" type="presOf" srcId="{F44349C6-F8B2-455E-9155-2D8192ED9147}" destId="{5E1D919C-95C9-48BB-86B9-8C2A837E1321}" srcOrd="0" destOrd="0" presId="urn:microsoft.com/office/officeart/2008/layout/RadialCluster"/>
    <dgm:cxn modelId="{428018C5-6B8B-40BE-89EC-E2769CC42BA6}" srcId="{5DE34F7F-5E86-4E03-906D-684F63FE233E}" destId="{3636CA81-F329-46BF-9534-57CDC8678EC1}" srcOrd="5" destOrd="0" parTransId="{21A31213-413C-486F-9EB3-DBF49E2EE7F2}" sibTransId="{592E3311-C87E-4B3E-AB41-94D4F51B3ADA}"/>
    <dgm:cxn modelId="{A2B762C9-590F-4122-B6E7-9083938F639F}" type="presOf" srcId="{659EBF2B-D97E-450D-825C-06EF40DCEBB1}" destId="{D20094D2-41F0-44FF-9469-3B29FA5F7101}" srcOrd="0" destOrd="0" presId="urn:microsoft.com/office/officeart/2008/layout/RadialCluster"/>
    <dgm:cxn modelId="{D23FCEC9-9713-455B-AD23-B67DE59CAD92}" type="presOf" srcId="{EAB6B8BC-1593-4648-9084-6200BF832A8B}" destId="{1C8240AD-1F19-4F70-AF32-8891A79A374B}" srcOrd="0" destOrd="0" presId="urn:microsoft.com/office/officeart/2008/layout/RadialCluster"/>
    <dgm:cxn modelId="{37B8C4E2-D8C3-46D6-A6C6-1730C1FC1888}" srcId="{5DE34F7F-5E86-4E03-906D-684F63FE233E}" destId="{659EBF2B-D97E-450D-825C-06EF40DCEBB1}" srcOrd="1" destOrd="0" parTransId="{CD0B39D2-9441-4415-8964-AB1D7FA0FD48}" sibTransId="{75A66BC7-9702-4F3E-9B53-2A297A48A227}"/>
    <dgm:cxn modelId="{E36B0DE3-B598-4ACE-B4DC-FF880DEFFC2A}" type="presOf" srcId="{BD04053E-9CAD-441B-A73B-F25B523621A4}" destId="{2F534B0D-56A4-4450-92BE-36FAF7F1EB8B}" srcOrd="0" destOrd="0" presId="urn:microsoft.com/office/officeart/2008/layout/RadialCluster"/>
    <dgm:cxn modelId="{CD0B5FF9-A037-4B27-BE12-EA146A098B6B}" type="presOf" srcId="{CD0B39D2-9441-4415-8964-AB1D7FA0FD48}" destId="{B79F2570-896B-4375-8C78-D276F838F208}" srcOrd="0" destOrd="0" presId="urn:microsoft.com/office/officeart/2008/layout/RadialCluster"/>
    <dgm:cxn modelId="{E972AA60-A350-43FC-B659-38EAB5D48C6D}" type="presParOf" srcId="{A32AF821-AC76-4541-81EB-4FA01E36CFAC}" destId="{5C255379-6ECC-44D5-A661-AC83BC4812DD}" srcOrd="0" destOrd="0" presId="urn:microsoft.com/office/officeart/2008/layout/RadialCluster"/>
    <dgm:cxn modelId="{6963C892-4725-4E9E-AA75-B162D9CF7BDC}" type="presParOf" srcId="{5C255379-6ECC-44D5-A661-AC83BC4812DD}" destId="{F0B59951-23D8-4430-AEBE-C06846182E03}" srcOrd="0" destOrd="0" presId="urn:microsoft.com/office/officeart/2008/layout/RadialCluster"/>
    <dgm:cxn modelId="{CE9A6518-0EB5-4511-90B2-8714517317A6}" type="presParOf" srcId="{5C255379-6ECC-44D5-A661-AC83BC4812DD}" destId="{5E1D919C-95C9-48BB-86B9-8C2A837E1321}" srcOrd="1" destOrd="0" presId="urn:microsoft.com/office/officeart/2008/layout/RadialCluster"/>
    <dgm:cxn modelId="{437ED537-E038-4D89-A3F6-1ED49930BD1F}" type="presParOf" srcId="{5C255379-6ECC-44D5-A661-AC83BC4812DD}" destId="{C73B5F07-5EF9-4313-A0B9-5A0566D19241}" srcOrd="2" destOrd="0" presId="urn:microsoft.com/office/officeart/2008/layout/RadialCluster"/>
    <dgm:cxn modelId="{100A178B-D4B4-49B9-A6DE-7FDFD5EF9304}" type="presParOf" srcId="{5C255379-6ECC-44D5-A661-AC83BC4812DD}" destId="{B79F2570-896B-4375-8C78-D276F838F208}" srcOrd="3" destOrd="0" presId="urn:microsoft.com/office/officeart/2008/layout/RadialCluster"/>
    <dgm:cxn modelId="{B0E5D9F7-EEB3-49BB-98E7-EDB1115B1FEC}" type="presParOf" srcId="{5C255379-6ECC-44D5-A661-AC83BC4812DD}" destId="{D20094D2-41F0-44FF-9469-3B29FA5F7101}" srcOrd="4" destOrd="0" presId="urn:microsoft.com/office/officeart/2008/layout/RadialCluster"/>
    <dgm:cxn modelId="{E625A87C-47B4-4552-B7A1-926BB7556FE8}" type="presParOf" srcId="{5C255379-6ECC-44D5-A661-AC83BC4812DD}" destId="{2F534B0D-56A4-4450-92BE-36FAF7F1EB8B}" srcOrd="5" destOrd="0" presId="urn:microsoft.com/office/officeart/2008/layout/RadialCluster"/>
    <dgm:cxn modelId="{FE7619F3-119C-4845-8E12-E96197953ACF}" type="presParOf" srcId="{5C255379-6ECC-44D5-A661-AC83BC4812DD}" destId="{1C8240AD-1F19-4F70-AF32-8891A79A374B}" srcOrd="6" destOrd="0" presId="urn:microsoft.com/office/officeart/2008/layout/RadialCluster"/>
    <dgm:cxn modelId="{A8587B83-848B-4AC9-B374-E0DB8E80AE13}" type="presParOf" srcId="{5C255379-6ECC-44D5-A661-AC83BC4812DD}" destId="{9D433F12-F273-4B1D-96D8-B03E32A64CD0}" srcOrd="7" destOrd="0" presId="urn:microsoft.com/office/officeart/2008/layout/RadialCluster"/>
    <dgm:cxn modelId="{EEE4D4FE-10E6-4C53-8888-E718905A5B7B}" type="presParOf" srcId="{5C255379-6ECC-44D5-A661-AC83BC4812DD}" destId="{79ED94F5-E407-4997-9D84-D8E759AF83D7}" srcOrd="8" destOrd="0" presId="urn:microsoft.com/office/officeart/2008/layout/RadialCluster"/>
    <dgm:cxn modelId="{54E5AA33-AC26-4301-B7BF-52684F2C706C}" type="presParOf" srcId="{5C255379-6ECC-44D5-A661-AC83BC4812DD}" destId="{70306F5B-EB94-4482-B3B0-108C577A658C}" srcOrd="9" destOrd="0" presId="urn:microsoft.com/office/officeart/2008/layout/RadialCluster"/>
    <dgm:cxn modelId="{13B2D77E-F3A7-45DE-92F1-33C5F06D5895}" type="presParOf" srcId="{5C255379-6ECC-44D5-A661-AC83BC4812DD}" destId="{AC9952C6-C3FF-484E-A712-B840C6D2BEAD}" srcOrd="10" destOrd="0" presId="urn:microsoft.com/office/officeart/2008/layout/RadialCluster"/>
    <dgm:cxn modelId="{8B0150D9-399F-430C-B964-4CE8D2BA235C}" type="presParOf" srcId="{5C255379-6ECC-44D5-A661-AC83BC4812DD}" destId="{38A6F556-3A48-4C11-B722-9399D0EE0943}" srcOrd="11" destOrd="0" presId="urn:microsoft.com/office/officeart/2008/layout/RadialCluster"/>
    <dgm:cxn modelId="{DD44400F-DB6A-4012-B0FC-CF9ECBE3B4E4}" type="presParOf" srcId="{5C255379-6ECC-44D5-A661-AC83BC4812DD}" destId="{4254C0BE-B12B-45E8-8937-1C2D084793C7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386BE9C-A10F-46C1-9904-F57AAAACFC26}" type="doc">
      <dgm:prSet loTypeId="urn:microsoft.com/office/officeart/2008/layout/RadialCluster" loCatId="cycl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DE34F7F-5E86-4E03-906D-684F63FE233E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2400"/>
            <a:t>Positional Power</a:t>
          </a:r>
          <a:endParaRPr lang="en-US" sz="1800"/>
        </a:p>
      </dgm:t>
    </dgm:pt>
    <dgm:pt modelId="{6219678C-E472-4B46-84E8-6559FF06D816}" type="parTrans" cxnId="{BE720C68-B731-4275-9CD4-5AD654E912CC}">
      <dgm:prSet/>
      <dgm:spPr/>
      <dgm:t>
        <a:bodyPr/>
        <a:lstStyle/>
        <a:p>
          <a:endParaRPr lang="en-US" sz="3200"/>
        </a:p>
      </dgm:t>
    </dgm:pt>
    <dgm:pt modelId="{68162F67-1544-4067-9250-F6DDBFCF407D}" type="sibTrans" cxnId="{BE720C68-B731-4275-9CD4-5AD654E912CC}">
      <dgm:prSet/>
      <dgm:spPr/>
      <dgm:t>
        <a:bodyPr/>
        <a:lstStyle/>
        <a:p>
          <a:endParaRPr lang="en-US" sz="3200"/>
        </a:p>
      </dgm:t>
    </dgm:pt>
    <dgm:pt modelId="{A34D8DF3-3959-46C8-A5B9-6633622273EB}">
      <dgm:prSet phldrT="[Text]" custT="1"/>
      <dgm:spPr>
        <a:solidFill>
          <a:srgbClr val="ECEFF6"/>
        </a:solidFill>
      </dgm:spPr>
      <dgm:t>
        <a:bodyPr/>
        <a:lstStyle/>
        <a:p>
          <a:r>
            <a:rPr lang="en-US" sz="2000"/>
            <a:t>Expert</a:t>
          </a:r>
        </a:p>
      </dgm:t>
    </dgm:pt>
    <dgm:pt modelId="{F44349C6-F8B2-455E-9155-2D8192ED9147}" type="parTrans" cxnId="{44728533-ABC1-4999-B347-9488D5255FF0}">
      <dgm:prSet custT="1"/>
      <dgm:spPr/>
      <dgm:t>
        <a:bodyPr/>
        <a:lstStyle/>
        <a:p>
          <a:endParaRPr lang="en-US" sz="900"/>
        </a:p>
      </dgm:t>
    </dgm:pt>
    <dgm:pt modelId="{AC2BCC27-2D0C-456C-9515-429ED4BF6628}" type="sibTrans" cxnId="{44728533-ABC1-4999-B347-9488D5255FF0}">
      <dgm:prSet/>
      <dgm:spPr/>
      <dgm:t>
        <a:bodyPr/>
        <a:lstStyle/>
        <a:p>
          <a:endParaRPr lang="en-US" sz="3200"/>
        </a:p>
      </dgm:t>
    </dgm:pt>
    <dgm:pt modelId="{659EBF2B-D97E-450D-825C-06EF40DCEBB1}">
      <dgm:prSet phldrT="[Text]" custT="1"/>
      <dgm:spPr/>
      <dgm:t>
        <a:bodyPr/>
        <a:lstStyle/>
        <a:p>
          <a:r>
            <a:rPr lang="en-US" sz="2000"/>
            <a:t>Legitimate</a:t>
          </a:r>
        </a:p>
      </dgm:t>
    </dgm:pt>
    <dgm:pt modelId="{CD0B39D2-9441-4415-8964-AB1D7FA0FD48}" type="parTrans" cxnId="{37B8C4E2-D8C3-46D6-A6C6-1730C1FC1888}">
      <dgm:prSet custT="1"/>
      <dgm:spPr/>
      <dgm:t>
        <a:bodyPr/>
        <a:lstStyle/>
        <a:p>
          <a:endParaRPr lang="en-US" sz="900"/>
        </a:p>
      </dgm:t>
    </dgm:pt>
    <dgm:pt modelId="{75A66BC7-9702-4F3E-9B53-2A297A48A227}" type="sibTrans" cxnId="{37B8C4E2-D8C3-46D6-A6C6-1730C1FC1888}">
      <dgm:prSet/>
      <dgm:spPr/>
      <dgm:t>
        <a:bodyPr/>
        <a:lstStyle/>
        <a:p>
          <a:endParaRPr lang="en-US" sz="3200"/>
        </a:p>
      </dgm:t>
    </dgm:pt>
    <dgm:pt modelId="{EAB6B8BC-1593-4648-9084-6200BF832A8B}">
      <dgm:prSet phldrT="[Text]" custT="1"/>
      <dgm:spPr/>
      <dgm:t>
        <a:bodyPr/>
        <a:lstStyle/>
        <a:p>
          <a:r>
            <a:rPr lang="en-US" sz="2000"/>
            <a:t>Coercive</a:t>
          </a:r>
        </a:p>
      </dgm:t>
    </dgm:pt>
    <dgm:pt modelId="{BD04053E-9CAD-441B-A73B-F25B523621A4}" type="parTrans" cxnId="{AD7E6750-78BA-43F7-B4F7-D7CD97698B25}">
      <dgm:prSet custT="1"/>
      <dgm:spPr/>
      <dgm:t>
        <a:bodyPr/>
        <a:lstStyle/>
        <a:p>
          <a:endParaRPr lang="en-US" sz="900"/>
        </a:p>
      </dgm:t>
    </dgm:pt>
    <dgm:pt modelId="{3AB04270-6496-4BC3-8EDB-3705E2F5CB23}" type="sibTrans" cxnId="{AD7E6750-78BA-43F7-B4F7-D7CD97698B25}">
      <dgm:prSet/>
      <dgm:spPr/>
      <dgm:t>
        <a:bodyPr/>
        <a:lstStyle/>
        <a:p>
          <a:endParaRPr lang="en-US" sz="3200"/>
        </a:p>
      </dgm:t>
    </dgm:pt>
    <dgm:pt modelId="{3636CA81-F329-46BF-9534-57CDC8678EC1}">
      <dgm:prSet phldrT="[Text]" custT="1"/>
      <dgm:spPr>
        <a:solidFill>
          <a:srgbClr val="ECEFF6"/>
        </a:solidFill>
      </dgm:spPr>
      <dgm:t>
        <a:bodyPr/>
        <a:lstStyle/>
        <a:p>
          <a:r>
            <a:rPr lang="en-US" sz="2000"/>
            <a:t>Referent</a:t>
          </a:r>
        </a:p>
      </dgm:t>
    </dgm:pt>
    <dgm:pt modelId="{21A31213-413C-486F-9EB3-DBF49E2EE7F2}" type="parTrans" cxnId="{428018C5-6B8B-40BE-89EC-E2769CC42BA6}">
      <dgm:prSet custT="1"/>
      <dgm:spPr/>
      <dgm:t>
        <a:bodyPr/>
        <a:lstStyle/>
        <a:p>
          <a:endParaRPr lang="en-US" sz="900"/>
        </a:p>
      </dgm:t>
    </dgm:pt>
    <dgm:pt modelId="{592E3311-C87E-4B3E-AB41-94D4F51B3ADA}" type="sibTrans" cxnId="{428018C5-6B8B-40BE-89EC-E2769CC42BA6}">
      <dgm:prSet/>
      <dgm:spPr/>
      <dgm:t>
        <a:bodyPr/>
        <a:lstStyle/>
        <a:p>
          <a:endParaRPr lang="en-US" sz="3200"/>
        </a:p>
      </dgm:t>
    </dgm:pt>
    <dgm:pt modelId="{B6A4229D-7204-4191-ADF0-C9D151FFBAA4}">
      <dgm:prSet phldrT="[Text]" custT="1"/>
      <dgm:spPr/>
      <dgm:t>
        <a:bodyPr/>
        <a:lstStyle/>
        <a:p>
          <a:r>
            <a:rPr lang="en-US" sz="2000"/>
            <a:t>Reward</a:t>
          </a:r>
        </a:p>
      </dgm:t>
    </dgm:pt>
    <dgm:pt modelId="{C7BD7586-20D7-491C-8FC0-014DF742A14D}" type="parTrans" cxnId="{9E8499AE-67F8-490B-9E45-E57D8A3685B0}">
      <dgm:prSet custT="1"/>
      <dgm:spPr/>
      <dgm:t>
        <a:bodyPr/>
        <a:lstStyle/>
        <a:p>
          <a:endParaRPr lang="en-US" sz="900"/>
        </a:p>
      </dgm:t>
    </dgm:pt>
    <dgm:pt modelId="{B7B1CABE-6550-4900-932D-EA96B3B00720}" type="sibTrans" cxnId="{9E8499AE-67F8-490B-9E45-E57D8A3685B0}">
      <dgm:prSet/>
      <dgm:spPr/>
      <dgm:t>
        <a:bodyPr/>
        <a:lstStyle/>
        <a:p>
          <a:endParaRPr lang="en-US" sz="3200"/>
        </a:p>
      </dgm:t>
    </dgm:pt>
    <dgm:pt modelId="{60EAA954-4EDA-41D1-8AAC-7607D496811C}">
      <dgm:prSet phldrT="[Text]" custT="1"/>
      <dgm:spPr>
        <a:solidFill>
          <a:srgbClr val="ECEFF6"/>
        </a:solidFill>
      </dgm:spPr>
      <dgm:t>
        <a:bodyPr/>
        <a:lstStyle/>
        <a:p>
          <a:r>
            <a:rPr lang="en-US" sz="2000"/>
            <a:t>Information</a:t>
          </a:r>
        </a:p>
      </dgm:t>
    </dgm:pt>
    <dgm:pt modelId="{2C71AEEE-4EAB-46AD-B5E4-E0E74BC9C9DA}" type="sibTrans" cxnId="{4BE12DB0-2D49-44BC-8CB1-D1E0601B7173}">
      <dgm:prSet/>
      <dgm:spPr/>
      <dgm:t>
        <a:bodyPr/>
        <a:lstStyle/>
        <a:p>
          <a:endParaRPr lang="en-US" sz="3200"/>
        </a:p>
      </dgm:t>
    </dgm:pt>
    <dgm:pt modelId="{A632B3F5-2D95-495B-A472-A32A42C8F4AD}" type="parTrans" cxnId="{4BE12DB0-2D49-44BC-8CB1-D1E0601B7173}">
      <dgm:prSet custT="1"/>
      <dgm:spPr/>
      <dgm:t>
        <a:bodyPr/>
        <a:lstStyle/>
        <a:p>
          <a:endParaRPr lang="en-US" sz="900"/>
        </a:p>
      </dgm:t>
    </dgm:pt>
    <dgm:pt modelId="{A32AF821-AC76-4541-81EB-4FA01E36CFAC}" type="pres">
      <dgm:prSet presAssocID="{9386BE9C-A10F-46C1-9904-F57AAAACFC2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C255379-6ECC-44D5-A661-AC83BC4812DD}" type="pres">
      <dgm:prSet presAssocID="{5DE34F7F-5E86-4E03-906D-684F63FE233E}" presName="singleCycle" presStyleCnt="0"/>
      <dgm:spPr/>
    </dgm:pt>
    <dgm:pt modelId="{F0B59951-23D8-4430-AEBE-C06846182E03}" type="pres">
      <dgm:prSet presAssocID="{5DE34F7F-5E86-4E03-906D-684F63FE233E}" presName="singleCenter" presStyleLbl="node1" presStyleIdx="0" presStyleCnt="7" custScaleX="109326">
        <dgm:presLayoutVars>
          <dgm:chMax val="7"/>
          <dgm:chPref val="7"/>
        </dgm:presLayoutVars>
      </dgm:prSet>
      <dgm:spPr/>
    </dgm:pt>
    <dgm:pt modelId="{5E1D919C-95C9-48BB-86B9-8C2A837E1321}" type="pres">
      <dgm:prSet presAssocID="{F44349C6-F8B2-455E-9155-2D8192ED9147}" presName="Name56" presStyleLbl="parChTrans1D2" presStyleIdx="0" presStyleCnt="6"/>
      <dgm:spPr/>
    </dgm:pt>
    <dgm:pt modelId="{C73B5F07-5EF9-4313-A0B9-5A0566D19241}" type="pres">
      <dgm:prSet presAssocID="{A34D8DF3-3959-46C8-A5B9-6633622273EB}" presName="text0" presStyleLbl="node1" presStyleIdx="1" presStyleCnt="7" custScaleX="138515">
        <dgm:presLayoutVars>
          <dgm:bulletEnabled val="1"/>
        </dgm:presLayoutVars>
      </dgm:prSet>
      <dgm:spPr/>
    </dgm:pt>
    <dgm:pt modelId="{B79F2570-896B-4375-8C78-D276F838F208}" type="pres">
      <dgm:prSet presAssocID="{CD0B39D2-9441-4415-8964-AB1D7FA0FD48}" presName="Name56" presStyleLbl="parChTrans1D2" presStyleIdx="1" presStyleCnt="6"/>
      <dgm:spPr/>
    </dgm:pt>
    <dgm:pt modelId="{D20094D2-41F0-44FF-9469-3B29FA5F7101}" type="pres">
      <dgm:prSet presAssocID="{659EBF2B-D97E-450D-825C-06EF40DCEBB1}" presName="text0" presStyleLbl="node1" presStyleIdx="2" presStyleCnt="7" custScaleX="138515">
        <dgm:presLayoutVars>
          <dgm:bulletEnabled val="1"/>
        </dgm:presLayoutVars>
      </dgm:prSet>
      <dgm:spPr/>
    </dgm:pt>
    <dgm:pt modelId="{2F534B0D-56A4-4450-92BE-36FAF7F1EB8B}" type="pres">
      <dgm:prSet presAssocID="{BD04053E-9CAD-441B-A73B-F25B523621A4}" presName="Name56" presStyleLbl="parChTrans1D2" presStyleIdx="2" presStyleCnt="6"/>
      <dgm:spPr/>
    </dgm:pt>
    <dgm:pt modelId="{1C8240AD-1F19-4F70-AF32-8891A79A374B}" type="pres">
      <dgm:prSet presAssocID="{EAB6B8BC-1593-4648-9084-6200BF832A8B}" presName="text0" presStyleLbl="node1" presStyleIdx="3" presStyleCnt="7" custScaleX="138515">
        <dgm:presLayoutVars>
          <dgm:bulletEnabled val="1"/>
        </dgm:presLayoutVars>
      </dgm:prSet>
      <dgm:spPr/>
    </dgm:pt>
    <dgm:pt modelId="{9D433F12-F273-4B1D-96D8-B03E32A64CD0}" type="pres">
      <dgm:prSet presAssocID="{C7BD7586-20D7-491C-8FC0-014DF742A14D}" presName="Name56" presStyleLbl="parChTrans1D2" presStyleIdx="3" presStyleCnt="6"/>
      <dgm:spPr/>
    </dgm:pt>
    <dgm:pt modelId="{79ED94F5-E407-4997-9D84-D8E759AF83D7}" type="pres">
      <dgm:prSet presAssocID="{B6A4229D-7204-4191-ADF0-C9D151FFBAA4}" presName="text0" presStyleLbl="node1" presStyleIdx="4" presStyleCnt="7" custScaleX="138515">
        <dgm:presLayoutVars>
          <dgm:bulletEnabled val="1"/>
        </dgm:presLayoutVars>
      </dgm:prSet>
      <dgm:spPr/>
    </dgm:pt>
    <dgm:pt modelId="{70306F5B-EB94-4482-B3B0-108C577A658C}" type="pres">
      <dgm:prSet presAssocID="{A632B3F5-2D95-495B-A472-A32A42C8F4AD}" presName="Name56" presStyleLbl="parChTrans1D2" presStyleIdx="4" presStyleCnt="6"/>
      <dgm:spPr/>
    </dgm:pt>
    <dgm:pt modelId="{AC9952C6-C3FF-484E-A712-B840C6D2BEAD}" type="pres">
      <dgm:prSet presAssocID="{60EAA954-4EDA-41D1-8AAC-7607D496811C}" presName="text0" presStyleLbl="node1" presStyleIdx="5" presStyleCnt="7" custScaleX="148931">
        <dgm:presLayoutVars>
          <dgm:bulletEnabled val="1"/>
        </dgm:presLayoutVars>
      </dgm:prSet>
      <dgm:spPr/>
    </dgm:pt>
    <dgm:pt modelId="{38A6F556-3A48-4C11-B722-9399D0EE0943}" type="pres">
      <dgm:prSet presAssocID="{21A31213-413C-486F-9EB3-DBF49E2EE7F2}" presName="Name56" presStyleLbl="parChTrans1D2" presStyleIdx="5" presStyleCnt="6"/>
      <dgm:spPr/>
    </dgm:pt>
    <dgm:pt modelId="{4254C0BE-B12B-45E8-8937-1C2D084793C7}" type="pres">
      <dgm:prSet presAssocID="{3636CA81-F329-46BF-9534-57CDC8678EC1}" presName="text0" presStyleLbl="node1" presStyleIdx="6" presStyleCnt="7" custScaleX="138515">
        <dgm:presLayoutVars>
          <dgm:bulletEnabled val="1"/>
        </dgm:presLayoutVars>
      </dgm:prSet>
      <dgm:spPr/>
    </dgm:pt>
  </dgm:ptLst>
  <dgm:cxnLst>
    <dgm:cxn modelId="{2BF40612-44C9-4D74-9D37-F0986C76D429}" type="presOf" srcId="{B6A4229D-7204-4191-ADF0-C9D151FFBAA4}" destId="{79ED94F5-E407-4997-9D84-D8E759AF83D7}" srcOrd="0" destOrd="0" presId="urn:microsoft.com/office/officeart/2008/layout/RadialCluster"/>
    <dgm:cxn modelId="{44728533-ABC1-4999-B347-9488D5255FF0}" srcId="{5DE34F7F-5E86-4E03-906D-684F63FE233E}" destId="{A34D8DF3-3959-46C8-A5B9-6633622273EB}" srcOrd="0" destOrd="0" parTransId="{F44349C6-F8B2-455E-9155-2D8192ED9147}" sibTransId="{AC2BCC27-2D0C-456C-9515-429ED4BF6628}"/>
    <dgm:cxn modelId="{1F4D4334-98D8-48E9-96D7-538F58185799}" type="presOf" srcId="{5DE34F7F-5E86-4E03-906D-684F63FE233E}" destId="{F0B59951-23D8-4430-AEBE-C06846182E03}" srcOrd="0" destOrd="0" presId="urn:microsoft.com/office/officeart/2008/layout/RadialCluster"/>
    <dgm:cxn modelId="{E6803135-6349-4B88-A327-265247082387}" type="presOf" srcId="{C7BD7586-20D7-491C-8FC0-014DF742A14D}" destId="{9D433F12-F273-4B1D-96D8-B03E32A64CD0}" srcOrd="0" destOrd="0" presId="urn:microsoft.com/office/officeart/2008/layout/RadialCluster"/>
    <dgm:cxn modelId="{92BB103E-7EB7-48BE-B28A-59E5AA10375F}" type="presOf" srcId="{A632B3F5-2D95-495B-A472-A32A42C8F4AD}" destId="{70306F5B-EB94-4482-B3B0-108C577A658C}" srcOrd="0" destOrd="0" presId="urn:microsoft.com/office/officeart/2008/layout/RadialCluster"/>
    <dgm:cxn modelId="{DCAF845D-C3DB-4327-A33D-AD8F0BC077EB}" type="presOf" srcId="{9386BE9C-A10F-46C1-9904-F57AAAACFC26}" destId="{A32AF821-AC76-4541-81EB-4FA01E36CFAC}" srcOrd="0" destOrd="0" presId="urn:microsoft.com/office/officeart/2008/layout/RadialCluster"/>
    <dgm:cxn modelId="{36A9E166-8977-4071-B9F5-DB7A2B4B7923}" type="presOf" srcId="{60EAA954-4EDA-41D1-8AAC-7607D496811C}" destId="{AC9952C6-C3FF-484E-A712-B840C6D2BEAD}" srcOrd="0" destOrd="0" presId="urn:microsoft.com/office/officeart/2008/layout/RadialCluster"/>
    <dgm:cxn modelId="{BE720C68-B731-4275-9CD4-5AD654E912CC}" srcId="{9386BE9C-A10F-46C1-9904-F57AAAACFC26}" destId="{5DE34F7F-5E86-4E03-906D-684F63FE233E}" srcOrd="0" destOrd="0" parTransId="{6219678C-E472-4B46-84E8-6559FF06D816}" sibTransId="{68162F67-1544-4067-9250-F6DDBFCF407D}"/>
    <dgm:cxn modelId="{AD7E6750-78BA-43F7-B4F7-D7CD97698B25}" srcId="{5DE34F7F-5E86-4E03-906D-684F63FE233E}" destId="{EAB6B8BC-1593-4648-9084-6200BF832A8B}" srcOrd="2" destOrd="0" parTransId="{BD04053E-9CAD-441B-A73B-F25B523621A4}" sibTransId="{3AB04270-6496-4BC3-8EDB-3705E2F5CB23}"/>
    <dgm:cxn modelId="{B1DC4979-4F21-43A5-A0E9-2F0CAEB4CBF7}" type="presOf" srcId="{3636CA81-F329-46BF-9534-57CDC8678EC1}" destId="{4254C0BE-B12B-45E8-8937-1C2D084793C7}" srcOrd="0" destOrd="0" presId="urn:microsoft.com/office/officeart/2008/layout/RadialCluster"/>
    <dgm:cxn modelId="{9591588C-FD0A-4CCE-A65E-C5847BFFD79B}" type="presOf" srcId="{A34D8DF3-3959-46C8-A5B9-6633622273EB}" destId="{C73B5F07-5EF9-4313-A0B9-5A0566D19241}" srcOrd="0" destOrd="0" presId="urn:microsoft.com/office/officeart/2008/layout/RadialCluster"/>
    <dgm:cxn modelId="{F775D599-712F-4ADD-8428-F4BE1164C319}" type="presOf" srcId="{21A31213-413C-486F-9EB3-DBF49E2EE7F2}" destId="{38A6F556-3A48-4C11-B722-9399D0EE0943}" srcOrd="0" destOrd="0" presId="urn:microsoft.com/office/officeart/2008/layout/RadialCluster"/>
    <dgm:cxn modelId="{9E8499AE-67F8-490B-9E45-E57D8A3685B0}" srcId="{5DE34F7F-5E86-4E03-906D-684F63FE233E}" destId="{B6A4229D-7204-4191-ADF0-C9D151FFBAA4}" srcOrd="3" destOrd="0" parTransId="{C7BD7586-20D7-491C-8FC0-014DF742A14D}" sibTransId="{B7B1CABE-6550-4900-932D-EA96B3B00720}"/>
    <dgm:cxn modelId="{4BE12DB0-2D49-44BC-8CB1-D1E0601B7173}" srcId="{5DE34F7F-5E86-4E03-906D-684F63FE233E}" destId="{60EAA954-4EDA-41D1-8AAC-7607D496811C}" srcOrd="4" destOrd="0" parTransId="{A632B3F5-2D95-495B-A472-A32A42C8F4AD}" sibTransId="{2C71AEEE-4EAB-46AD-B5E4-E0E74BC9C9DA}"/>
    <dgm:cxn modelId="{0B6B5AC0-6588-47BF-A7D7-B745B943B1F2}" type="presOf" srcId="{F44349C6-F8B2-455E-9155-2D8192ED9147}" destId="{5E1D919C-95C9-48BB-86B9-8C2A837E1321}" srcOrd="0" destOrd="0" presId="urn:microsoft.com/office/officeart/2008/layout/RadialCluster"/>
    <dgm:cxn modelId="{428018C5-6B8B-40BE-89EC-E2769CC42BA6}" srcId="{5DE34F7F-5E86-4E03-906D-684F63FE233E}" destId="{3636CA81-F329-46BF-9534-57CDC8678EC1}" srcOrd="5" destOrd="0" parTransId="{21A31213-413C-486F-9EB3-DBF49E2EE7F2}" sibTransId="{592E3311-C87E-4B3E-AB41-94D4F51B3ADA}"/>
    <dgm:cxn modelId="{A2B762C9-590F-4122-B6E7-9083938F639F}" type="presOf" srcId="{659EBF2B-D97E-450D-825C-06EF40DCEBB1}" destId="{D20094D2-41F0-44FF-9469-3B29FA5F7101}" srcOrd="0" destOrd="0" presId="urn:microsoft.com/office/officeart/2008/layout/RadialCluster"/>
    <dgm:cxn modelId="{D23FCEC9-9713-455B-AD23-B67DE59CAD92}" type="presOf" srcId="{EAB6B8BC-1593-4648-9084-6200BF832A8B}" destId="{1C8240AD-1F19-4F70-AF32-8891A79A374B}" srcOrd="0" destOrd="0" presId="urn:microsoft.com/office/officeart/2008/layout/RadialCluster"/>
    <dgm:cxn modelId="{37B8C4E2-D8C3-46D6-A6C6-1730C1FC1888}" srcId="{5DE34F7F-5E86-4E03-906D-684F63FE233E}" destId="{659EBF2B-D97E-450D-825C-06EF40DCEBB1}" srcOrd="1" destOrd="0" parTransId="{CD0B39D2-9441-4415-8964-AB1D7FA0FD48}" sibTransId="{75A66BC7-9702-4F3E-9B53-2A297A48A227}"/>
    <dgm:cxn modelId="{E36B0DE3-B598-4ACE-B4DC-FF880DEFFC2A}" type="presOf" srcId="{BD04053E-9CAD-441B-A73B-F25B523621A4}" destId="{2F534B0D-56A4-4450-92BE-36FAF7F1EB8B}" srcOrd="0" destOrd="0" presId="urn:microsoft.com/office/officeart/2008/layout/RadialCluster"/>
    <dgm:cxn modelId="{CD0B5FF9-A037-4B27-BE12-EA146A098B6B}" type="presOf" srcId="{CD0B39D2-9441-4415-8964-AB1D7FA0FD48}" destId="{B79F2570-896B-4375-8C78-D276F838F208}" srcOrd="0" destOrd="0" presId="urn:microsoft.com/office/officeart/2008/layout/RadialCluster"/>
    <dgm:cxn modelId="{E972AA60-A350-43FC-B659-38EAB5D48C6D}" type="presParOf" srcId="{A32AF821-AC76-4541-81EB-4FA01E36CFAC}" destId="{5C255379-6ECC-44D5-A661-AC83BC4812DD}" srcOrd="0" destOrd="0" presId="urn:microsoft.com/office/officeart/2008/layout/RadialCluster"/>
    <dgm:cxn modelId="{6963C892-4725-4E9E-AA75-B162D9CF7BDC}" type="presParOf" srcId="{5C255379-6ECC-44D5-A661-AC83BC4812DD}" destId="{F0B59951-23D8-4430-AEBE-C06846182E03}" srcOrd="0" destOrd="0" presId="urn:microsoft.com/office/officeart/2008/layout/RadialCluster"/>
    <dgm:cxn modelId="{CE9A6518-0EB5-4511-90B2-8714517317A6}" type="presParOf" srcId="{5C255379-6ECC-44D5-A661-AC83BC4812DD}" destId="{5E1D919C-95C9-48BB-86B9-8C2A837E1321}" srcOrd="1" destOrd="0" presId="urn:microsoft.com/office/officeart/2008/layout/RadialCluster"/>
    <dgm:cxn modelId="{437ED537-E038-4D89-A3F6-1ED49930BD1F}" type="presParOf" srcId="{5C255379-6ECC-44D5-A661-AC83BC4812DD}" destId="{C73B5F07-5EF9-4313-A0B9-5A0566D19241}" srcOrd="2" destOrd="0" presId="urn:microsoft.com/office/officeart/2008/layout/RadialCluster"/>
    <dgm:cxn modelId="{100A178B-D4B4-49B9-A6DE-7FDFD5EF9304}" type="presParOf" srcId="{5C255379-6ECC-44D5-A661-AC83BC4812DD}" destId="{B79F2570-896B-4375-8C78-D276F838F208}" srcOrd="3" destOrd="0" presId="urn:microsoft.com/office/officeart/2008/layout/RadialCluster"/>
    <dgm:cxn modelId="{B0E5D9F7-EEB3-49BB-98E7-EDB1115B1FEC}" type="presParOf" srcId="{5C255379-6ECC-44D5-A661-AC83BC4812DD}" destId="{D20094D2-41F0-44FF-9469-3B29FA5F7101}" srcOrd="4" destOrd="0" presId="urn:microsoft.com/office/officeart/2008/layout/RadialCluster"/>
    <dgm:cxn modelId="{E625A87C-47B4-4552-B7A1-926BB7556FE8}" type="presParOf" srcId="{5C255379-6ECC-44D5-A661-AC83BC4812DD}" destId="{2F534B0D-56A4-4450-92BE-36FAF7F1EB8B}" srcOrd="5" destOrd="0" presId="urn:microsoft.com/office/officeart/2008/layout/RadialCluster"/>
    <dgm:cxn modelId="{FE7619F3-119C-4845-8E12-E96197953ACF}" type="presParOf" srcId="{5C255379-6ECC-44D5-A661-AC83BC4812DD}" destId="{1C8240AD-1F19-4F70-AF32-8891A79A374B}" srcOrd="6" destOrd="0" presId="urn:microsoft.com/office/officeart/2008/layout/RadialCluster"/>
    <dgm:cxn modelId="{A8587B83-848B-4AC9-B374-E0DB8E80AE13}" type="presParOf" srcId="{5C255379-6ECC-44D5-A661-AC83BC4812DD}" destId="{9D433F12-F273-4B1D-96D8-B03E32A64CD0}" srcOrd="7" destOrd="0" presId="urn:microsoft.com/office/officeart/2008/layout/RadialCluster"/>
    <dgm:cxn modelId="{EEE4D4FE-10E6-4C53-8888-E718905A5B7B}" type="presParOf" srcId="{5C255379-6ECC-44D5-A661-AC83BC4812DD}" destId="{79ED94F5-E407-4997-9D84-D8E759AF83D7}" srcOrd="8" destOrd="0" presId="urn:microsoft.com/office/officeart/2008/layout/RadialCluster"/>
    <dgm:cxn modelId="{54E5AA33-AC26-4301-B7BF-52684F2C706C}" type="presParOf" srcId="{5C255379-6ECC-44D5-A661-AC83BC4812DD}" destId="{70306F5B-EB94-4482-B3B0-108C577A658C}" srcOrd="9" destOrd="0" presId="urn:microsoft.com/office/officeart/2008/layout/RadialCluster"/>
    <dgm:cxn modelId="{13B2D77E-F3A7-45DE-92F1-33C5F06D5895}" type="presParOf" srcId="{5C255379-6ECC-44D5-A661-AC83BC4812DD}" destId="{AC9952C6-C3FF-484E-A712-B840C6D2BEAD}" srcOrd="10" destOrd="0" presId="urn:microsoft.com/office/officeart/2008/layout/RadialCluster"/>
    <dgm:cxn modelId="{8B0150D9-399F-430C-B964-4CE8D2BA235C}" type="presParOf" srcId="{5C255379-6ECC-44D5-A661-AC83BC4812DD}" destId="{38A6F556-3A48-4C11-B722-9399D0EE0943}" srcOrd="11" destOrd="0" presId="urn:microsoft.com/office/officeart/2008/layout/RadialCluster"/>
    <dgm:cxn modelId="{DD44400F-DB6A-4012-B0FC-CF9ECBE3B4E4}" type="presParOf" srcId="{5C255379-6ECC-44D5-A661-AC83BC4812DD}" destId="{4254C0BE-B12B-45E8-8937-1C2D084793C7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Definition of power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Traditional power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Amplify superpowers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 custScaleX="101098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1F58DAD-45A4-445F-89B8-33658B3873E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E6E938E-C1FD-47AB-8E39-6F037449B4C2}">
      <dgm:prSet/>
      <dgm:spPr/>
      <dgm:t>
        <a:bodyPr/>
        <a:lstStyle/>
        <a:p>
          <a:r>
            <a:rPr lang="en-US"/>
            <a:t>Represent our beliefs about what is important, both to us and to society as a whole</a:t>
          </a:r>
        </a:p>
      </dgm:t>
    </dgm:pt>
    <dgm:pt modelId="{CCF280B6-5EA5-436A-9ED3-6C912B0405E5}" type="parTrans" cxnId="{3582EDB6-1C04-4F2B-BE11-0113051FD676}">
      <dgm:prSet/>
      <dgm:spPr/>
      <dgm:t>
        <a:bodyPr/>
        <a:lstStyle/>
        <a:p>
          <a:endParaRPr lang="en-US"/>
        </a:p>
      </dgm:t>
    </dgm:pt>
    <dgm:pt modelId="{9E7B1A80-0E7D-45E5-8251-D9AE9F020519}" type="sibTrans" cxnId="{3582EDB6-1C04-4F2B-BE11-0113051FD676}">
      <dgm:prSet/>
      <dgm:spPr/>
      <dgm:t>
        <a:bodyPr/>
        <a:lstStyle/>
        <a:p>
          <a:endParaRPr lang="en-US"/>
        </a:p>
      </dgm:t>
    </dgm:pt>
    <dgm:pt modelId="{3ACB44FC-B6BC-4D2F-8D55-672D05E5372C}">
      <dgm:prSet/>
      <dgm:spPr/>
      <dgm:t>
        <a:bodyPr/>
        <a:lstStyle/>
        <a:p>
          <a:r>
            <a:rPr lang="en-US"/>
            <a:t>Underpin our definition of a meaningful and worthwhile life</a:t>
          </a:r>
        </a:p>
      </dgm:t>
    </dgm:pt>
    <dgm:pt modelId="{3AB967E8-96CA-46A2-BD67-5C85516EBB2A}" type="parTrans" cxnId="{DAE447A0-0FDA-4D2E-8C81-212E11B4FC85}">
      <dgm:prSet/>
      <dgm:spPr/>
      <dgm:t>
        <a:bodyPr/>
        <a:lstStyle/>
        <a:p>
          <a:endParaRPr lang="en-US"/>
        </a:p>
      </dgm:t>
    </dgm:pt>
    <dgm:pt modelId="{D88AA8AB-D09A-4FB4-B225-AAB1E2107DDD}" type="sibTrans" cxnId="{DAE447A0-0FDA-4D2E-8C81-212E11B4FC85}">
      <dgm:prSet/>
      <dgm:spPr/>
      <dgm:t>
        <a:bodyPr/>
        <a:lstStyle/>
        <a:p>
          <a:endParaRPr lang="en-US"/>
        </a:p>
      </dgm:t>
    </dgm:pt>
    <dgm:pt modelId="{ECFEE638-D92E-4629-8BAE-1C3550D56C03}">
      <dgm:prSet/>
      <dgm:spPr/>
      <dgm:t>
        <a:bodyPr/>
        <a:lstStyle/>
        <a:p>
          <a:r>
            <a:rPr lang="en-US"/>
            <a:t>Serve as a compass, helping us navigate through tricky situations and moral dilemmas</a:t>
          </a:r>
        </a:p>
      </dgm:t>
    </dgm:pt>
    <dgm:pt modelId="{7F213E58-3160-4B8A-9667-814008A53849}" type="parTrans" cxnId="{995C7F8A-2CB3-4A8E-9566-00107EF41C5C}">
      <dgm:prSet/>
      <dgm:spPr/>
      <dgm:t>
        <a:bodyPr/>
        <a:lstStyle/>
        <a:p>
          <a:endParaRPr lang="en-US"/>
        </a:p>
      </dgm:t>
    </dgm:pt>
    <dgm:pt modelId="{CC3E7D50-722F-47F6-A27D-38CD6723A56F}" type="sibTrans" cxnId="{995C7F8A-2CB3-4A8E-9566-00107EF41C5C}">
      <dgm:prSet/>
      <dgm:spPr/>
      <dgm:t>
        <a:bodyPr/>
        <a:lstStyle/>
        <a:p>
          <a:endParaRPr lang="en-US"/>
        </a:p>
      </dgm:t>
    </dgm:pt>
    <dgm:pt modelId="{44E430F1-C44A-4F38-A3E9-4D3867412646}" type="pres">
      <dgm:prSet presAssocID="{41F58DAD-45A4-445F-89B8-33658B3873EA}" presName="root" presStyleCnt="0">
        <dgm:presLayoutVars>
          <dgm:dir/>
          <dgm:resizeHandles val="exact"/>
        </dgm:presLayoutVars>
      </dgm:prSet>
      <dgm:spPr/>
    </dgm:pt>
    <dgm:pt modelId="{880E7620-1830-46C8-B492-D662A0D0AA49}" type="pres">
      <dgm:prSet presAssocID="{1E6E938E-C1FD-47AB-8E39-6F037449B4C2}" presName="compNode" presStyleCnt="0"/>
      <dgm:spPr/>
    </dgm:pt>
    <dgm:pt modelId="{9A425CEA-B062-4CEA-AC92-DCBA6FF0A611}" type="pres">
      <dgm:prSet presAssocID="{1E6E938E-C1FD-47AB-8E39-6F037449B4C2}" presName="bgRect" presStyleLbl="bgShp" presStyleIdx="0" presStyleCnt="3"/>
      <dgm:spPr/>
    </dgm:pt>
    <dgm:pt modelId="{83D025FD-B0FE-49E4-B9C4-F061BBFB94C8}" type="pres">
      <dgm:prSet presAssocID="{1E6E938E-C1FD-47AB-8E39-6F037449B4C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FD63762F-3856-4589-8685-E1553EB6FE8F}" type="pres">
      <dgm:prSet presAssocID="{1E6E938E-C1FD-47AB-8E39-6F037449B4C2}" presName="spaceRect" presStyleCnt="0"/>
      <dgm:spPr/>
    </dgm:pt>
    <dgm:pt modelId="{5013676B-00F5-4564-AA11-4304FFFC7D08}" type="pres">
      <dgm:prSet presAssocID="{1E6E938E-C1FD-47AB-8E39-6F037449B4C2}" presName="parTx" presStyleLbl="revTx" presStyleIdx="0" presStyleCnt="3">
        <dgm:presLayoutVars>
          <dgm:chMax val="0"/>
          <dgm:chPref val="0"/>
        </dgm:presLayoutVars>
      </dgm:prSet>
      <dgm:spPr/>
    </dgm:pt>
    <dgm:pt modelId="{E9F8F14A-0123-49B6-9447-48435E69F9A5}" type="pres">
      <dgm:prSet presAssocID="{9E7B1A80-0E7D-45E5-8251-D9AE9F020519}" presName="sibTrans" presStyleCnt="0"/>
      <dgm:spPr/>
    </dgm:pt>
    <dgm:pt modelId="{FB139D3E-0FD3-4D10-982C-1E2D309F02B4}" type="pres">
      <dgm:prSet presAssocID="{3ACB44FC-B6BC-4D2F-8D55-672D05E5372C}" presName="compNode" presStyleCnt="0"/>
      <dgm:spPr/>
    </dgm:pt>
    <dgm:pt modelId="{FE581838-9E03-4411-9385-0632F4B0F0A2}" type="pres">
      <dgm:prSet presAssocID="{3ACB44FC-B6BC-4D2F-8D55-672D05E5372C}" presName="bgRect" presStyleLbl="bgShp" presStyleIdx="1" presStyleCnt="3"/>
      <dgm:spPr/>
    </dgm:pt>
    <dgm:pt modelId="{4E13B538-C95F-40F4-87B2-A83EF3777253}" type="pres">
      <dgm:prSet presAssocID="{3ACB44FC-B6BC-4D2F-8D55-672D05E5372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5CE26CAD-E897-4C98-B4D7-B4CAA9A0EF14}" type="pres">
      <dgm:prSet presAssocID="{3ACB44FC-B6BC-4D2F-8D55-672D05E5372C}" presName="spaceRect" presStyleCnt="0"/>
      <dgm:spPr/>
    </dgm:pt>
    <dgm:pt modelId="{0867FC63-1979-4251-82A4-FFB1B6DFBA6F}" type="pres">
      <dgm:prSet presAssocID="{3ACB44FC-B6BC-4D2F-8D55-672D05E5372C}" presName="parTx" presStyleLbl="revTx" presStyleIdx="1" presStyleCnt="3">
        <dgm:presLayoutVars>
          <dgm:chMax val="0"/>
          <dgm:chPref val="0"/>
        </dgm:presLayoutVars>
      </dgm:prSet>
      <dgm:spPr/>
    </dgm:pt>
    <dgm:pt modelId="{859A5BCB-F66E-4CD1-A631-8B6FF6B403FB}" type="pres">
      <dgm:prSet presAssocID="{D88AA8AB-D09A-4FB4-B225-AAB1E2107DDD}" presName="sibTrans" presStyleCnt="0"/>
      <dgm:spPr/>
    </dgm:pt>
    <dgm:pt modelId="{FA1EBF29-7E08-4E4A-9982-A7D59E4930FE}" type="pres">
      <dgm:prSet presAssocID="{ECFEE638-D92E-4629-8BAE-1C3550D56C03}" presName="compNode" presStyleCnt="0"/>
      <dgm:spPr/>
    </dgm:pt>
    <dgm:pt modelId="{3DDC25DC-6D25-4ABF-AE25-FA477F94DF51}" type="pres">
      <dgm:prSet presAssocID="{ECFEE638-D92E-4629-8BAE-1C3550D56C03}" presName="bgRect" presStyleLbl="bgShp" presStyleIdx="2" presStyleCnt="3"/>
      <dgm:spPr/>
    </dgm:pt>
    <dgm:pt modelId="{1BBC0CB8-1D54-447E-BBC8-85D1979D6DD7}" type="pres">
      <dgm:prSet presAssocID="{ECFEE638-D92E-4629-8BAE-1C3550D56C0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compass"/>
        </a:ext>
      </dgm:extLst>
    </dgm:pt>
    <dgm:pt modelId="{36394F2F-2085-43EB-8F2A-91344FF5F9E4}" type="pres">
      <dgm:prSet presAssocID="{ECFEE638-D92E-4629-8BAE-1C3550D56C03}" presName="spaceRect" presStyleCnt="0"/>
      <dgm:spPr/>
    </dgm:pt>
    <dgm:pt modelId="{5FA45046-E191-4B55-9C3C-9203943DE9A7}" type="pres">
      <dgm:prSet presAssocID="{ECFEE638-D92E-4629-8BAE-1C3550D56C0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0C8A512-76DF-4085-8547-E5BA037B645E}" type="presOf" srcId="{ECFEE638-D92E-4629-8BAE-1C3550D56C03}" destId="{5FA45046-E191-4B55-9C3C-9203943DE9A7}" srcOrd="0" destOrd="0" presId="urn:microsoft.com/office/officeart/2018/2/layout/IconVerticalSolidList"/>
    <dgm:cxn modelId="{6804C263-E9EA-41F7-9622-AED3E80BF50B}" type="presOf" srcId="{1E6E938E-C1FD-47AB-8E39-6F037449B4C2}" destId="{5013676B-00F5-4564-AA11-4304FFFC7D08}" srcOrd="0" destOrd="0" presId="urn:microsoft.com/office/officeart/2018/2/layout/IconVerticalSolidList"/>
    <dgm:cxn modelId="{995C7F8A-2CB3-4A8E-9566-00107EF41C5C}" srcId="{41F58DAD-45A4-445F-89B8-33658B3873EA}" destId="{ECFEE638-D92E-4629-8BAE-1C3550D56C03}" srcOrd="2" destOrd="0" parTransId="{7F213E58-3160-4B8A-9667-814008A53849}" sibTransId="{CC3E7D50-722F-47F6-A27D-38CD6723A56F}"/>
    <dgm:cxn modelId="{A88D3790-A62E-448D-9CD6-CBAB5845978B}" type="presOf" srcId="{3ACB44FC-B6BC-4D2F-8D55-672D05E5372C}" destId="{0867FC63-1979-4251-82A4-FFB1B6DFBA6F}" srcOrd="0" destOrd="0" presId="urn:microsoft.com/office/officeart/2018/2/layout/IconVerticalSolidList"/>
    <dgm:cxn modelId="{DAE447A0-0FDA-4D2E-8C81-212E11B4FC85}" srcId="{41F58DAD-45A4-445F-89B8-33658B3873EA}" destId="{3ACB44FC-B6BC-4D2F-8D55-672D05E5372C}" srcOrd="1" destOrd="0" parTransId="{3AB967E8-96CA-46A2-BD67-5C85516EBB2A}" sibTransId="{D88AA8AB-D09A-4FB4-B225-AAB1E2107DDD}"/>
    <dgm:cxn modelId="{3582EDB6-1C04-4F2B-BE11-0113051FD676}" srcId="{41F58DAD-45A4-445F-89B8-33658B3873EA}" destId="{1E6E938E-C1FD-47AB-8E39-6F037449B4C2}" srcOrd="0" destOrd="0" parTransId="{CCF280B6-5EA5-436A-9ED3-6C912B0405E5}" sibTransId="{9E7B1A80-0E7D-45E5-8251-D9AE9F020519}"/>
    <dgm:cxn modelId="{6047F2C8-760B-4CB9-AA68-918699AE189B}" type="presOf" srcId="{41F58DAD-45A4-445F-89B8-33658B3873EA}" destId="{44E430F1-C44A-4F38-A3E9-4D3867412646}" srcOrd="0" destOrd="0" presId="urn:microsoft.com/office/officeart/2018/2/layout/IconVerticalSolidList"/>
    <dgm:cxn modelId="{F27E29E1-01CC-4630-92A4-5EE994D0FB30}" type="presParOf" srcId="{44E430F1-C44A-4F38-A3E9-4D3867412646}" destId="{880E7620-1830-46C8-B492-D662A0D0AA49}" srcOrd="0" destOrd="0" presId="urn:microsoft.com/office/officeart/2018/2/layout/IconVerticalSolidList"/>
    <dgm:cxn modelId="{34936A67-ED52-4FF9-A1F7-62C7FD0E9F40}" type="presParOf" srcId="{880E7620-1830-46C8-B492-D662A0D0AA49}" destId="{9A425CEA-B062-4CEA-AC92-DCBA6FF0A611}" srcOrd="0" destOrd="0" presId="urn:microsoft.com/office/officeart/2018/2/layout/IconVerticalSolidList"/>
    <dgm:cxn modelId="{8979F08A-DAA9-407F-8617-CC3328E22549}" type="presParOf" srcId="{880E7620-1830-46C8-B492-D662A0D0AA49}" destId="{83D025FD-B0FE-49E4-B9C4-F061BBFB94C8}" srcOrd="1" destOrd="0" presId="urn:microsoft.com/office/officeart/2018/2/layout/IconVerticalSolidList"/>
    <dgm:cxn modelId="{CAB1153B-3607-4FA9-B2B8-B07FDE06FF37}" type="presParOf" srcId="{880E7620-1830-46C8-B492-D662A0D0AA49}" destId="{FD63762F-3856-4589-8685-E1553EB6FE8F}" srcOrd="2" destOrd="0" presId="urn:microsoft.com/office/officeart/2018/2/layout/IconVerticalSolidList"/>
    <dgm:cxn modelId="{CE56F1EC-2AC4-4509-A455-FF0016C1013D}" type="presParOf" srcId="{880E7620-1830-46C8-B492-D662A0D0AA49}" destId="{5013676B-00F5-4564-AA11-4304FFFC7D08}" srcOrd="3" destOrd="0" presId="urn:microsoft.com/office/officeart/2018/2/layout/IconVerticalSolidList"/>
    <dgm:cxn modelId="{11C820DA-3E8B-49C6-91D7-DE5BC70DCEEB}" type="presParOf" srcId="{44E430F1-C44A-4F38-A3E9-4D3867412646}" destId="{E9F8F14A-0123-49B6-9447-48435E69F9A5}" srcOrd="1" destOrd="0" presId="urn:microsoft.com/office/officeart/2018/2/layout/IconVerticalSolidList"/>
    <dgm:cxn modelId="{9A7C9269-E0AD-4CA9-9BBD-1034943BD5C8}" type="presParOf" srcId="{44E430F1-C44A-4F38-A3E9-4D3867412646}" destId="{FB139D3E-0FD3-4D10-982C-1E2D309F02B4}" srcOrd="2" destOrd="0" presId="urn:microsoft.com/office/officeart/2018/2/layout/IconVerticalSolidList"/>
    <dgm:cxn modelId="{2B7588F8-57D9-4536-9B8E-6BDB8C98E9F5}" type="presParOf" srcId="{FB139D3E-0FD3-4D10-982C-1E2D309F02B4}" destId="{FE581838-9E03-4411-9385-0632F4B0F0A2}" srcOrd="0" destOrd="0" presId="urn:microsoft.com/office/officeart/2018/2/layout/IconVerticalSolidList"/>
    <dgm:cxn modelId="{39EDF7EC-16B4-42D8-919D-ABFAB3C0FFA0}" type="presParOf" srcId="{FB139D3E-0FD3-4D10-982C-1E2D309F02B4}" destId="{4E13B538-C95F-40F4-87B2-A83EF3777253}" srcOrd="1" destOrd="0" presId="urn:microsoft.com/office/officeart/2018/2/layout/IconVerticalSolidList"/>
    <dgm:cxn modelId="{9E2C8A62-4BC5-4F48-A45E-E1291F8F48B8}" type="presParOf" srcId="{FB139D3E-0FD3-4D10-982C-1E2D309F02B4}" destId="{5CE26CAD-E897-4C98-B4D7-B4CAA9A0EF14}" srcOrd="2" destOrd="0" presId="urn:microsoft.com/office/officeart/2018/2/layout/IconVerticalSolidList"/>
    <dgm:cxn modelId="{C11E74C2-BF06-47C9-9909-00C641EBEB48}" type="presParOf" srcId="{FB139D3E-0FD3-4D10-982C-1E2D309F02B4}" destId="{0867FC63-1979-4251-82A4-FFB1B6DFBA6F}" srcOrd="3" destOrd="0" presId="urn:microsoft.com/office/officeart/2018/2/layout/IconVerticalSolidList"/>
    <dgm:cxn modelId="{CE4258AD-5D6D-4854-9D3B-66FD1C70C6DE}" type="presParOf" srcId="{44E430F1-C44A-4F38-A3E9-4D3867412646}" destId="{859A5BCB-F66E-4CD1-A631-8B6FF6B403FB}" srcOrd="3" destOrd="0" presId="urn:microsoft.com/office/officeart/2018/2/layout/IconVerticalSolidList"/>
    <dgm:cxn modelId="{5DF9E002-178D-42B7-91D7-E6FC30FCA7BB}" type="presParOf" srcId="{44E430F1-C44A-4F38-A3E9-4D3867412646}" destId="{FA1EBF29-7E08-4E4A-9982-A7D59E4930FE}" srcOrd="4" destOrd="0" presId="urn:microsoft.com/office/officeart/2018/2/layout/IconVerticalSolidList"/>
    <dgm:cxn modelId="{236BB55C-65F0-458B-9899-BC7532470F61}" type="presParOf" srcId="{FA1EBF29-7E08-4E4A-9982-A7D59E4930FE}" destId="{3DDC25DC-6D25-4ABF-AE25-FA477F94DF51}" srcOrd="0" destOrd="0" presId="urn:microsoft.com/office/officeart/2018/2/layout/IconVerticalSolidList"/>
    <dgm:cxn modelId="{BDB8050C-6CEA-46A8-84CA-DC5E7887BCFB}" type="presParOf" srcId="{FA1EBF29-7E08-4E4A-9982-A7D59E4930FE}" destId="{1BBC0CB8-1D54-447E-BBC8-85D1979D6DD7}" srcOrd="1" destOrd="0" presId="urn:microsoft.com/office/officeart/2018/2/layout/IconVerticalSolidList"/>
    <dgm:cxn modelId="{356A452D-DCE0-4381-A927-4869A183FE26}" type="presParOf" srcId="{FA1EBF29-7E08-4E4A-9982-A7D59E4930FE}" destId="{36394F2F-2085-43EB-8F2A-91344FF5F9E4}" srcOrd="2" destOrd="0" presId="urn:microsoft.com/office/officeart/2018/2/layout/IconVerticalSolidList"/>
    <dgm:cxn modelId="{B7132405-F601-46A8-8156-BB61FCC62F33}" type="presParOf" srcId="{FA1EBF29-7E08-4E4A-9982-A7D59E4930FE}" destId="{5FA45046-E191-4B55-9C3C-9203943DE9A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1F58DAD-45A4-445F-89B8-33658B3873E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E6E938E-C1FD-47AB-8E39-6F037449B4C2}">
      <dgm:prSet/>
      <dgm:spPr/>
      <dgm:t>
        <a:bodyPr/>
        <a:lstStyle/>
        <a:p>
          <a:r>
            <a:rPr lang="en-US"/>
            <a:t>What values do you believe are important, both to yourself and society as a whole?</a:t>
          </a:r>
        </a:p>
      </dgm:t>
    </dgm:pt>
    <dgm:pt modelId="{CCF280B6-5EA5-436A-9ED3-6C912B0405E5}" type="parTrans" cxnId="{3582EDB6-1C04-4F2B-BE11-0113051FD676}">
      <dgm:prSet/>
      <dgm:spPr/>
      <dgm:t>
        <a:bodyPr/>
        <a:lstStyle/>
        <a:p>
          <a:endParaRPr lang="en-US"/>
        </a:p>
      </dgm:t>
    </dgm:pt>
    <dgm:pt modelId="{9E7B1A80-0E7D-45E5-8251-D9AE9F020519}" type="sibTrans" cxnId="{3582EDB6-1C04-4F2B-BE11-0113051FD676}">
      <dgm:prSet/>
      <dgm:spPr/>
      <dgm:t>
        <a:bodyPr/>
        <a:lstStyle/>
        <a:p>
          <a:endParaRPr lang="en-US"/>
        </a:p>
      </dgm:t>
    </dgm:pt>
    <dgm:pt modelId="{3ACB44FC-B6BC-4D2F-8D55-672D05E5372C}">
      <dgm:prSet/>
      <dgm:spPr/>
      <dgm:t>
        <a:bodyPr/>
        <a:lstStyle/>
        <a:p>
          <a:r>
            <a:rPr lang="en-US"/>
            <a:t>What values underpin your definition of a meaningful and worthwhile life?</a:t>
          </a:r>
        </a:p>
      </dgm:t>
    </dgm:pt>
    <dgm:pt modelId="{3AB967E8-96CA-46A2-BD67-5C85516EBB2A}" type="parTrans" cxnId="{DAE447A0-0FDA-4D2E-8C81-212E11B4FC85}">
      <dgm:prSet/>
      <dgm:spPr/>
      <dgm:t>
        <a:bodyPr/>
        <a:lstStyle/>
        <a:p>
          <a:endParaRPr lang="en-US"/>
        </a:p>
      </dgm:t>
    </dgm:pt>
    <dgm:pt modelId="{D88AA8AB-D09A-4FB4-B225-AAB1E2107DDD}" type="sibTrans" cxnId="{DAE447A0-0FDA-4D2E-8C81-212E11B4FC85}">
      <dgm:prSet/>
      <dgm:spPr/>
      <dgm:t>
        <a:bodyPr/>
        <a:lstStyle/>
        <a:p>
          <a:endParaRPr lang="en-US"/>
        </a:p>
      </dgm:t>
    </dgm:pt>
    <dgm:pt modelId="{ECFEE638-D92E-4629-8BAE-1C3550D56C03}">
      <dgm:prSet/>
      <dgm:spPr/>
      <dgm:t>
        <a:bodyPr/>
        <a:lstStyle/>
        <a:p>
          <a:r>
            <a:rPr lang="en-US"/>
            <a:t>What values serve as a compass, helping you navigate through tricky situations and moral dilemmas?</a:t>
          </a:r>
        </a:p>
      </dgm:t>
    </dgm:pt>
    <dgm:pt modelId="{7F213E58-3160-4B8A-9667-814008A53849}" type="parTrans" cxnId="{995C7F8A-2CB3-4A8E-9566-00107EF41C5C}">
      <dgm:prSet/>
      <dgm:spPr/>
      <dgm:t>
        <a:bodyPr/>
        <a:lstStyle/>
        <a:p>
          <a:endParaRPr lang="en-US"/>
        </a:p>
      </dgm:t>
    </dgm:pt>
    <dgm:pt modelId="{CC3E7D50-722F-47F6-A27D-38CD6723A56F}" type="sibTrans" cxnId="{995C7F8A-2CB3-4A8E-9566-00107EF41C5C}">
      <dgm:prSet/>
      <dgm:spPr/>
      <dgm:t>
        <a:bodyPr/>
        <a:lstStyle/>
        <a:p>
          <a:endParaRPr lang="en-US"/>
        </a:p>
      </dgm:t>
    </dgm:pt>
    <dgm:pt modelId="{44E430F1-C44A-4F38-A3E9-4D3867412646}" type="pres">
      <dgm:prSet presAssocID="{41F58DAD-45A4-445F-89B8-33658B3873EA}" presName="root" presStyleCnt="0">
        <dgm:presLayoutVars>
          <dgm:dir/>
          <dgm:resizeHandles val="exact"/>
        </dgm:presLayoutVars>
      </dgm:prSet>
      <dgm:spPr/>
    </dgm:pt>
    <dgm:pt modelId="{880E7620-1830-46C8-B492-D662A0D0AA49}" type="pres">
      <dgm:prSet presAssocID="{1E6E938E-C1FD-47AB-8E39-6F037449B4C2}" presName="compNode" presStyleCnt="0"/>
      <dgm:spPr/>
    </dgm:pt>
    <dgm:pt modelId="{9A425CEA-B062-4CEA-AC92-DCBA6FF0A611}" type="pres">
      <dgm:prSet presAssocID="{1E6E938E-C1FD-47AB-8E39-6F037449B4C2}" presName="bgRect" presStyleLbl="bgShp" presStyleIdx="0" presStyleCnt="3"/>
      <dgm:spPr/>
    </dgm:pt>
    <dgm:pt modelId="{83D025FD-B0FE-49E4-B9C4-F061BBFB94C8}" type="pres">
      <dgm:prSet presAssocID="{1E6E938E-C1FD-47AB-8E39-6F037449B4C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FD63762F-3856-4589-8685-E1553EB6FE8F}" type="pres">
      <dgm:prSet presAssocID="{1E6E938E-C1FD-47AB-8E39-6F037449B4C2}" presName="spaceRect" presStyleCnt="0"/>
      <dgm:spPr/>
    </dgm:pt>
    <dgm:pt modelId="{5013676B-00F5-4564-AA11-4304FFFC7D08}" type="pres">
      <dgm:prSet presAssocID="{1E6E938E-C1FD-47AB-8E39-6F037449B4C2}" presName="parTx" presStyleLbl="revTx" presStyleIdx="0" presStyleCnt="3">
        <dgm:presLayoutVars>
          <dgm:chMax val="0"/>
          <dgm:chPref val="0"/>
        </dgm:presLayoutVars>
      </dgm:prSet>
      <dgm:spPr/>
    </dgm:pt>
    <dgm:pt modelId="{E9F8F14A-0123-49B6-9447-48435E69F9A5}" type="pres">
      <dgm:prSet presAssocID="{9E7B1A80-0E7D-45E5-8251-D9AE9F020519}" presName="sibTrans" presStyleCnt="0"/>
      <dgm:spPr/>
    </dgm:pt>
    <dgm:pt modelId="{FB139D3E-0FD3-4D10-982C-1E2D309F02B4}" type="pres">
      <dgm:prSet presAssocID="{3ACB44FC-B6BC-4D2F-8D55-672D05E5372C}" presName="compNode" presStyleCnt="0"/>
      <dgm:spPr/>
    </dgm:pt>
    <dgm:pt modelId="{FE581838-9E03-4411-9385-0632F4B0F0A2}" type="pres">
      <dgm:prSet presAssocID="{3ACB44FC-B6BC-4D2F-8D55-672D05E5372C}" presName="bgRect" presStyleLbl="bgShp" presStyleIdx="1" presStyleCnt="3"/>
      <dgm:spPr/>
    </dgm:pt>
    <dgm:pt modelId="{4E13B538-C95F-40F4-87B2-A83EF3777253}" type="pres">
      <dgm:prSet presAssocID="{3ACB44FC-B6BC-4D2F-8D55-672D05E5372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5CE26CAD-E897-4C98-B4D7-B4CAA9A0EF14}" type="pres">
      <dgm:prSet presAssocID="{3ACB44FC-B6BC-4D2F-8D55-672D05E5372C}" presName="spaceRect" presStyleCnt="0"/>
      <dgm:spPr/>
    </dgm:pt>
    <dgm:pt modelId="{0867FC63-1979-4251-82A4-FFB1B6DFBA6F}" type="pres">
      <dgm:prSet presAssocID="{3ACB44FC-B6BC-4D2F-8D55-672D05E5372C}" presName="parTx" presStyleLbl="revTx" presStyleIdx="1" presStyleCnt="3">
        <dgm:presLayoutVars>
          <dgm:chMax val="0"/>
          <dgm:chPref val="0"/>
        </dgm:presLayoutVars>
      </dgm:prSet>
      <dgm:spPr/>
    </dgm:pt>
    <dgm:pt modelId="{859A5BCB-F66E-4CD1-A631-8B6FF6B403FB}" type="pres">
      <dgm:prSet presAssocID="{D88AA8AB-D09A-4FB4-B225-AAB1E2107DDD}" presName="sibTrans" presStyleCnt="0"/>
      <dgm:spPr/>
    </dgm:pt>
    <dgm:pt modelId="{FA1EBF29-7E08-4E4A-9982-A7D59E4930FE}" type="pres">
      <dgm:prSet presAssocID="{ECFEE638-D92E-4629-8BAE-1C3550D56C03}" presName="compNode" presStyleCnt="0"/>
      <dgm:spPr/>
    </dgm:pt>
    <dgm:pt modelId="{3DDC25DC-6D25-4ABF-AE25-FA477F94DF51}" type="pres">
      <dgm:prSet presAssocID="{ECFEE638-D92E-4629-8BAE-1C3550D56C03}" presName="bgRect" presStyleLbl="bgShp" presStyleIdx="2" presStyleCnt="3"/>
      <dgm:spPr/>
    </dgm:pt>
    <dgm:pt modelId="{1BBC0CB8-1D54-447E-BBC8-85D1979D6DD7}" type="pres">
      <dgm:prSet presAssocID="{ECFEE638-D92E-4629-8BAE-1C3550D56C0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compass"/>
        </a:ext>
      </dgm:extLst>
    </dgm:pt>
    <dgm:pt modelId="{36394F2F-2085-43EB-8F2A-91344FF5F9E4}" type="pres">
      <dgm:prSet presAssocID="{ECFEE638-D92E-4629-8BAE-1C3550D56C03}" presName="spaceRect" presStyleCnt="0"/>
      <dgm:spPr/>
    </dgm:pt>
    <dgm:pt modelId="{5FA45046-E191-4B55-9C3C-9203943DE9A7}" type="pres">
      <dgm:prSet presAssocID="{ECFEE638-D92E-4629-8BAE-1C3550D56C0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0C8A512-76DF-4085-8547-E5BA037B645E}" type="presOf" srcId="{ECFEE638-D92E-4629-8BAE-1C3550D56C03}" destId="{5FA45046-E191-4B55-9C3C-9203943DE9A7}" srcOrd="0" destOrd="0" presId="urn:microsoft.com/office/officeart/2018/2/layout/IconVerticalSolidList"/>
    <dgm:cxn modelId="{6804C263-E9EA-41F7-9622-AED3E80BF50B}" type="presOf" srcId="{1E6E938E-C1FD-47AB-8E39-6F037449B4C2}" destId="{5013676B-00F5-4564-AA11-4304FFFC7D08}" srcOrd="0" destOrd="0" presId="urn:microsoft.com/office/officeart/2018/2/layout/IconVerticalSolidList"/>
    <dgm:cxn modelId="{995C7F8A-2CB3-4A8E-9566-00107EF41C5C}" srcId="{41F58DAD-45A4-445F-89B8-33658B3873EA}" destId="{ECFEE638-D92E-4629-8BAE-1C3550D56C03}" srcOrd="2" destOrd="0" parTransId="{7F213E58-3160-4B8A-9667-814008A53849}" sibTransId="{CC3E7D50-722F-47F6-A27D-38CD6723A56F}"/>
    <dgm:cxn modelId="{A88D3790-A62E-448D-9CD6-CBAB5845978B}" type="presOf" srcId="{3ACB44FC-B6BC-4D2F-8D55-672D05E5372C}" destId="{0867FC63-1979-4251-82A4-FFB1B6DFBA6F}" srcOrd="0" destOrd="0" presId="urn:microsoft.com/office/officeart/2018/2/layout/IconVerticalSolidList"/>
    <dgm:cxn modelId="{DAE447A0-0FDA-4D2E-8C81-212E11B4FC85}" srcId="{41F58DAD-45A4-445F-89B8-33658B3873EA}" destId="{3ACB44FC-B6BC-4D2F-8D55-672D05E5372C}" srcOrd="1" destOrd="0" parTransId="{3AB967E8-96CA-46A2-BD67-5C85516EBB2A}" sibTransId="{D88AA8AB-D09A-4FB4-B225-AAB1E2107DDD}"/>
    <dgm:cxn modelId="{3582EDB6-1C04-4F2B-BE11-0113051FD676}" srcId="{41F58DAD-45A4-445F-89B8-33658B3873EA}" destId="{1E6E938E-C1FD-47AB-8E39-6F037449B4C2}" srcOrd="0" destOrd="0" parTransId="{CCF280B6-5EA5-436A-9ED3-6C912B0405E5}" sibTransId="{9E7B1A80-0E7D-45E5-8251-D9AE9F020519}"/>
    <dgm:cxn modelId="{6047F2C8-760B-4CB9-AA68-918699AE189B}" type="presOf" srcId="{41F58DAD-45A4-445F-89B8-33658B3873EA}" destId="{44E430F1-C44A-4F38-A3E9-4D3867412646}" srcOrd="0" destOrd="0" presId="urn:microsoft.com/office/officeart/2018/2/layout/IconVerticalSolidList"/>
    <dgm:cxn modelId="{F27E29E1-01CC-4630-92A4-5EE994D0FB30}" type="presParOf" srcId="{44E430F1-C44A-4F38-A3E9-4D3867412646}" destId="{880E7620-1830-46C8-B492-D662A0D0AA49}" srcOrd="0" destOrd="0" presId="urn:microsoft.com/office/officeart/2018/2/layout/IconVerticalSolidList"/>
    <dgm:cxn modelId="{34936A67-ED52-4FF9-A1F7-62C7FD0E9F40}" type="presParOf" srcId="{880E7620-1830-46C8-B492-D662A0D0AA49}" destId="{9A425CEA-B062-4CEA-AC92-DCBA6FF0A611}" srcOrd="0" destOrd="0" presId="urn:microsoft.com/office/officeart/2018/2/layout/IconVerticalSolidList"/>
    <dgm:cxn modelId="{8979F08A-DAA9-407F-8617-CC3328E22549}" type="presParOf" srcId="{880E7620-1830-46C8-B492-D662A0D0AA49}" destId="{83D025FD-B0FE-49E4-B9C4-F061BBFB94C8}" srcOrd="1" destOrd="0" presId="urn:microsoft.com/office/officeart/2018/2/layout/IconVerticalSolidList"/>
    <dgm:cxn modelId="{CAB1153B-3607-4FA9-B2B8-B07FDE06FF37}" type="presParOf" srcId="{880E7620-1830-46C8-B492-D662A0D0AA49}" destId="{FD63762F-3856-4589-8685-E1553EB6FE8F}" srcOrd="2" destOrd="0" presId="urn:microsoft.com/office/officeart/2018/2/layout/IconVerticalSolidList"/>
    <dgm:cxn modelId="{CE56F1EC-2AC4-4509-A455-FF0016C1013D}" type="presParOf" srcId="{880E7620-1830-46C8-B492-D662A0D0AA49}" destId="{5013676B-00F5-4564-AA11-4304FFFC7D08}" srcOrd="3" destOrd="0" presId="urn:microsoft.com/office/officeart/2018/2/layout/IconVerticalSolidList"/>
    <dgm:cxn modelId="{11C820DA-3E8B-49C6-91D7-DE5BC70DCEEB}" type="presParOf" srcId="{44E430F1-C44A-4F38-A3E9-4D3867412646}" destId="{E9F8F14A-0123-49B6-9447-48435E69F9A5}" srcOrd="1" destOrd="0" presId="urn:microsoft.com/office/officeart/2018/2/layout/IconVerticalSolidList"/>
    <dgm:cxn modelId="{9A7C9269-E0AD-4CA9-9BBD-1034943BD5C8}" type="presParOf" srcId="{44E430F1-C44A-4F38-A3E9-4D3867412646}" destId="{FB139D3E-0FD3-4D10-982C-1E2D309F02B4}" srcOrd="2" destOrd="0" presId="urn:microsoft.com/office/officeart/2018/2/layout/IconVerticalSolidList"/>
    <dgm:cxn modelId="{2B7588F8-57D9-4536-9B8E-6BDB8C98E9F5}" type="presParOf" srcId="{FB139D3E-0FD3-4D10-982C-1E2D309F02B4}" destId="{FE581838-9E03-4411-9385-0632F4B0F0A2}" srcOrd="0" destOrd="0" presId="urn:microsoft.com/office/officeart/2018/2/layout/IconVerticalSolidList"/>
    <dgm:cxn modelId="{39EDF7EC-16B4-42D8-919D-ABFAB3C0FFA0}" type="presParOf" srcId="{FB139D3E-0FD3-4D10-982C-1E2D309F02B4}" destId="{4E13B538-C95F-40F4-87B2-A83EF3777253}" srcOrd="1" destOrd="0" presId="urn:microsoft.com/office/officeart/2018/2/layout/IconVerticalSolidList"/>
    <dgm:cxn modelId="{9E2C8A62-4BC5-4F48-A45E-E1291F8F48B8}" type="presParOf" srcId="{FB139D3E-0FD3-4D10-982C-1E2D309F02B4}" destId="{5CE26CAD-E897-4C98-B4D7-B4CAA9A0EF14}" srcOrd="2" destOrd="0" presId="urn:microsoft.com/office/officeart/2018/2/layout/IconVerticalSolidList"/>
    <dgm:cxn modelId="{C11E74C2-BF06-47C9-9909-00C641EBEB48}" type="presParOf" srcId="{FB139D3E-0FD3-4D10-982C-1E2D309F02B4}" destId="{0867FC63-1979-4251-82A4-FFB1B6DFBA6F}" srcOrd="3" destOrd="0" presId="urn:microsoft.com/office/officeart/2018/2/layout/IconVerticalSolidList"/>
    <dgm:cxn modelId="{CE4258AD-5D6D-4854-9D3B-66FD1C70C6DE}" type="presParOf" srcId="{44E430F1-C44A-4F38-A3E9-4D3867412646}" destId="{859A5BCB-F66E-4CD1-A631-8B6FF6B403FB}" srcOrd="3" destOrd="0" presId="urn:microsoft.com/office/officeart/2018/2/layout/IconVerticalSolidList"/>
    <dgm:cxn modelId="{5DF9E002-178D-42B7-91D7-E6FC30FCA7BB}" type="presParOf" srcId="{44E430F1-C44A-4F38-A3E9-4D3867412646}" destId="{FA1EBF29-7E08-4E4A-9982-A7D59E4930FE}" srcOrd="4" destOrd="0" presId="urn:microsoft.com/office/officeart/2018/2/layout/IconVerticalSolidList"/>
    <dgm:cxn modelId="{236BB55C-65F0-458B-9899-BC7532470F61}" type="presParOf" srcId="{FA1EBF29-7E08-4E4A-9982-A7D59E4930FE}" destId="{3DDC25DC-6D25-4ABF-AE25-FA477F94DF51}" srcOrd="0" destOrd="0" presId="urn:microsoft.com/office/officeart/2018/2/layout/IconVerticalSolidList"/>
    <dgm:cxn modelId="{BDB8050C-6CEA-46A8-84CA-DC5E7887BCFB}" type="presParOf" srcId="{FA1EBF29-7E08-4E4A-9982-A7D59E4930FE}" destId="{1BBC0CB8-1D54-447E-BBC8-85D1979D6DD7}" srcOrd="1" destOrd="0" presId="urn:microsoft.com/office/officeart/2018/2/layout/IconVerticalSolidList"/>
    <dgm:cxn modelId="{356A452D-DCE0-4381-A927-4869A183FE26}" type="presParOf" srcId="{FA1EBF29-7E08-4E4A-9982-A7D59E4930FE}" destId="{36394F2F-2085-43EB-8F2A-91344FF5F9E4}" srcOrd="2" destOrd="0" presId="urn:microsoft.com/office/officeart/2018/2/layout/IconVerticalSolidList"/>
    <dgm:cxn modelId="{B7132405-F601-46A8-8156-BB61FCC62F33}" type="presParOf" srcId="{FA1EBF29-7E08-4E4A-9982-A7D59E4930FE}" destId="{5FA45046-E191-4B55-9C3C-9203943DE9A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Definition of power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Traditional power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Amplify superpowers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 custScaleX="101098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59C7C34-17FD-470C-9138-9232B33A19F6}" type="doc">
      <dgm:prSet loTypeId="urn:diagrams.loki3.com/VaryingWidth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A823B34-7A1B-414F-8F75-96DAFE42A7AA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1 (3/26/26) Amplifying Yourself and Others</a:t>
          </a:r>
        </a:p>
      </dgm:t>
    </dgm:pt>
    <dgm:pt modelId="{1E384DF6-98F1-4541-ACA8-3A5E5154654A}" type="parTrans" cxnId="{34DB916F-FBC2-4F73-9BC9-FD3F87F1DE58}">
      <dgm:prSet/>
      <dgm:spPr/>
      <dgm:t>
        <a:bodyPr/>
        <a:lstStyle/>
        <a:p>
          <a:endParaRPr lang="en-US" sz="1600"/>
        </a:p>
      </dgm:t>
    </dgm:pt>
    <dgm:pt modelId="{1292C01C-FBC7-45AA-A3ED-973AC63178DC}" type="sibTrans" cxnId="{34DB916F-FBC2-4F73-9BC9-FD3F87F1DE58}">
      <dgm:prSet/>
      <dgm:spPr/>
      <dgm:t>
        <a:bodyPr/>
        <a:lstStyle/>
        <a:p>
          <a:endParaRPr lang="en-US" sz="1600"/>
        </a:p>
      </dgm:t>
    </dgm:pt>
    <dgm:pt modelId="{E19D4D95-3CBB-43E7-90EE-052AFE2BFB32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2 (4/2/26) Deconstructing Gender</a:t>
          </a:r>
        </a:p>
      </dgm:t>
    </dgm:pt>
    <dgm:pt modelId="{EF546F80-441F-44F6-AB8E-930A7A41CB09}" type="parTrans" cxnId="{B49404F2-F456-4F15-A014-1CF19C809958}">
      <dgm:prSet/>
      <dgm:spPr/>
      <dgm:t>
        <a:bodyPr/>
        <a:lstStyle/>
        <a:p>
          <a:endParaRPr lang="en-US" sz="1600"/>
        </a:p>
      </dgm:t>
    </dgm:pt>
    <dgm:pt modelId="{DBBAC31F-7B15-4688-B32F-D75C68EA5794}" type="sibTrans" cxnId="{B49404F2-F456-4F15-A014-1CF19C809958}">
      <dgm:prSet/>
      <dgm:spPr/>
      <dgm:t>
        <a:bodyPr/>
        <a:lstStyle/>
        <a:p>
          <a:endParaRPr lang="en-US" sz="1600"/>
        </a:p>
      </dgm:t>
    </dgm:pt>
    <dgm:pt modelId="{5111BF3D-3F0C-4D90-BFD5-6356EF92B34B}">
      <dgm:prSet phldrT="[Text]" custT="1"/>
      <dgm:spPr/>
      <dgm:t>
        <a:bodyPr/>
        <a:lstStyle/>
        <a:p>
          <a:pPr>
            <a:buNone/>
          </a:pPr>
          <a:r>
            <a:rPr lang="en-US" sz="2000" dirty="0"/>
            <a:t>Session 5 (4/23/26) Expanding Identity to Values &amp; Strengths</a:t>
          </a:r>
        </a:p>
      </dgm:t>
    </dgm:pt>
    <dgm:pt modelId="{85CBC278-126F-4A02-A828-FDE9E61F478A}" type="parTrans" cxnId="{4DEDA937-BF69-48E8-98A1-9DE67F94628F}">
      <dgm:prSet/>
      <dgm:spPr/>
      <dgm:t>
        <a:bodyPr/>
        <a:lstStyle/>
        <a:p>
          <a:endParaRPr lang="en-US" sz="1600"/>
        </a:p>
      </dgm:t>
    </dgm:pt>
    <dgm:pt modelId="{738CA362-95CE-48B5-84C6-20388E998AF5}" type="sibTrans" cxnId="{4DEDA937-BF69-48E8-98A1-9DE67F94628F}">
      <dgm:prSet/>
      <dgm:spPr/>
      <dgm:t>
        <a:bodyPr/>
        <a:lstStyle/>
        <a:p>
          <a:endParaRPr lang="en-US" sz="1600"/>
        </a:p>
      </dgm:t>
    </dgm:pt>
    <dgm:pt modelId="{C8F7C3E6-167E-4730-A92B-50BDE1081B8C}">
      <dgm:prSet custT="1"/>
      <dgm:spPr/>
      <dgm:t>
        <a:bodyPr/>
        <a:lstStyle/>
        <a:p>
          <a:pPr>
            <a:buNone/>
          </a:pPr>
          <a:r>
            <a:rPr lang="en-US" sz="2000"/>
            <a:t>Session 4 (4/16/26) Identifying as a Leader</a:t>
          </a:r>
        </a:p>
      </dgm:t>
    </dgm:pt>
    <dgm:pt modelId="{BB4FEF0D-37D7-48BD-BC2D-86D60AB59202}" type="parTrans" cxnId="{3A52B679-C572-4335-9428-5C7B1F6C6DB9}">
      <dgm:prSet/>
      <dgm:spPr/>
      <dgm:t>
        <a:bodyPr/>
        <a:lstStyle/>
        <a:p>
          <a:endParaRPr lang="en-US" sz="1600"/>
        </a:p>
      </dgm:t>
    </dgm:pt>
    <dgm:pt modelId="{E93F00B0-F247-4AEB-884C-7F0C1FE97B06}" type="sibTrans" cxnId="{3A52B679-C572-4335-9428-5C7B1F6C6DB9}">
      <dgm:prSet/>
      <dgm:spPr/>
      <dgm:t>
        <a:bodyPr/>
        <a:lstStyle/>
        <a:p>
          <a:endParaRPr lang="en-US" sz="1600"/>
        </a:p>
      </dgm:t>
    </dgm:pt>
    <dgm:pt modelId="{AC6BC3F5-381B-45DB-AEBB-151BDBB27D35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6 (4/30/26) Cracking the Confidence Code</a:t>
          </a:r>
        </a:p>
      </dgm:t>
    </dgm:pt>
    <dgm:pt modelId="{BE0927FE-40CB-4F67-97CB-3B24B62F2AF9}" type="parTrans" cxnId="{30C3B2D0-13ED-4B34-8A1A-F5726B937494}">
      <dgm:prSet/>
      <dgm:spPr/>
      <dgm:t>
        <a:bodyPr/>
        <a:lstStyle/>
        <a:p>
          <a:endParaRPr lang="en-US" sz="1600"/>
        </a:p>
      </dgm:t>
    </dgm:pt>
    <dgm:pt modelId="{075E3FE0-A72C-4DB8-BD51-FF3A4CE3BD73}" type="sibTrans" cxnId="{30C3B2D0-13ED-4B34-8A1A-F5726B937494}">
      <dgm:prSet/>
      <dgm:spPr/>
      <dgm:t>
        <a:bodyPr/>
        <a:lstStyle/>
        <a:p>
          <a:endParaRPr lang="en-US" sz="1600"/>
        </a:p>
      </dgm:t>
    </dgm:pt>
    <dgm:pt modelId="{5CE722E3-3160-498B-8D3F-4084B29F50A0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7 (5/7/26) Cultivating Resilience</a:t>
          </a:r>
        </a:p>
      </dgm:t>
    </dgm:pt>
    <dgm:pt modelId="{BB4222A2-4F8C-460A-93AC-A218E1D605F4}" type="parTrans" cxnId="{47C6EC46-AABB-4FA4-B74A-1BE0C8F32AC0}">
      <dgm:prSet/>
      <dgm:spPr/>
      <dgm:t>
        <a:bodyPr/>
        <a:lstStyle/>
        <a:p>
          <a:endParaRPr lang="en-US" sz="1600"/>
        </a:p>
      </dgm:t>
    </dgm:pt>
    <dgm:pt modelId="{26616653-D8B9-41C3-8573-064ACF15486C}" type="sibTrans" cxnId="{47C6EC46-AABB-4FA4-B74A-1BE0C8F32AC0}">
      <dgm:prSet/>
      <dgm:spPr/>
      <dgm:t>
        <a:bodyPr/>
        <a:lstStyle/>
        <a:p>
          <a:endParaRPr lang="en-US" sz="1600"/>
        </a:p>
      </dgm:t>
    </dgm:pt>
    <dgm:pt modelId="{601E95B4-F7EF-484F-ABC0-22344AE3FF25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8 (5/14/26) Transforming Organizations</a:t>
          </a:r>
        </a:p>
      </dgm:t>
    </dgm:pt>
    <dgm:pt modelId="{C914E322-54E2-481F-9E82-01263A0024AA}" type="parTrans" cxnId="{C5B93401-4DBD-4DD3-BD52-AAC8AFFF6A90}">
      <dgm:prSet/>
      <dgm:spPr/>
      <dgm:t>
        <a:bodyPr/>
        <a:lstStyle/>
        <a:p>
          <a:endParaRPr lang="en-US" sz="1600"/>
        </a:p>
      </dgm:t>
    </dgm:pt>
    <dgm:pt modelId="{5B9095A5-CA7C-4857-827D-72FE20849EBC}" type="sibTrans" cxnId="{C5B93401-4DBD-4DD3-BD52-AAC8AFFF6A90}">
      <dgm:prSet/>
      <dgm:spPr/>
      <dgm:t>
        <a:bodyPr/>
        <a:lstStyle/>
        <a:p>
          <a:endParaRPr lang="en-US" sz="1600"/>
        </a:p>
      </dgm:t>
    </dgm:pt>
    <dgm:pt modelId="{B242AAF7-1253-4B12-9E80-1A26E131AD45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3 (4/9/26) Getting Comfortable with Power </a:t>
          </a:r>
        </a:p>
      </dgm:t>
    </dgm:pt>
    <dgm:pt modelId="{DCDDA6CF-C0E6-4D52-9A89-D15A5A3900E5}" type="parTrans" cxnId="{E01EC8EE-367F-46BF-9C9E-9DB3C4363C67}">
      <dgm:prSet/>
      <dgm:spPr/>
      <dgm:t>
        <a:bodyPr/>
        <a:lstStyle/>
        <a:p>
          <a:endParaRPr lang="en-US" sz="1600"/>
        </a:p>
      </dgm:t>
    </dgm:pt>
    <dgm:pt modelId="{A1BAC40B-8BF7-41BE-964A-A308D1D452DE}" type="sibTrans" cxnId="{E01EC8EE-367F-46BF-9C9E-9DB3C4363C67}">
      <dgm:prSet/>
      <dgm:spPr/>
      <dgm:t>
        <a:bodyPr/>
        <a:lstStyle/>
        <a:p>
          <a:endParaRPr lang="en-US" sz="1600"/>
        </a:p>
      </dgm:t>
    </dgm:pt>
    <dgm:pt modelId="{8E2E79DF-F3D7-49DA-97F4-B6AB723CC20B}">
      <dgm:prSet phldrT="[Text]" custT="1"/>
      <dgm:spPr/>
      <dgm:t>
        <a:bodyPr/>
        <a:lstStyle/>
        <a:p>
          <a:pPr>
            <a:buNone/>
          </a:pPr>
          <a:r>
            <a:rPr lang="en-US" sz="2000"/>
            <a:t>Session 9 (5/21/26) Creating Change through Community</a:t>
          </a:r>
        </a:p>
      </dgm:t>
    </dgm:pt>
    <dgm:pt modelId="{515B41D1-0865-4C79-8D60-2702A67449F6}" type="parTrans" cxnId="{537098D0-2FD4-48AE-81E3-6B637F21E7B0}">
      <dgm:prSet/>
      <dgm:spPr/>
      <dgm:t>
        <a:bodyPr/>
        <a:lstStyle/>
        <a:p>
          <a:endParaRPr lang="en-US" sz="1600"/>
        </a:p>
      </dgm:t>
    </dgm:pt>
    <dgm:pt modelId="{562E6F40-7930-46A4-A0F7-412971C6B68E}" type="sibTrans" cxnId="{537098D0-2FD4-48AE-81E3-6B637F21E7B0}">
      <dgm:prSet/>
      <dgm:spPr/>
      <dgm:t>
        <a:bodyPr/>
        <a:lstStyle/>
        <a:p>
          <a:endParaRPr lang="en-US" sz="1600"/>
        </a:p>
      </dgm:t>
    </dgm:pt>
    <dgm:pt modelId="{7CD17D1A-B65A-40F8-B5DE-6C87DA2A137D}" type="pres">
      <dgm:prSet presAssocID="{059C7C34-17FD-470C-9138-9232B33A19F6}" presName="Name0" presStyleCnt="0">
        <dgm:presLayoutVars>
          <dgm:resizeHandles/>
        </dgm:presLayoutVars>
      </dgm:prSet>
      <dgm:spPr/>
    </dgm:pt>
    <dgm:pt modelId="{D97034DA-1C3F-4068-A19A-D571F0F371B4}" type="pres">
      <dgm:prSet presAssocID="{4A823B34-7A1B-414F-8F75-96DAFE42A7AA}" presName="text" presStyleLbl="node1" presStyleIdx="0" presStyleCnt="9">
        <dgm:presLayoutVars>
          <dgm:bulletEnabled val="1"/>
        </dgm:presLayoutVars>
      </dgm:prSet>
      <dgm:spPr/>
    </dgm:pt>
    <dgm:pt modelId="{ED8DFD24-2602-40AC-8A14-ED1ABD884669}" type="pres">
      <dgm:prSet presAssocID="{1292C01C-FBC7-45AA-A3ED-973AC63178DC}" presName="space" presStyleCnt="0"/>
      <dgm:spPr/>
    </dgm:pt>
    <dgm:pt modelId="{A987478D-A24D-4E5A-B09E-8A3E4E06A679}" type="pres">
      <dgm:prSet presAssocID="{E19D4D95-3CBB-43E7-90EE-052AFE2BFB32}" presName="text" presStyleLbl="node1" presStyleIdx="1" presStyleCnt="9">
        <dgm:presLayoutVars>
          <dgm:bulletEnabled val="1"/>
        </dgm:presLayoutVars>
      </dgm:prSet>
      <dgm:spPr/>
    </dgm:pt>
    <dgm:pt modelId="{31F41356-6AEE-4C4C-BD1B-0FAFC1C49FB5}" type="pres">
      <dgm:prSet presAssocID="{DBBAC31F-7B15-4688-B32F-D75C68EA5794}" presName="space" presStyleCnt="0"/>
      <dgm:spPr/>
    </dgm:pt>
    <dgm:pt modelId="{9CED224D-ACED-4050-95C7-16AE4F29534B}" type="pres">
      <dgm:prSet presAssocID="{B242AAF7-1253-4B12-9E80-1A26E131AD45}" presName="text" presStyleLbl="node1" presStyleIdx="2" presStyleCnt="9">
        <dgm:presLayoutVars>
          <dgm:bulletEnabled val="1"/>
        </dgm:presLayoutVars>
      </dgm:prSet>
      <dgm:spPr/>
    </dgm:pt>
    <dgm:pt modelId="{67100862-520F-4BA3-AB9D-C23C2B642C3C}" type="pres">
      <dgm:prSet presAssocID="{A1BAC40B-8BF7-41BE-964A-A308D1D452DE}" presName="space" presStyleCnt="0"/>
      <dgm:spPr/>
    </dgm:pt>
    <dgm:pt modelId="{368D85A7-5C68-43CE-8E7C-8CFB3E6F000B}" type="pres">
      <dgm:prSet presAssocID="{C8F7C3E6-167E-4730-A92B-50BDE1081B8C}" presName="text" presStyleLbl="node1" presStyleIdx="3" presStyleCnt="9">
        <dgm:presLayoutVars>
          <dgm:bulletEnabled val="1"/>
        </dgm:presLayoutVars>
      </dgm:prSet>
      <dgm:spPr/>
    </dgm:pt>
    <dgm:pt modelId="{A80CFC83-C81D-433D-B012-B6DCD3386375}" type="pres">
      <dgm:prSet presAssocID="{E93F00B0-F247-4AEB-884C-7F0C1FE97B06}" presName="space" presStyleCnt="0"/>
      <dgm:spPr/>
    </dgm:pt>
    <dgm:pt modelId="{828032A5-1A4D-4A32-B2DB-B4BFD704758E}" type="pres">
      <dgm:prSet presAssocID="{5111BF3D-3F0C-4D90-BFD5-6356EF92B34B}" presName="text" presStyleLbl="node1" presStyleIdx="4" presStyleCnt="9">
        <dgm:presLayoutVars>
          <dgm:bulletEnabled val="1"/>
        </dgm:presLayoutVars>
      </dgm:prSet>
      <dgm:spPr/>
    </dgm:pt>
    <dgm:pt modelId="{4913A35F-3D63-4161-8B30-052F35E32E09}" type="pres">
      <dgm:prSet presAssocID="{738CA362-95CE-48B5-84C6-20388E998AF5}" presName="space" presStyleCnt="0"/>
      <dgm:spPr/>
    </dgm:pt>
    <dgm:pt modelId="{C0369FE7-053D-42FF-A92A-650537660310}" type="pres">
      <dgm:prSet presAssocID="{AC6BC3F5-381B-45DB-AEBB-151BDBB27D35}" presName="text" presStyleLbl="node1" presStyleIdx="5" presStyleCnt="9">
        <dgm:presLayoutVars>
          <dgm:bulletEnabled val="1"/>
        </dgm:presLayoutVars>
      </dgm:prSet>
      <dgm:spPr/>
    </dgm:pt>
    <dgm:pt modelId="{AAE3FE5C-74DA-4E67-AFAD-8A3CBF122039}" type="pres">
      <dgm:prSet presAssocID="{075E3FE0-A72C-4DB8-BD51-FF3A4CE3BD73}" presName="space" presStyleCnt="0"/>
      <dgm:spPr/>
    </dgm:pt>
    <dgm:pt modelId="{54E16099-496D-4DE3-A6E5-F5EB8549F6CB}" type="pres">
      <dgm:prSet presAssocID="{5CE722E3-3160-498B-8D3F-4084B29F50A0}" presName="text" presStyleLbl="node1" presStyleIdx="6" presStyleCnt="9">
        <dgm:presLayoutVars>
          <dgm:bulletEnabled val="1"/>
        </dgm:presLayoutVars>
      </dgm:prSet>
      <dgm:spPr/>
    </dgm:pt>
    <dgm:pt modelId="{480A85E0-03CF-49D6-91F0-85957AA71248}" type="pres">
      <dgm:prSet presAssocID="{26616653-D8B9-41C3-8573-064ACF15486C}" presName="space" presStyleCnt="0"/>
      <dgm:spPr/>
    </dgm:pt>
    <dgm:pt modelId="{0790567E-ACA5-4035-A339-1CE4D2F63114}" type="pres">
      <dgm:prSet presAssocID="{601E95B4-F7EF-484F-ABC0-22344AE3FF25}" presName="text" presStyleLbl="node1" presStyleIdx="7" presStyleCnt="9">
        <dgm:presLayoutVars>
          <dgm:bulletEnabled val="1"/>
        </dgm:presLayoutVars>
      </dgm:prSet>
      <dgm:spPr/>
    </dgm:pt>
    <dgm:pt modelId="{31BB12BE-A279-47CE-9EC8-445C686CA426}" type="pres">
      <dgm:prSet presAssocID="{5B9095A5-CA7C-4857-827D-72FE20849EBC}" presName="space" presStyleCnt="0"/>
      <dgm:spPr/>
    </dgm:pt>
    <dgm:pt modelId="{EE30E4F7-D3E6-4DC1-B6FA-837EB80CF0BC}" type="pres">
      <dgm:prSet presAssocID="{8E2E79DF-F3D7-49DA-97F4-B6AB723CC20B}" presName="text" presStyleLbl="node1" presStyleIdx="8" presStyleCnt="9">
        <dgm:presLayoutVars>
          <dgm:bulletEnabled val="1"/>
        </dgm:presLayoutVars>
      </dgm:prSet>
      <dgm:spPr/>
    </dgm:pt>
  </dgm:ptLst>
  <dgm:cxnLst>
    <dgm:cxn modelId="{C5B93401-4DBD-4DD3-BD52-AAC8AFFF6A90}" srcId="{059C7C34-17FD-470C-9138-9232B33A19F6}" destId="{601E95B4-F7EF-484F-ABC0-22344AE3FF25}" srcOrd="7" destOrd="0" parTransId="{C914E322-54E2-481F-9E82-01263A0024AA}" sibTransId="{5B9095A5-CA7C-4857-827D-72FE20849EBC}"/>
    <dgm:cxn modelId="{8C07F126-6C18-4FA8-BCBD-96A007570947}" type="presOf" srcId="{AC6BC3F5-381B-45DB-AEBB-151BDBB27D35}" destId="{C0369FE7-053D-42FF-A92A-650537660310}" srcOrd="0" destOrd="0" presId="urn:diagrams.loki3.com/VaryingWidthList"/>
    <dgm:cxn modelId="{1A9BD529-CBC9-4902-9ABC-3A13842944AE}" type="presOf" srcId="{E19D4D95-3CBB-43E7-90EE-052AFE2BFB32}" destId="{A987478D-A24D-4E5A-B09E-8A3E4E06A679}" srcOrd="0" destOrd="0" presId="urn:diagrams.loki3.com/VaryingWidthList"/>
    <dgm:cxn modelId="{87583533-9B36-4073-9677-DAE554397944}" type="presOf" srcId="{C8F7C3E6-167E-4730-A92B-50BDE1081B8C}" destId="{368D85A7-5C68-43CE-8E7C-8CFB3E6F000B}" srcOrd="0" destOrd="0" presId="urn:diagrams.loki3.com/VaryingWidthList"/>
    <dgm:cxn modelId="{4DEDA937-BF69-48E8-98A1-9DE67F94628F}" srcId="{059C7C34-17FD-470C-9138-9232B33A19F6}" destId="{5111BF3D-3F0C-4D90-BFD5-6356EF92B34B}" srcOrd="4" destOrd="0" parTransId="{85CBC278-126F-4A02-A828-FDE9E61F478A}" sibTransId="{738CA362-95CE-48B5-84C6-20388E998AF5}"/>
    <dgm:cxn modelId="{C41B9360-AA6F-4F81-B044-1D22487DEBFB}" type="presOf" srcId="{8E2E79DF-F3D7-49DA-97F4-B6AB723CC20B}" destId="{EE30E4F7-D3E6-4DC1-B6FA-837EB80CF0BC}" srcOrd="0" destOrd="0" presId="urn:diagrams.loki3.com/VaryingWidthList"/>
    <dgm:cxn modelId="{47C6EC46-AABB-4FA4-B74A-1BE0C8F32AC0}" srcId="{059C7C34-17FD-470C-9138-9232B33A19F6}" destId="{5CE722E3-3160-498B-8D3F-4084B29F50A0}" srcOrd="6" destOrd="0" parTransId="{BB4222A2-4F8C-460A-93AC-A218E1D605F4}" sibTransId="{26616653-D8B9-41C3-8573-064ACF15486C}"/>
    <dgm:cxn modelId="{7BAA1E6E-E13E-4506-B6D2-32BFF1FE3156}" type="presOf" srcId="{601E95B4-F7EF-484F-ABC0-22344AE3FF25}" destId="{0790567E-ACA5-4035-A339-1CE4D2F63114}" srcOrd="0" destOrd="0" presId="urn:diagrams.loki3.com/VaryingWidthList"/>
    <dgm:cxn modelId="{34DB916F-FBC2-4F73-9BC9-FD3F87F1DE58}" srcId="{059C7C34-17FD-470C-9138-9232B33A19F6}" destId="{4A823B34-7A1B-414F-8F75-96DAFE42A7AA}" srcOrd="0" destOrd="0" parTransId="{1E384DF6-98F1-4541-ACA8-3A5E5154654A}" sibTransId="{1292C01C-FBC7-45AA-A3ED-973AC63178DC}"/>
    <dgm:cxn modelId="{3A52B679-C572-4335-9428-5C7B1F6C6DB9}" srcId="{059C7C34-17FD-470C-9138-9232B33A19F6}" destId="{C8F7C3E6-167E-4730-A92B-50BDE1081B8C}" srcOrd="3" destOrd="0" parTransId="{BB4FEF0D-37D7-48BD-BC2D-86D60AB59202}" sibTransId="{E93F00B0-F247-4AEB-884C-7F0C1FE97B06}"/>
    <dgm:cxn modelId="{C2F73A8D-969E-48F2-85C9-8D5016E6B503}" type="presOf" srcId="{B242AAF7-1253-4B12-9E80-1A26E131AD45}" destId="{9CED224D-ACED-4050-95C7-16AE4F29534B}" srcOrd="0" destOrd="0" presId="urn:diagrams.loki3.com/VaryingWidthList"/>
    <dgm:cxn modelId="{459D16A6-DB61-4B2F-B3EF-C33C26DDCC75}" type="presOf" srcId="{5CE722E3-3160-498B-8D3F-4084B29F50A0}" destId="{54E16099-496D-4DE3-A6E5-F5EB8549F6CB}" srcOrd="0" destOrd="0" presId="urn:diagrams.loki3.com/VaryingWidthList"/>
    <dgm:cxn modelId="{74EFC2B8-286C-471D-B3C0-7D78F9CA7309}" type="presOf" srcId="{5111BF3D-3F0C-4D90-BFD5-6356EF92B34B}" destId="{828032A5-1A4D-4A32-B2DB-B4BFD704758E}" srcOrd="0" destOrd="0" presId="urn:diagrams.loki3.com/VaryingWidthList"/>
    <dgm:cxn modelId="{0814DBCA-5F72-4BE1-ABDC-6551C19B26BA}" type="presOf" srcId="{4A823B34-7A1B-414F-8F75-96DAFE42A7AA}" destId="{D97034DA-1C3F-4068-A19A-D571F0F371B4}" srcOrd="0" destOrd="0" presId="urn:diagrams.loki3.com/VaryingWidthList"/>
    <dgm:cxn modelId="{537098D0-2FD4-48AE-81E3-6B637F21E7B0}" srcId="{059C7C34-17FD-470C-9138-9232B33A19F6}" destId="{8E2E79DF-F3D7-49DA-97F4-B6AB723CC20B}" srcOrd="8" destOrd="0" parTransId="{515B41D1-0865-4C79-8D60-2702A67449F6}" sibTransId="{562E6F40-7930-46A4-A0F7-412971C6B68E}"/>
    <dgm:cxn modelId="{30C3B2D0-13ED-4B34-8A1A-F5726B937494}" srcId="{059C7C34-17FD-470C-9138-9232B33A19F6}" destId="{AC6BC3F5-381B-45DB-AEBB-151BDBB27D35}" srcOrd="5" destOrd="0" parTransId="{BE0927FE-40CB-4F67-97CB-3B24B62F2AF9}" sibTransId="{075E3FE0-A72C-4DB8-BD51-FF3A4CE3BD73}"/>
    <dgm:cxn modelId="{E01EC8EE-367F-46BF-9C9E-9DB3C4363C67}" srcId="{059C7C34-17FD-470C-9138-9232B33A19F6}" destId="{B242AAF7-1253-4B12-9E80-1A26E131AD45}" srcOrd="2" destOrd="0" parTransId="{DCDDA6CF-C0E6-4D52-9A89-D15A5A3900E5}" sibTransId="{A1BAC40B-8BF7-41BE-964A-A308D1D452DE}"/>
    <dgm:cxn modelId="{B49404F2-F456-4F15-A014-1CF19C809958}" srcId="{059C7C34-17FD-470C-9138-9232B33A19F6}" destId="{E19D4D95-3CBB-43E7-90EE-052AFE2BFB32}" srcOrd="1" destOrd="0" parTransId="{EF546F80-441F-44F6-AB8E-930A7A41CB09}" sibTransId="{DBBAC31F-7B15-4688-B32F-D75C68EA5794}"/>
    <dgm:cxn modelId="{E070DEFF-D1C3-46FA-B7F5-E3C46931CBB9}" type="presOf" srcId="{059C7C34-17FD-470C-9138-9232B33A19F6}" destId="{7CD17D1A-B65A-40F8-B5DE-6C87DA2A137D}" srcOrd="0" destOrd="0" presId="urn:diagrams.loki3.com/VaryingWidthList"/>
    <dgm:cxn modelId="{02D490C7-D3B8-4C24-87D1-628B20D8C9DE}" type="presParOf" srcId="{7CD17D1A-B65A-40F8-B5DE-6C87DA2A137D}" destId="{D97034DA-1C3F-4068-A19A-D571F0F371B4}" srcOrd="0" destOrd="0" presId="urn:diagrams.loki3.com/VaryingWidthList"/>
    <dgm:cxn modelId="{5216C834-3937-4389-9B15-90C2C286EE2D}" type="presParOf" srcId="{7CD17D1A-B65A-40F8-B5DE-6C87DA2A137D}" destId="{ED8DFD24-2602-40AC-8A14-ED1ABD884669}" srcOrd="1" destOrd="0" presId="urn:diagrams.loki3.com/VaryingWidthList"/>
    <dgm:cxn modelId="{D3ED5F4E-440D-45AB-8380-CEFC5E5410FF}" type="presParOf" srcId="{7CD17D1A-B65A-40F8-B5DE-6C87DA2A137D}" destId="{A987478D-A24D-4E5A-B09E-8A3E4E06A679}" srcOrd="2" destOrd="0" presId="urn:diagrams.loki3.com/VaryingWidthList"/>
    <dgm:cxn modelId="{4B319379-5EDD-4104-B744-5991E705202E}" type="presParOf" srcId="{7CD17D1A-B65A-40F8-B5DE-6C87DA2A137D}" destId="{31F41356-6AEE-4C4C-BD1B-0FAFC1C49FB5}" srcOrd="3" destOrd="0" presId="urn:diagrams.loki3.com/VaryingWidthList"/>
    <dgm:cxn modelId="{51BD283A-884F-41DA-A5EB-1DE4D6941EC7}" type="presParOf" srcId="{7CD17D1A-B65A-40F8-B5DE-6C87DA2A137D}" destId="{9CED224D-ACED-4050-95C7-16AE4F29534B}" srcOrd="4" destOrd="0" presId="urn:diagrams.loki3.com/VaryingWidthList"/>
    <dgm:cxn modelId="{E9CFA5C4-2A8F-4C64-869C-A31015470509}" type="presParOf" srcId="{7CD17D1A-B65A-40F8-B5DE-6C87DA2A137D}" destId="{67100862-520F-4BA3-AB9D-C23C2B642C3C}" srcOrd="5" destOrd="0" presId="urn:diagrams.loki3.com/VaryingWidthList"/>
    <dgm:cxn modelId="{505B36BE-B70D-4472-BAC7-8DB17FA43C1E}" type="presParOf" srcId="{7CD17D1A-B65A-40F8-B5DE-6C87DA2A137D}" destId="{368D85A7-5C68-43CE-8E7C-8CFB3E6F000B}" srcOrd="6" destOrd="0" presId="urn:diagrams.loki3.com/VaryingWidthList"/>
    <dgm:cxn modelId="{5A2D8CB3-B22C-4177-8B70-C959CBF59907}" type="presParOf" srcId="{7CD17D1A-B65A-40F8-B5DE-6C87DA2A137D}" destId="{A80CFC83-C81D-433D-B012-B6DCD3386375}" srcOrd="7" destOrd="0" presId="urn:diagrams.loki3.com/VaryingWidthList"/>
    <dgm:cxn modelId="{A18CF44E-9793-49CF-A781-719967CD10A7}" type="presParOf" srcId="{7CD17D1A-B65A-40F8-B5DE-6C87DA2A137D}" destId="{828032A5-1A4D-4A32-B2DB-B4BFD704758E}" srcOrd="8" destOrd="0" presId="urn:diagrams.loki3.com/VaryingWidthList"/>
    <dgm:cxn modelId="{B8DCD9DC-8D54-40D3-8445-837124FEA81E}" type="presParOf" srcId="{7CD17D1A-B65A-40F8-B5DE-6C87DA2A137D}" destId="{4913A35F-3D63-4161-8B30-052F35E32E09}" srcOrd="9" destOrd="0" presId="urn:diagrams.loki3.com/VaryingWidthList"/>
    <dgm:cxn modelId="{C5327472-B957-4EEF-A1B4-C681F7A79314}" type="presParOf" srcId="{7CD17D1A-B65A-40F8-B5DE-6C87DA2A137D}" destId="{C0369FE7-053D-42FF-A92A-650537660310}" srcOrd="10" destOrd="0" presId="urn:diagrams.loki3.com/VaryingWidthList"/>
    <dgm:cxn modelId="{1DD870AF-E61E-4875-996C-649E555FA36B}" type="presParOf" srcId="{7CD17D1A-B65A-40F8-B5DE-6C87DA2A137D}" destId="{AAE3FE5C-74DA-4E67-AFAD-8A3CBF122039}" srcOrd="11" destOrd="0" presId="urn:diagrams.loki3.com/VaryingWidthList"/>
    <dgm:cxn modelId="{268F893E-0555-4BA3-AC03-687DFCCD15C1}" type="presParOf" srcId="{7CD17D1A-B65A-40F8-B5DE-6C87DA2A137D}" destId="{54E16099-496D-4DE3-A6E5-F5EB8549F6CB}" srcOrd="12" destOrd="0" presId="urn:diagrams.loki3.com/VaryingWidthList"/>
    <dgm:cxn modelId="{37D85466-BC01-418D-8E29-1AACD17B8711}" type="presParOf" srcId="{7CD17D1A-B65A-40F8-B5DE-6C87DA2A137D}" destId="{480A85E0-03CF-49D6-91F0-85957AA71248}" srcOrd="13" destOrd="0" presId="urn:diagrams.loki3.com/VaryingWidthList"/>
    <dgm:cxn modelId="{40563F09-D396-4F88-9FAF-1BE49CF9630E}" type="presParOf" srcId="{7CD17D1A-B65A-40F8-B5DE-6C87DA2A137D}" destId="{0790567E-ACA5-4035-A339-1CE4D2F63114}" srcOrd="14" destOrd="0" presId="urn:diagrams.loki3.com/VaryingWidthList"/>
    <dgm:cxn modelId="{D0002D9C-E6D6-42FB-A74D-C8FDA8E21577}" type="presParOf" srcId="{7CD17D1A-B65A-40F8-B5DE-6C87DA2A137D}" destId="{31BB12BE-A279-47CE-9EC8-445C686CA426}" srcOrd="15" destOrd="0" presId="urn:diagrams.loki3.com/VaryingWidthList"/>
    <dgm:cxn modelId="{6847D4F0-A0BB-4E2E-8B7D-B3F897ED5A46}" type="presParOf" srcId="{7CD17D1A-B65A-40F8-B5DE-6C87DA2A137D}" destId="{EE30E4F7-D3E6-4DC1-B6FA-837EB80CF0BC}" srcOrd="1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Definition of power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Traditional power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Amplify superpowers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 custScaleX="101098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E6D4DD8-7706-49B6-AE9A-58C4CF0C1D3E}" type="doc">
      <dgm:prSet loTypeId="urn:microsoft.com/office/officeart/2005/8/layout/cycle1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DC6FFE4C-5920-4798-8FF9-33C545F4A9A6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B999E360-7AC3-4B94-A08C-813399619B95}" type="parTrans" cxnId="{D10A545D-5646-4D08-B761-2BB159331D84}">
      <dgm:prSet/>
      <dgm:spPr/>
      <dgm:t>
        <a:bodyPr/>
        <a:lstStyle/>
        <a:p>
          <a:endParaRPr lang="en-US"/>
        </a:p>
      </dgm:t>
    </dgm:pt>
    <dgm:pt modelId="{551306A8-D566-4197-8527-1202013FCD35}" type="sibTrans" cxnId="{D10A545D-5646-4D08-B761-2BB159331D84}">
      <dgm:prSet/>
      <dgm:spPr/>
      <dgm:t>
        <a:bodyPr/>
        <a:lstStyle/>
        <a:p>
          <a:endParaRPr lang="en-US"/>
        </a:p>
      </dgm:t>
    </dgm:pt>
    <dgm:pt modelId="{910661C6-41CA-4981-B8BF-A5AFE5AC5DDD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F60C9465-8D85-4D55-A65F-378A2482AE7F}" type="parTrans" cxnId="{A4F321FC-4D78-44DB-8EFF-4DC2B58D7105}">
      <dgm:prSet/>
      <dgm:spPr/>
      <dgm:t>
        <a:bodyPr/>
        <a:lstStyle/>
        <a:p>
          <a:endParaRPr lang="en-US"/>
        </a:p>
      </dgm:t>
    </dgm:pt>
    <dgm:pt modelId="{62FD42AF-FDE6-47E4-96B3-88A47EFB53BC}" type="sibTrans" cxnId="{A4F321FC-4D78-44DB-8EFF-4DC2B58D7105}">
      <dgm:prSet/>
      <dgm:spPr/>
      <dgm:t>
        <a:bodyPr/>
        <a:lstStyle/>
        <a:p>
          <a:endParaRPr lang="en-US"/>
        </a:p>
      </dgm:t>
    </dgm:pt>
    <dgm:pt modelId="{604F9D49-9554-4E7A-9A23-3417779CEBC7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7EC14EB6-99B4-4560-AF89-D66E55ADFF21}" type="parTrans" cxnId="{66D451ED-5866-486A-B1FC-E24DC533254B}">
      <dgm:prSet/>
      <dgm:spPr/>
      <dgm:t>
        <a:bodyPr/>
        <a:lstStyle/>
        <a:p>
          <a:endParaRPr lang="en-US"/>
        </a:p>
      </dgm:t>
    </dgm:pt>
    <dgm:pt modelId="{2437D10E-B0BA-47E1-AE8E-EF5EF0CE020E}" type="sibTrans" cxnId="{66D451ED-5866-486A-B1FC-E24DC533254B}">
      <dgm:prSet/>
      <dgm:spPr/>
      <dgm:t>
        <a:bodyPr/>
        <a:lstStyle/>
        <a:p>
          <a:endParaRPr lang="en-US"/>
        </a:p>
      </dgm:t>
    </dgm:pt>
    <dgm:pt modelId="{D447C136-BFAF-4EE4-832B-CE2197FE2E10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0AEBE197-D502-4CB6-8152-04E027634AB9}" type="parTrans" cxnId="{B30617CA-0FEE-400A-B1DF-6BA0483C6107}">
      <dgm:prSet/>
      <dgm:spPr/>
      <dgm:t>
        <a:bodyPr/>
        <a:lstStyle/>
        <a:p>
          <a:endParaRPr lang="en-US"/>
        </a:p>
      </dgm:t>
    </dgm:pt>
    <dgm:pt modelId="{D623924A-D70B-41DE-A7D3-2CF127062746}" type="sibTrans" cxnId="{B30617CA-0FEE-400A-B1DF-6BA0483C6107}">
      <dgm:prSet/>
      <dgm:spPr/>
      <dgm:t>
        <a:bodyPr/>
        <a:lstStyle/>
        <a:p>
          <a:endParaRPr lang="en-US"/>
        </a:p>
      </dgm:t>
    </dgm:pt>
    <dgm:pt modelId="{8EAACFD8-89C5-4130-BA81-63454168A91F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16DF06FF-7269-4459-B4EF-88CBBFDDCFE9}" type="parTrans" cxnId="{C06A1974-9048-4FD4-A0E3-36BBF803C354}">
      <dgm:prSet/>
      <dgm:spPr/>
      <dgm:t>
        <a:bodyPr/>
        <a:lstStyle/>
        <a:p>
          <a:endParaRPr lang="en-US"/>
        </a:p>
      </dgm:t>
    </dgm:pt>
    <dgm:pt modelId="{1D6E262D-6026-4C79-A36F-EB2AAE403C85}" type="sibTrans" cxnId="{C06A1974-9048-4FD4-A0E3-36BBF803C354}">
      <dgm:prSet/>
      <dgm:spPr/>
      <dgm:t>
        <a:bodyPr/>
        <a:lstStyle/>
        <a:p>
          <a:endParaRPr lang="en-US"/>
        </a:p>
      </dgm:t>
    </dgm:pt>
    <dgm:pt modelId="{1C0398AB-8E98-4C5F-8796-1EFD60E66715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26BA9415-93D0-40F4-983C-84FE6BF1588F}" type="parTrans" cxnId="{22659974-94AA-46D0-8D63-9DFC79EB42BC}">
      <dgm:prSet/>
      <dgm:spPr/>
      <dgm:t>
        <a:bodyPr/>
        <a:lstStyle/>
        <a:p>
          <a:endParaRPr lang="en-US"/>
        </a:p>
      </dgm:t>
    </dgm:pt>
    <dgm:pt modelId="{65DEF57A-EA7B-4979-89CD-F926862D6E8C}" type="sibTrans" cxnId="{22659974-94AA-46D0-8D63-9DFC79EB42BC}">
      <dgm:prSet/>
      <dgm:spPr/>
      <dgm:t>
        <a:bodyPr/>
        <a:lstStyle/>
        <a:p>
          <a:endParaRPr lang="en-US"/>
        </a:p>
      </dgm:t>
    </dgm:pt>
    <dgm:pt modelId="{EBFAA16C-BD18-4D2C-830C-4BB38620A945}" type="pres">
      <dgm:prSet presAssocID="{7E6D4DD8-7706-49B6-AE9A-58C4CF0C1D3E}" presName="cycle" presStyleCnt="0">
        <dgm:presLayoutVars>
          <dgm:dir/>
          <dgm:resizeHandles val="exact"/>
        </dgm:presLayoutVars>
      </dgm:prSet>
      <dgm:spPr/>
    </dgm:pt>
    <dgm:pt modelId="{9F90BD6F-2B15-4580-92DB-E41A22CBC6FF}" type="pres">
      <dgm:prSet presAssocID="{DC6FFE4C-5920-4798-8FF9-33C545F4A9A6}" presName="dummy" presStyleCnt="0"/>
      <dgm:spPr/>
    </dgm:pt>
    <dgm:pt modelId="{31A79315-B095-4382-8C0D-FDF7B74610FF}" type="pres">
      <dgm:prSet presAssocID="{DC6FFE4C-5920-4798-8FF9-33C545F4A9A6}" presName="node" presStyleLbl="revTx" presStyleIdx="0" presStyleCnt="6">
        <dgm:presLayoutVars>
          <dgm:bulletEnabled val="1"/>
        </dgm:presLayoutVars>
      </dgm:prSet>
      <dgm:spPr/>
    </dgm:pt>
    <dgm:pt modelId="{C0B3CCBD-7548-46DB-8A00-25DCBE022337}" type="pres">
      <dgm:prSet presAssocID="{551306A8-D566-4197-8527-1202013FCD35}" presName="sibTrans" presStyleLbl="node1" presStyleIdx="0" presStyleCnt="6"/>
      <dgm:spPr/>
    </dgm:pt>
    <dgm:pt modelId="{32E4F526-81C7-4397-8E09-225B402C8F6C}" type="pres">
      <dgm:prSet presAssocID="{910661C6-41CA-4981-B8BF-A5AFE5AC5DDD}" presName="dummy" presStyleCnt="0"/>
      <dgm:spPr/>
    </dgm:pt>
    <dgm:pt modelId="{DBC417F6-2D33-4F46-919A-3AEB272F66A5}" type="pres">
      <dgm:prSet presAssocID="{910661C6-41CA-4981-B8BF-A5AFE5AC5DDD}" presName="node" presStyleLbl="revTx" presStyleIdx="1" presStyleCnt="6">
        <dgm:presLayoutVars>
          <dgm:bulletEnabled val="1"/>
        </dgm:presLayoutVars>
      </dgm:prSet>
      <dgm:spPr/>
    </dgm:pt>
    <dgm:pt modelId="{CE4291AF-388D-4C8E-8E60-558F344AD37F}" type="pres">
      <dgm:prSet presAssocID="{62FD42AF-FDE6-47E4-96B3-88A47EFB53BC}" presName="sibTrans" presStyleLbl="node1" presStyleIdx="1" presStyleCnt="6"/>
      <dgm:spPr/>
    </dgm:pt>
    <dgm:pt modelId="{9BD87F52-9CD6-4B0A-95B8-BE6F7D30C1E0}" type="pres">
      <dgm:prSet presAssocID="{604F9D49-9554-4E7A-9A23-3417779CEBC7}" presName="dummy" presStyleCnt="0"/>
      <dgm:spPr/>
    </dgm:pt>
    <dgm:pt modelId="{4601C247-5E0C-494D-A27D-1B249CFC04EC}" type="pres">
      <dgm:prSet presAssocID="{604F9D49-9554-4E7A-9A23-3417779CEBC7}" presName="node" presStyleLbl="revTx" presStyleIdx="2" presStyleCnt="6">
        <dgm:presLayoutVars>
          <dgm:bulletEnabled val="1"/>
        </dgm:presLayoutVars>
      </dgm:prSet>
      <dgm:spPr/>
    </dgm:pt>
    <dgm:pt modelId="{6623F0D4-6974-46F3-B676-026C907C1ABF}" type="pres">
      <dgm:prSet presAssocID="{2437D10E-B0BA-47E1-AE8E-EF5EF0CE020E}" presName="sibTrans" presStyleLbl="node1" presStyleIdx="2" presStyleCnt="6"/>
      <dgm:spPr/>
    </dgm:pt>
    <dgm:pt modelId="{2E759D38-5035-49C7-BCA8-994974FBB310}" type="pres">
      <dgm:prSet presAssocID="{D447C136-BFAF-4EE4-832B-CE2197FE2E10}" presName="dummy" presStyleCnt="0"/>
      <dgm:spPr/>
    </dgm:pt>
    <dgm:pt modelId="{4A28D1F2-6AB3-4F6A-9454-96149F53EC71}" type="pres">
      <dgm:prSet presAssocID="{D447C136-BFAF-4EE4-832B-CE2197FE2E10}" presName="node" presStyleLbl="revTx" presStyleIdx="3" presStyleCnt="6">
        <dgm:presLayoutVars>
          <dgm:bulletEnabled val="1"/>
        </dgm:presLayoutVars>
      </dgm:prSet>
      <dgm:spPr/>
    </dgm:pt>
    <dgm:pt modelId="{B30AB126-17B9-4C9A-BA03-46682BEF8D55}" type="pres">
      <dgm:prSet presAssocID="{D623924A-D70B-41DE-A7D3-2CF127062746}" presName="sibTrans" presStyleLbl="node1" presStyleIdx="3" presStyleCnt="6"/>
      <dgm:spPr/>
    </dgm:pt>
    <dgm:pt modelId="{AB89EDFD-BB30-4835-B181-33D1693F8298}" type="pres">
      <dgm:prSet presAssocID="{8EAACFD8-89C5-4130-BA81-63454168A91F}" presName="dummy" presStyleCnt="0"/>
      <dgm:spPr/>
    </dgm:pt>
    <dgm:pt modelId="{9C8296CA-B5C7-4679-A1BD-6A4C86C14F60}" type="pres">
      <dgm:prSet presAssocID="{8EAACFD8-89C5-4130-BA81-63454168A91F}" presName="node" presStyleLbl="revTx" presStyleIdx="4" presStyleCnt="6">
        <dgm:presLayoutVars>
          <dgm:bulletEnabled val="1"/>
        </dgm:presLayoutVars>
      </dgm:prSet>
      <dgm:spPr/>
    </dgm:pt>
    <dgm:pt modelId="{DC59164A-6568-47B1-A3EE-EFB6A6F08B3E}" type="pres">
      <dgm:prSet presAssocID="{1D6E262D-6026-4C79-A36F-EB2AAE403C85}" presName="sibTrans" presStyleLbl="node1" presStyleIdx="4" presStyleCnt="6"/>
      <dgm:spPr/>
    </dgm:pt>
    <dgm:pt modelId="{FCB2294A-CB2F-476F-8713-E3389DA2E666}" type="pres">
      <dgm:prSet presAssocID="{1C0398AB-8E98-4C5F-8796-1EFD60E66715}" presName="dummy" presStyleCnt="0"/>
      <dgm:spPr/>
    </dgm:pt>
    <dgm:pt modelId="{CA3ABEAA-8020-4F06-9051-9F09FCE5A333}" type="pres">
      <dgm:prSet presAssocID="{1C0398AB-8E98-4C5F-8796-1EFD60E66715}" presName="node" presStyleLbl="revTx" presStyleIdx="5" presStyleCnt="6">
        <dgm:presLayoutVars>
          <dgm:bulletEnabled val="1"/>
        </dgm:presLayoutVars>
      </dgm:prSet>
      <dgm:spPr/>
    </dgm:pt>
    <dgm:pt modelId="{61123C1D-5978-4E2D-8731-DA20760CD741}" type="pres">
      <dgm:prSet presAssocID="{65DEF57A-EA7B-4979-89CD-F926862D6E8C}" presName="sibTrans" presStyleLbl="node1" presStyleIdx="5" presStyleCnt="6"/>
      <dgm:spPr/>
    </dgm:pt>
  </dgm:ptLst>
  <dgm:cxnLst>
    <dgm:cxn modelId="{40C0161A-7A8A-46B9-9FB6-3121A8BCE10A}" type="presOf" srcId="{D447C136-BFAF-4EE4-832B-CE2197FE2E10}" destId="{4A28D1F2-6AB3-4F6A-9454-96149F53EC71}" srcOrd="0" destOrd="0" presId="urn:microsoft.com/office/officeart/2005/8/layout/cycle1"/>
    <dgm:cxn modelId="{92E7861A-1127-4DE8-87F8-2792C0F1D479}" type="presOf" srcId="{604F9D49-9554-4E7A-9A23-3417779CEBC7}" destId="{4601C247-5E0C-494D-A27D-1B249CFC04EC}" srcOrd="0" destOrd="0" presId="urn:microsoft.com/office/officeart/2005/8/layout/cycle1"/>
    <dgm:cxn modelId="{740B7222-C379-4430-AAA3-1E7C54EF3AD6}" type="presOf" srcId="{1C0398AB-8E98-4C5F-8796-1EFD60E66715}" destId="{CA3ABEAA-8020-4F06-9051-9F09FCE5A333}" srcOrd="0" destOrd="0" presId="urn:microsoft.com/office/officeart/2005/8/layout/cycle1"/>
    <dgm:cxn modelId="{D10A545D-5646-4D08-B761-2BB159331D84}" srcId="{7E6D4DD8-7706-49B6-AE9A-58C4CF0C1D3E}" destId="{DC6FFE4C-5920-4798-8FF9-33C545F4A9A6}" srcOrd="0" destOrd="0" parTransId="{B999E360-7AC3-4B94-A08C-813399619B95}" sibTransId="{551306A8-D566-4197-8527-1202013FCD35}"/>
    <dgm:cxn modelId="{A5B3A262-8296-4F26-8AF2-372D51C87316}" type="presOf" srcId="{551306A8-D566-4197-8527-1202013FCD35}" destId="{C0B3CCBD-7548-46DB-8A00-25DCBE022337}" srcOrd="0" destOrd="0" presId="urn:microsoft.com/office/officeart/2005/8/layout/cycle1"/>
    <dgm:cxn modelId="{4B14A252-EC46-4ABE-B68A-F2A9F51636CB}" type="presOf" srcId="{910661C6-41CA-4981-B8BF-A5AFE5AC5DDD}" destId="{DBC417F6-2D33-4F46-919A-3AEB272F66A5}" srcOrd="0" destOrd="0" presId="urn:microsoft.com/office/officeart/2005/8/layout/cycle1"/>
    <dgm:cxn modelId="{C06A1974-9048-4FD4-A0E3-36BBF803C354}" srcId="{7E6D4DD8-7706-49B6-AE9A-58C4CF0C1D3E}" destId="{8EAACFD8-89C5-4130-BA81-63454168A91F}" srcOrd="4" destOrd="0" parTransId="{16DF06FF-7269-4459-B4EF-88CBBFDDCFE9}" sibTransId="{1D6E262D-6026-4C79-A36F-EB2AAE403C85}"/>
    <dgm:cxn modelId="{22659974-94AA-46D0-8D63-9DFC79EB42BC}" srcId="{7E6D4DD8-7706-49B6-AE9A-58C4CF0C1D3E}" destId="{1C0398AB-8E98-4C5F-8796-1EFD60E66715}" srcOrd="5" destOrd="0" parTransId="{26BA9415-93D0-40F4-983C-84FE6BF1588F}" sibTransId="{65DEF57A-EA7B-4979-89CD-F926862D6E8C}"/>
    <dgm:cxn modelId="{F6A20777-4B04-4007-B8D1-C11B8EDD695C}" type="presOf" srcId="{DC6FFE4C-5920-4798-8FF9-33C545F4A9A6}" destId="{31A79315-B095-4382-8C0D-FDF7B74610FF}" srcOrd="0" destOrd="0" presId="urn:microsoft.com/office/officeart/2005/8/layout/cycle1"/>
    <dgm:cxn modelId="{0D975459-C8DB-4476-BD5E-AF561F236674}" type="presOf" srcId="{8EAACFD8-89C5-4130-BA81-63454168A91F}" destId="{9C8296CA-B5C7-4679-A1BD-6A4C86C14F60}" srcOrd="0" destOrd="0" presId="urn:microsoft.com/office/officeart/2005/8/layout/cycle1"/>
    <dgm:cxn modelId="{EB199D8F-4E4B-424F-ABFE-FF4C17427256}" type="presOf" srcId="{1D6E262D-6026-4C79-A36F-EB2AAE403C85}" destId="{DC59164A-6568-47B1-A3EE-EFB6A6F08B3E}" srcOrd="0" destOrd="0" presId="urn:microsoft.com/office/officeart/2005/8/layout/cycle1"/>
    <dgm:cxn modelId="{618AF491-1E78-43BB-8934-6CBFA7C3C992}" type="presOf" srcId="{2437D10E-B0BA-47E1-AE8E-EF5EF0CE020E}" destId="{6623F0D4-6974-46F3-B676-026C907C1ABF}" srcOrd="0" destOrd="0" presId="urn:microsoft.com/office/officeart/2005/8/layout/cycle1"/>
    <dgm:cxn modelId="{7BD235A0-1A1E-488C-BA9D-1714CDF59CD1}" type="presOf" srcId="{62FD42AF-FDE6-47E4-96B3-88A47EFB53BC}" destId="{CE4291AF-388D-4C8E-8E60-558F344AD37F}" srcOrd="0" destOrd="0" presId="urn:microsoft.com/office/officeart/2005/8/layout/cycle1"/>
    <dgm:cxn modelId="{BF4E92AA-60BB-4015-A593-7C63EE59D038}" type="presOf" srcId="{65DEF57A-EA7B-4979-89CD-F926862D6E8C}" destId="{61123C1D-5978-4E2D-8731-DA20760CD741}" srcOrd="0" destOrd="0" presId="urn:microsoft.com/office/officeart/2005/8/layout/cycle1"/>
    <dgm:cxn modelId="{B30617CA-0FEE-400A-B1DF-6BA0483C6107}" srcId="{7E6D4DD8-7706-49B6-AE9A-58C4CF0C1D3E}" destId="{D447C136-BFAF-4EE4-832B-CE2197FE2E10}" srcOrd="3" destOrd="0" parTransId="{0AEBE197-D502-4CB6-8152-04E027634AB9}" sibTransId="{D623924A-D70B-41DE-A7D3-2CF127062746}"/>
    <dgm:cxn modelId="{66D451ED-5866-486A-B1FC-E24DC533254B}" srcId="{7E6D4DD8-7706-49B6-AE9A-58C4CF0C1D3E}" destId="{604F9D49-9554-4E7A-9A23-3417779CEBC7}" srcOrd="2" destOrd="0" parTransId="{7EC14EB6-99B4-4560-AF89-D66E55ADFF21}" sibTransId="{2437D10E-B0BA-47E1-AE8E-EF5EF0CE020E}"/>
    <dgm:cxn modelId="{FA0E7FF7-9AA5-47B5-8CFF-C420D879247F}" type="presOf" srcId="{D623924A-D70B-41DE-A7D3-2CF127062746}" destId="{B30AB126-17B9-4C9A-BA03-46682BEF8D55}" srcOrd="0" destOrd="0" presId="urn:microsoft.com/office/officeart/2005/8/layout/cycle1"/>
    <dgm:cxn modelId="{839890FB-E273-47BD-BEB0-EC951E4CDAF4}" type="presOf" srcId="{7E6D4DD8-7706-49B6-AE9A-58C4CF0C1D3E}" destId="{EBFAA16C-BD18-4D2C-830C-4BB38620A945}" srcOrd="0" destOrd="0" presId="urn:microsoft.com/office/officeart/2005/8/layout/cycle1"/>
    <dgm:cxn modelId="{A4F321FC-4D78-44DB-8EFF-4DC2B58D7105}" srcId="{7E6D4DD8-7706-49B6-AE9A-58C4CF0C1D3E}" destId="{910661C6-41CA-4981-B8BF-A5AFE5AC5DDD}" srcOrd="1" destOrd="0" parTransId="{F60C9465-8D85-4D55-A65F-378A2482AE7F}" sibTransId="{62FD42AF-FDE6-47E4-96B3-88A47EFB53BC}"/>
    <dgm:cxn modelId="{37EBB83E-9544-474A-AC64-CC8BCC31FFDF}" type="presParOf" srcId="{EBFAA16C-BD18-4D2C-830C-4BB38620A945}" destId="{9F90BD6F-2B15-4580-92DB-E41A22CBC6FF}" srcOrd="0" destOrd="0" presId="urn:microsoft.com/office/officeart/2005/8/layout/cycle1"/>
    <dgm:cxn modelId="{3633CFC3-C4F8-487C-9263-205C6B281D77}" type="presParOf" srcId="{EBFAA16C-BD18-4D2C-830C-4BB38620A945}" destId="{31A79315-B095-4382-8C0D-FDF7B74610FF}" srcOrd="1" destOrd="0" presId="urn:microsoft.com/office/officeart/2005/8/layout/cycle1"/>
    <dgm:cxn modelId="{4FC77856-F359-4A38-8335-C644E44FD0D9}" type="presParOf" srcId="{EBFAA16C-BD18-4D2C-830C-4BB38620A945}" destId="{C0B3CCBD-7548-46DB-8A00-25DCBE022337}" srcOrd="2" destOrd="0" presId="urn:microsoft.com/office/officeart/2005/8/layout/cycle1"/>
    <dgm:cxn modelId="{CF1E83C1-233C-433B-BD1C-C7CE5CE8F3A5}" type="presParOf" srcId="{EBFAA16C-BD18-4D2C-830C-4BB38620A945}" destId="{32E4F526-81C7-4397-8E09-225B402C8F6C}" srcOrd="3" destOrd="0" presId="urn:microsoft.com/office/officeart/2005/8/layout/cycle1"/>
    <dgm:cxn modelId="{A732903A-594A-4303-9266-29F0A09C4AB2}" type="presParOf" srcId="{EBFAA16C-BD18-4D2C-830C-4BB38620A945}" destId="{DBC417F6-2D33-4F46-919A-3AEB272F66A5}" srcOrd="4" destOrd="0" presId="urn:microsoft.com/office/officeart/2005/8/layout/cycle1"/>
    <dgm:cxn modelId="{4C0079AB-D192-461D-AB28-A6814304547B}" type="presParOf" srcId="{EBFAA16C-BD18-4D2C-830C-4BB38620A945}" destId="{CE4291AF-388D-4C8E-8E60-558F344AD37F}" srcOrd="5" destOrd="0" presId="urn:microsoft.com/office/officeart/2005/8/layout/cycle1"/>
    <dgm:cxn modelId="{9893B437-3A6B-460C-B6D0-8F0EA538CEB9}" type="presParOf" srcId="{EBFAA16C-BD18-4D2C-830C-4BB38620A945}" destId="{9BD87F52-9CD6-4B0A-95B8-BE6F7D30C1E0}" srcOrd="6" destOrd="0" presId="urn:microsoft.com/office/officeart/2005/8/layout/cycle1"/>
    <dgm:cxn modelId="{51AD38EB-2C2D-4A03-A9F9-00766612773B}" type="presParOf" srcId="{EBFAA16C-BD18-4D2C-830C-4BB38620A945}" destId="{4601C247-5E0C-494D-A27D-1B249CFC04EC}" srcOrd="7" destOrd="0" presId="urn:microsoft.com/office/officeart/2005/8/layout/cycle1"/>
    <dgm:cxn modelId="{3B3B67FF-85A9-40BC-954B-459D0A342F26}" type="presParOf" srcId="{EBFAA16C-BD18-4D2C-830C-4BB38620A945}" destId="{6623F0D4-6974-46F3-B676-026C907C1ABF}" srcOrd="8" destOrd="0" presId="urn:microsoft.com/office/officeart/2005/8/layout/cycle1"/>
    <dgm:cxn modelId="{E4086889-BBF8-4F67-84DC-AC5BD6FD4791}" type="presParOf" srcId="{EBFAA16C-BD18-4D2C-830C-4BB38620A945}" destId="{2E759D38-5035-49C7-BCA8-994974FBB310}" srcOrd="9" destOrd="0" presId="urn:microsoft.com/office/officeart/2005/8/layout/cycle1"/>
    <dgm:cxn modelId="{DDB4896A-FE62-43B6-AD55-BC800437F3F1}" type="presParOf" srcId="{EBFAA16C-BD18-4D2C-830C-4BB38620A945}" destId="{4A28D1F2-6AB3-4F6A-9454-96149F53EC71}" srcOrd="10" destOrd="0" presId="urn:microsoft.com/office/officeart/2005/8/layout/cycle1"/>
    <dgm:cxn modelId="{05C23225-9525-47EB-8E54-7B68DBF719D2}" type="presParOf" srcId="{EBFAA16C-BD18-4D2C-830C-4BB38620A945}" destId="{B30AB126-17B9-4C9A-BA03-46682BEF8D55}" srcOrd="11" destOrd="0" presId="urn:microsoft.com/office/officeart/2005/8/layout/cycle1"/>
    <dgm:cxn modelId="{9B9B92EF-E9FF-43E8-8A18-0AFE67CBCFA3}" type="presParOf" srcId="{EBFAA16C-BD18-4D2C-830C-4BB38620A945}" destId="{AB89EDFD-BB30-4835-B181-33D1693F8298}" srcOrd="12" destOrd="0" presId="urn:microsoft.com/office/officeart/2005/8/layout/cycle1"/>
    <dgm:cxn modelId="{A7964F74-AA57-4789-BE81-7B05280D0D00}" type="presParOf" srcId="{EBFAA16C-BD18-4D2C-830C-4BB38620A945}" destId="{9C8296CA-B5C7-4679-A1BD-6A4C86C14F60}" srcOrd="13" destOrd="0" presId="urn:microsoft.com/office/officeart/2005/8/layout/cycle1"/>
    <dgm:cxn modelId="{B42AAC22-687C-43D2-A68C-3DB822050C3D}" type="presParOf" srcId="{EBFAA16C-BD18-4D2C-830C-4BB38620A945}" destId="{DC59164A-6568-47B1-A3EE-EFB6A6F08B3E}" srcOrd="14" destOrd="0" presId="urn:microsoft.com/office/officeart/2005/8/layout/cycle1"/>
    <dgm:cxn modelId="{4D1FAA97-377D-420C-BFC9-6C3E49E967A9}" type="presParOf" srcId="{EBFAA16C-BD18-4D2C-830C-4BB38620A945}" destId="{FCB2294A-CB2F-476F-8713-E3389DA2E666}" srcOrd="15" destOrd="0" presId="urn:microsoft.com/office/officeart/2005/8/layout/cycle1"/>
    <dgm:cxn modelId="{7364D4F1-77DC-456D-BC3E-9D4EAFED1266}" type="presParOf" srcId="{EBFAA16C-BD18-4D2C-830C-4BB38620A945}" destId="{CA3ABEAA-8020-4F06-9051-9F09FCE5A333}" srcOrd="16" destOrd="0" presId="urn:microsoft.com/office/officeart/2005/8/layout/cycle1"/>
    <dgm:cxn modelId="{0932F0C5-6DCF-4BB3-BAC7-9E65DDF4C215}" type="presParOf" srcId="{EBFAA16C-BD18-4D2C-830C-4BB38620A945}" destId="{61123C1D-5978-4E2D-8731-DA20760CD741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Leader = Man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Leadership</a:t>
          </a:r>
          <a:br>
            <a:rPr lang="en-US" sz="2400"/>
          </a:br>
          <a:r>
            <a:rPr lang="en-US" sz="2400"/>
            <a:t>Double Bind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Relational Leadership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Leader = Man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Leadership</a:t>
          </a:r>
          <a:br>
            <a:rPr lang="en-US" sz="2400"/>
          </a:br>
          <a:r>
            <a:rPr lang="en-US" sz="2400"/>
            <a:t>Double Bind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Relational Leadership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Leader = Man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Leadership</a:t>
          </a:r>
          <a:br>
            <a:rPr lang="en-US" sz="2400"/>
          </a:br>
          <a:r>
            <a:rPr lang="en-US" sz="2400"/>
            <a:t>Double Bind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Relational Leadership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DCABB98-11B0-48B7-A9A6-6040EC2F6882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AAEB153-5332-4A6F-BE3E-904E89CFF6AC}">
      <dgm:prSet phldrT="[Text]" phldr="0" custT="1"/>
      <dgm:spPr/>
      <dgm:t>
        <a:bodyPr/>
        <a:lstStyle/>
        <a:p>
          <a:r>
            <a:rPr lang="en-US" sz="2000"/>
            <a:t>Understand the problem</a:t>
          </a:r>
        </a:p>
      </dgm:t>
    </dgm:pt>
    <dgm:pt modelId="{F0B58042-E520-4A03-93FC-BCC68D974B24}" type="parTrans" cxnId="{B5A041E9-1D8D-4496-A9E9-B83BC2CEB825}">
      <dgm:prSet/>
      <dgm:spPr/>
      <dgm:t>
        <a:bodyPr/>
        <a:lstStyle/>
        <a:p>
          <a:endParaRPr lang="en-US"/>
        </a:p>
      </dgm:t>
    </dgm:pt>
    <dgm:pt modelId="{4FB102A6-7CB7-45B1-80CF-8A850C5A0A56}" type="sibTrans" cxnId="{B5A041E9-1D8D-4496-A9E9-B83BC2CEB825}">
      <dgm:prSet/>
      <dgm:spPr/>
      <dgm:t>
        <a:bodyPr/>
        <a:lstStyle/>
        <a:p>
          <a:endParaRPr lang="en-US"/>
        </a:p>
      </dgm:t>
    </dgm:pt>
    <dgm:pt modelId="{A77C4EE0-A2C4-48F2-9960-C9BD7976700B}">
      <dgm:prSet phldrT="[Text]" phldr="0"/>
      <dgm:spPr/>
      <dgm:t>
        <a:bodyPr/>
        <a:lstStyle/>
        <a:p>
          <a:r>
            <a:rPr lang="en-US"/>
            <a:t>Combine authoritative, decisive behavior with interpersonal skills like collaboration and empathy (strategic softening)</a:t>
          </a:r>
        </a:p>
      </dgm:t>
    </dgm:pt>
    <dgm:pt modelId="{B2851712-CF47-4A5F-914C-90DFF1C65F06}" type="parTrans" cxnId="{5A0721A1-CB7B-4480-B46A-A2EF60FD1C12}">
      <dgm:prSet/>
      <dgm:spPr/>
      <dgm:t>
        <a:bodyPr/>
        <a:lstStyle/>
        <a:p>
          <a:endParaRPr lang="en-US"/>
        </a:p>
      </dgm:t>
    </dgm:pt>
    <dgm:pt modelId="{6FC08794-2803-488B-90CE-B0354D6A29CC}" type="sibTrans" cxnId="{5A0721A1-CB7B-4480-B46A-A2EF60FD1C12}">
      <dgm:prSet/>
      <dgm:spPr/>
      <dgm:t>
        <a:bodyPr/>
        <a:lstStyle/>
        <a:p>
          <a:endParaRPr lang="en-US"/>
        </a:p>
      </dgm:t>
    </dgm:pt>
    <dgm:pt modelId="{DA250CEF-078C-48AF-B449-520A43567829}">
      <dgm:prSet phldrT="[Text]" phldr="0" custT="1"/>
      <dgm:spPr/>
      <dgm:t>
        <a:bodyPr/>
        <a:lstStyle/>
        <a:p>
          <a:r>
            <a:rPr lang="en-US" sz="2000"/>
            <a:t>Build a Strong Network</a:t>
          </a:r>
        </a:p>
      </dgm:t>
    </dgm:pt>
    <dgm:pt modelId="{DFB50847-3E8C-41B7-9CD3-AD0083D3A784}" type="parTrans" cxnId="{97921F5E-FA69-4E63-AC81-FD3F4CD15A46}">
      <dgm:prSet/>
      <dgm:spPr/>
      <dgm:t>
        <a:bodyPr/>
        <a:lstStyle/>
        <a:p>
          <a:endParaRPr lang="en-US"/>
        </a:p>
      </dgm:t>
    </dgm:pt>
    <dgm:pt modelId="{471015C2-9DAF-48A8-AB21-184F008464CB}" type="sibTrans" cxnId="{97921F5E-FA69-4E63-AC81-FD3F4CD15A46}">
      <dgm:prSet/>
      <dgm:spPr/>
      <dgm:t>
        <a:bodyPr/>
        <a:lstStyle/>
        <a:p>
          <a:endParaRPr lang="en-US"/>
        </a:p>
      </dgm:t>
    </dgm:pt>
    <dgm:pt modelId="{57DBE84D-B09E-478D-A868-4AC28534A5E1}">
      <dgm:prSet phldrT="[Text]" phldr="0"/>
      <dgm:spPr/>
      <dgm:t>
        <a:bodyPr/>
        <a:lstStyle/>
        <a:p>
          <a:r>
            <a:rPr lang="en-US"/>
            <a:t>Cultivate supporters, partners, mentors and sponsors</a:t>
          </a:r>
        </a:p>
      </dgm:t>
    </dgm:pt>
    <dgm:pt modelId="{032D5D63-84AA-4826-BE0E-7BC77CD87828}" type="parTrans" cxnId="{3369331E-B2C8-4954-9A90-F50A153E993A}">
      <dgm:prSet/>
      <dgm:spPr/>
      <dgm:t>
        <a:bodyPr/>
        <a:lstStyle/>
        <a:p>
          <a:endParaRPr lang="en-US"/>
        </a:p>
      </dgm:t>
    </dgm:pt>
    <dgm:pt modelId="{3E0DDEE5-93B0-49AF-9ECF-139674B4718B}" type="sibTrans" cxnId="{3369331E-B2C8-4954-9A90-F50A153E993A}">
      <dgm:prSet/>
      <dgm:spPr/>
      <dgm:t>
        <a:bodyPr/>
        <a:lstStyle/>
        <a:p>
          <a:endParaRPr lang="en-US"/>
        </a:p>
      </dgm:t>
    </dgm:pt>
    <dgm:pt modelId="{E9627FC9-1CDF-40B5-9E66-DB54F789EABB}">
      <dgm:prSet phldrT="[Text]" phldr="0" custT="1"/>
      <dgm:spPr/>
      <dgm:t>
        <a:bodyPr/>
        <a:lstStyle/>
        <a:p>
          <a:r>
            <a:rPr lang="en-US" sz="2000"/>
            <a:t>Own your unique value</a:t>
          </a:r>
        </a:p>
      </dgm:t>
    </dgm:pt>
    <dgm:pt modelId="{5EE9B084-5F08-45C3-96FF-439A1BE6B49C}" type="parTrans" cxnId="{A2F5A38F-3C01-4CB0-8C50-F3F4497DDB75}">
      <dgm:prSet/>
      <dgm:spPr/>
      <dgm:t>
        <a:bodyPr/>
        <a:lstStyle/>
        <a:p>
          <a:endParaRPr lang="en-US"/>
        </a:p>
      </dgm:t>
    </dgm:pt>
    <dgm:pt modelId="{5C752273-5FC3-4035-8E7A-8C1EEFD499B1}" type="sibTrans" cxnId="{A2F5A38F-3C01-4CB0-8C50-F3F4497DDB75}">
      <dgm:prSet/>
      <dgm:spPr/>
      <dgm:t>
        <a:bodyPr/>
        <a:lstStyle/>
        <a:p>
          <a:endParaRPr lang="en-US"/>
        </a:p>
      </dgm:t>
    </dgm:pt>
    <dgm:pt modelId="{06E586BC-AD39-4E4C-9B90-2C49B566440E}">
      <dgm:prSet phldrT="[Text]" phldr="0"/>
      <dgm:spPr/>
      <dgm:t>
        <a:bodyPr/>
        <a:lstStyle/>
        <a:p>
          <a:r>
            <a:rPr lang="en-US"/>
            <a:t>Leadership Double Bind: Women leaders are expected to be assertive (competent) and warm (likable)</a:t>
          </a:r>
        </a:p>
      </dgm:t>
    </dgm:pt>
    <dgm:pt modelId="{3425EC4F-A3AC-4075-B74F-7E5550773BCB}" type="parTrans" cxnId="{1C27517F-CD33-4C6B-A67F-CA498C78EA08}">
      <dgm:prSet/>
      <dgm:spPr/>
      <dgm:t>
        <a:bodyPr/>
        <a:lstStyle/>
        <a:p>
          <a:endParaRPr lang="en-US"/>
        </a:p>
      </dgm:t>
    </dgm:pt>
    <dgm:pt modelId="{0BA7840D-FE65-4561-BCA9-04D6363F6ED0}" type="sibTrans" cxnId="{1C27517F-CD33-4C6B-A67F-CA498C78EA08}">
      <dgm:prSet/>
      <dgm:spPr/>
      <dgm:t>
        <a:bodyPr/>
        <a:lstStyle/>
        <a:p>
          <a:endParaRPr lang="en-US"/>
        </a:p>
      </dgm:t>
    </dgm:pt>
    <dgm:pt modelId="{DCE33502-B91A-4D3C-A4AC-7B5BAAB65370}">
      <dgm:prSet phldrT="[Text]" phldr="0" custT="1"/>
      <dgm:spPr/>
      <dgm:t>
        <a:bodyPr/>
        <a:lstStyle/>
        <a:p>
          <a:r>
            <a:rPr lang="en-US" sz="2000"/>
            <a:t>Balance Warmth and Assertion</a:t>
          </a:r>
        </a:p>
      </dgm:t>
    </dgm:pt>
    <dgm:pt modelId="{48CB8195-E1F3-43BC-8A25-4254A708174E}" type="parTrans" cxnId="{E85FE002-998A-4B26-AE2E-9AF3BF8E3E90}">
      <dgm:prSet/>
      <dgm:spPr/>
      <dgm:t>
        <a:bodyPr/>
        <a:lstStyle/>
        <a:p>
          <a:endParaRPr lang="en-US"/>
        </a:p>
      </dgm:t>
    </dgm:pt>
    <dgm:pt modelId="{18D627A0-5DA8-46A8-8B96-728863B2C1EC}" type="sibTrans" cxnId="{E85FE002-998A-4B26-AE2E-9AF3BF8E3E90}">
      <dgm:prSet/>
      <dgm:spPr/>
      <dgm:t>
        <a:bodyPr/>
        <a:lstStyle/>
        <a:p>
          <a:endParaRPr lang="en-US"/>
        </a:p>
      </dgm:t>
    </dgm:pt>
    <dgm:pt modelId="{0B1C73A9-F58C-4F2F-BB88-2386A16813D6}">
      <dgm:prSet phldrT="[Text]" phldr="0"/>
      <dgm:spPr/>
      <dgm:t>
        <a:bodyPr/>
        <a:lstStyle/>
        <a:p>
          <a:r>
            <a:rPr lang="en-US"/>
            <a:t>Recognize your individual strengths that transcend gender stereotypes </a:t>
          </a:r>
        </a:p>
      </dgm:t>
    </dgm:pt>
    <dgm:pt modelId="{0EDFA74F-A18D-452F-BB22-7B03B0F96785}" type="parTrans" cxnId="{7F8AB58E-F2E5-4C12-BF50-BF1C78C230F5}">
      <dgm:prSet/>
      <dgm:spPr/>
      <dgm:t>
        <a:bodyPr/>
        <a:lstStyle/>
        <a:p>
          <a:endParaRPr lang="en-US"/>
        </a:p>
      </dgm:t>
    </dgm:pt>
    <dgm:pt modelId="{E24AAB73-DA55-4794-9E84-ED5C2E4AE5BC}" type="sibTrans" cxnId="{7F8AB58E-F2E5-4C12-BF50-BF1C78C230F5}">
      <dgm:prSet/>
      <dgm:spPr/>
      <dgm:t>
        <a:bodyPr/>
        <a:lstStyle/>
        <a:p>
          <a:endParaRPr lang="en-US"/>
        </a:p>
      </dgm:t>
    </dgm:pt>
    <dgm:pt modelId="{EC84212C-5DDA-4533-B972-A8FE59E301BD}" type="pres">
      <dgm:prSet presAssocID="{CDCABB98-11B0-48B7-A9A6-6040EC2F6882}" presName="linear" presStyleCnt="0">
        <dgm:presLayoutVars>
          <dgm:dir/>
          <dgm:animLvl val="lvl"/>
          <dgm:resizeHandles val="exact"/>
        </dgm:presLayoutVars>
      </dgm:prSet>
      <dgm:spPr/>
    </dgm:pt>
    <dgm:pt modelId="{0179F623-0949-4C3C-8368-A539B05CA3F0}" type="pres">
      <dgm:prSet presAssocID="{FAAEB153-5332-4A6F-BE3E-904E89CFF6AC}" presName="parentLin" presStyleCnt="0"/>
      <dgm:spPr/>
    </dgm:pt>
    <dgm:pt modelId="{76248C64-9573-4830-A92A-32794FE530D8}" type="pres">
      <dgm:prSet presAssocID="{FAAEB153-5332-4A6F-BE3E-904E89CFF6AC}" presName="parentLeftMargin" presStyleLbl="node1" presStyleIdx="0" presStyleCnt="4"/>
      <dgm:spPr/>
    </dgm:pt>
    <dgm:pt modelId="{4812DEB2-5758-46EC-A242-60D086693062}" type="pres">
      <dgm:prSet presAssocID="{FAAEB153-5332-4A6F-BE3E-904E89CFF6A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11BEAA3-DCB7-4117-97B8-78528F0B4EA5}" type="pres">
      <dgm:prSet presAssocID="{FAAEB153-5332-4A6F-BE3E-904E89CFF6AC}" presName="negativeSpace" presStyleCnt="0"/>
      <dgm:spPr/>
    </dgm:pt>
    <dgm:pt modelId="{4B814BF0-217F-4BEC-A561-90316A6A3D65}" type="pres">
      <dgm:prSet presAssocID="{FAAEB153-5332-4A6F-BE3E-904E89CFF6AC}" presName="childText" presStyleLbl="conFgAcc1" presStyleIdx="0" presStyleCnt="4">
        <dgm:presLayoutVars>
          <dgm:bulletEnabled val="1"/>
        </dgm:presLayoutVars>
      </dgm:prSet>
      <dgm:spPr/>
    </dgm:pt>
    <dgm:pt modelId="{45C4D591-AB1A-4647-A78C-39D150D4A38C}" type="pres">
      <dgm:prSet presAssocID="{4FB102A6-7CB7-45B1-80CF-8A850C5A0A56}" presName="spaceBetweenRectangles" presStyleCnt="0"/>
      <dgm:spPr/>
    </dgm:pt>
    <dgm:pt modelId="{8B72E629-EB28-4154-AF2F-8D93985C66DB}" type="pres">
      <dgm:prSet presAssocID="{E9627FC9-1CDF-40B5-9E66-DB54F789EABB}" presName="parentLin" presStyleCnt="0"/>
      <dgm:spPr/>
    </dgm:pt>
    <dgm:pt modelId="{6EDA4831-E3FE-4A11-898C-FA13FFE9FC31}" type="pres">
      <dgm:prSet presAssocID="{E9627FC9-1CDF-40B5-9E66-DB54F789EABB}" presName="parentLeftMargin" presStyleLbl="node1" presStyleIdx="0" presStyleCnt="4"/>
      <dgm:spPr/>
    </dgm:pt>
    <dgm:pt modelId="{CDD43E23-3919-4C9C-9087-62A8BBB0A61E}" type="pres">
      <dgm:prSet presAssocID="{E9627FC9-1CDF-40B5-9E66-DB54F789EAB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22F7202-891D-41FB-8C60-B355ED3F9601}" type="pres">
      <dgm:prSet presAssocID="{E9627FC9-1CDF-40B5-9E66-DB54F789EABB}" presName="negativeSpace" presStyleCnt="0"/>
      <dgm:spPr/>
    </dgm:pt>
    <dgm:pt modelId="{8B1B7C31-91DD-41DB-945B-BF78D6875D09}" type="pres">
      <dgm:prSet presAssocID="{E9627FC9-1CDF-40B5-9E66-DB54F789EABB}" presName="childText" presStyleLbl="conFgAcc1" presStyleIdx="1" presStyleCnt="4">
        <dgm:presLayoutVars>
          <dgm:bulletEnabled val="1"/>
        </dgm:presLayoutVars>
      </dgm:prSet>
      <dgm:spPr/>
    </dgm:pt>
    <dgm:pt modelId="{3F663C0E-C221-4DAD-BCDF-4DA86518DAC5}" type="pres">
      <dgm:prSet presAssocID="{5C752273-5FC3-4035-8E7A-8C1EEFD499B1}" presName="spaceBetweenRectangles" presStyleCnt="0"/>
      <dgm:spPr/>
    </dgm:pt>
    <dgm:pt modelId="{9196C298-61E7-4735-86F2-11A2ABB41F9E}" type="pres">
      <dgm:prSet presAssocID="{DCE33502-B91A-4D3C-A4AC-7B5BAAB65370}" presName="parentLin" presStyleCnt="0"/>
      <dgm:spPr/>
    </dgm:pt>
    <dgm:pt modelId="{6D4E0BD8-BAFD-4598-B023-75BA4A5DDFAA}" type="pres">
      <dgm:prSet presAssocID="{DCE33502-B91A-4D3C-A4AC-7B5BAAB65370}" presName="parentLeftMargin" presStyleLbl="node1" presStyleIdx="1" presStyleCnt="4"/>
      <dgm:spPr/>
    </dgm:pt>
    <dgm:pt modelId="{3410CD90-336C-4DF0-9FB9-BAE4E73AB833}" type="pres">
      <dgm:prSet presAssocID="{DCE33502-B91A-4D3C-A4AC-7B5BAAB6537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3B0250F-4ED6-43E4-8478-F3F3909B2742}" type="pres">
      <dgm:prSet presAssocID="{DCE33502-B91A-4D3C-A4AC-7B5BAAB65370}" presName="negativeSpace" presStyleCnt="0"/>
      <dgm:spPr/>
    </dgm:pt>
    <dgm:pt modelId="{C988E188-5C87-4A6F-B348-37E90C05B514}" type="pres">
      <dgm:prSet presAssocID="{DCE33502-B91A-4D3C-A4AC-7B5BAAB65370}" presName="childText" presStyleLbl="conFgAcc1" presStyleIdx="2" presStyleCnt="4">
        <dgm:presLayoutVars>
          <dgm:bulletEnabled val="1"/>
        </dgm:presLayoutVars>
      </dgm:prSet>
      <dgm:spPr/>
    </dgm:pt>
    <dgm:pt modelId="{343F47EA-DA52-4E69-ABD9-472EA4654625}" type="pres">
      <dgm:prSet presAssocID="{18D627A0-5DA8-46A8-8B96-728863B2C1EC}" presName="spaceBetweenRectangles" presStyleCnt="0"/>
      <dgm:spPr/>
    </dgm:pt>
    <dgm:pt modelId="{4B252FCF-4FC5-4334-8191-7C7C5B8879DA}" type="pres">
      <dgm:prSet presAssocID="{DA250CEF-078C-48AF-B449-520A43567829}" presName="parentLin" presStyleCnt="0"/>
      <dgm:spPr/>
    </dgm:pt>
    <dgm:pt modelId="{9D85A2FD-F108-405F-8484-3910ADBF17E2}" type="pres">
      <dgm:prSet presAssocID="{DA250CEF-078C-48AF-B449-520A43567829}" presName="parentLeftMargin" presStyleLbl="node1" presStyleIdx="2" presStyleCnt="4"/>
      <dgm:spPr/>
    </dgm:pt>
    <dgm:pt modelId="{6BBA7CD5-7348-41EE-8919-0374EEED8B35}" type="pres">
      <dgm:prSet presAssocID="{DA250CEF-078C-48AF-B449-520A4356782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FED5585-6FB7-46CF-9A91-52960A1784D5}" type="pres">
      <dgm:prSet presAssocID="{DA250CEF-078C-48AF-B449-520A43567829}" presName="negativeSpace" presStyleCnt="0"/>
      <dgm:spPr/>
    </dgm:pt>
    <dgm:pt modelId="{D6D50E5A-0108-441F-8E0B-8AE1C827ED9B}" type="pres">
      <dgm:prSet presAssocID="{DA250CEF-078C-48AF-B449-520A4356782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3045E02-14DD-4F82-9164-E8BD954F6FEE}" type="presOf" srcId="{E9627FC9-1CDF-40B5-9E66-DB54F789EABB}" destId="{CDD43E23-3919-4C9C-9087-62A8BBB0A61E}" srcOrd="1" destOrd="0" presId="urn:microsoft.com/office/officeart/2005/8/layout/list1"/>
    <dgm:cxn modelId="{E85FE002-998A-4B26-AE2E-9AF3BF8E3E90}" srcId="{CDCABB98-11B0-48B7-A9A6-6040EC2F6882}" destId="{DCE33502-B91A-4D3C-A4AC-7B5BAAB65370}" srcOrd="2" destOrd="0" parTransId="{48CB8195-E1F3-43BC-8A25-4254A708174E}" sibTransId="{18D627A0-5DA8-46A8-8B96-728863B2C1EC}"/>
    <dgm:cxn modelId="{3369331E-B2C8-4954-9A90-F50A153E993A}" srcId="{DA250CEF-078C-48AF-B449-520A43567829}" destId="{57DBE84D-B09E-478D-A868-4AC28534A5E1}" srcOrd="0" destOrd="0" parTransId="{032D5D63-84AA-4826-BE0E-7BC77CD87828}" sibTransId="{3E0DDEE5-93B0-49AF-9ECF-139674B4718B}"/>
    <dgm:cxn modelId="{4C942730-4343-45F3-9A6D-59A2E9C7C0F3}" type="presOf" srcId="{FAAEB153-5332-4A6F-BE3E-904E89CFF6AC}" destId="{4812DEB2-5758-46EC-A242-60D086693062}" srcOrd="1" destOrd="0" presId="urn:microsoft.com/office/officeart/2005/8/layout/list1"/>
    <dgm:cxn modelId="{97921F5E-FA69-4E63-AC81-FD3F4CD15A46}" srcId="{CDCABB98-11B0-48B7-A9A6-6040EC2F6882}" destId="{DA250CEF-078C-48AF-B449-520A43567829}" srcOrd="3" destOrd="0" parTransId="{DFB50847-3E8C-41B7-9CD3-AD0083D3A784}" sibTransId="{471015C2-9DAF-48A8-AB21-184F008464CB}"/>
    <dgm:cxn modelId="{0C975463-A064-42A4-AEA3-8D732464AFAA}" type="presOf" srcId="{FAAEB153-5332-4A6F-BE3E-904E89CFF6AC}" destId="{76248C64-9573-4830-A92A-32794FE530D8}" srcOrd="0" destOrd="0" presId="urn:microsoft.com/office/officeart/2005/8/layout/list1"/>
    <dgm:cxn modelId="{C00AFB4F-B889-47CA-86FA-89EF7EC69828}" type="presOf" srcId="{0B1C73A9-F58C-4F2F-BB88-2386A16813D6}" destId="{8B1B7C31-91DD-41DB-945B-BF78D6875D09}" srcOrd="0" destOrd="0" presId="urn:microsoft.com/office/officeart/2005/8/layout/list1"/>
    <dgm:cxn modelId="{3DA8B253-EA6E-4675-A484-61DC2F464467}" type="presOf" srcId="{A77C4EE0-A2C4-48F2-9960-C9BD7976700B}" destId="{C988E188-5C87-4A6F-B348-37E90C05B514}" srcOrd="0" destOrd="0" presId="urn:microsoft.com/office/officeart/2005/8/layout/list1"/>
    <dgm:cxn modelId="{B70D997E-5DAE-4973-9052-79C4B4339E11}" type="presOf" srcId="{57DBE84D-B09E-478D-A868-4AC28534A5E1}" destId="{D6D50E5A-0108-441F-8E0B-8AE1C827ED9B}" srcOrd="0" destOrd="0" presId="urn:microsoft.com/office/officeart/2005/8/layout/list1"/>
    <dgm:cxn modelId="{1C27517F-CD33-4C6B-A67F-CA498C78EA08}" srcId="{FAAEB153-5332-4A6F-BE3E-904E89CFF6AC}" destId="{06E586BC-AD39-4E4C-9B90-2C49B566440E}" srcOrd="0" destOrd="0" parTransId="{3425EC4F-A3AC-4075-B74F-7E5550773BCB}" sibTransId="{0BA7840D-FE65-4561-BCA9-04D6363F6ED0}"/>
    <dgm:cxn modelId="{7F8AB58E-F2E5-4C12-BF50-BF1C78C230F5}" srcId="{E9627FC9-1CDF-40B5-9E66-DB54F789EABB}" destId="{0B1C73A9-F58C-4F2F-BB88-2386A16813D6}" srcOrd="0" destOrd="0" parTransId="{0EDFA74F-A18D-452F-BB22-7B03B0F96785}" sibTransId="{E24AAB73-DA55-4794-9E84-ED5C2E4AE5BC}"/>
    <dgm:cxn modelId="{A2F5A38F-3C01-4CB0-8C50-F3F4497DDB75}" srcId="{CDCABB98-11B0-48B7-A9A6-6040EC2F6882}" destId="{E9627FC9-1CDF-40B5-9E66-DB54F789EABB}" srcOrd="1" destOrd="0" parTransId="{5EE9B084-5F08-45C3-96FF-439A1BE6B49C}" sibTransId="{5C752273-5FC3-4035-8E7A-8C1EEFD499B1}"/>
    <dgm:cxn modelId="{5A0721A1-CB7B-4480-B46A-A2EF60FD1C12}" srcId="{DCE33502-B91A-4D3C-A4AC-7B5BAAB65370}" destId="{A77C4EE0-A2C4-48F2-9960-C9BD7976700B}" srcOrd="0" destOrd="0" parTransId="{B2851712-CF47-4A5F-914C-90DFF1C65F06}" sibTransId="{6FC08794-2803-488B-90CE-B0354D6A29CC}"/>
    <dgm:cxn modelId="{65D79FA4-20F6-4C8E-A321-D203A622DF64}" type="presOf" srcId="{DCE33502-B91A-4D3C-A4AC-7B5BAAB65370}" destId="{6D4E0BD8-BAFD-4598-B023-75BA4A5DDFAA}" srcOrd="0" destOrd="0" presId="urn:microsoft.com/office/officeart/2005/8/layout/list1"/>
    <dgm:cxn modelId="{8D25DCA9-2F76-4A69-A27A-D853FA5FC885}" type="presOf" srcId="{06E586BC-AD39-4E4C-9B90-2C49B566440E}" destId="{4B814BF0-217F-4BEC-A561-90316A6A3D65}" srcOrd="0" destOrd="0" presId="urn:microsoft.com/office/officeart/2005/8/layout/list1"/>
    <dgm:cxn modelId="{0D51A7B0-00DD-471E-AF2E-832A2D4A634B}" type="presOf" srcId="{DCE33502-B91A-4D3C-A4AC-7B5BAAB65370}" destId="{3410CD90-336C-4DF0-9FB9-BAE4E73AB833}" srcOrd="1" destOrd="0" presId="urn:microsoft.com/office/officeart/2005/8/layout/list1"/>
    <dgm:cxn modelId="{486F81B8-FBA6-4109-A194-2894A7E1EBB7}" type="presOf" srcId="{DA250CEF-078C-48AF-B449-520A43567829}" destId="{9D85A2FD-F108-405F-8484-3910ADBF17E2}" srcOrd="0" destOrd="0" presId="urn:microsoft.com/office/officeart/2005/8/layout/list1"/>
    <dgm:cxn modelId="{4A3F45C0-4019-425C-B6D6-DF5332B05393}" type="presOf" srcId="{CDCABB98-11B0-48B7-A9A6-6040EC2F6882}" destId="{EC84212C-5DDA-4533-B972-A8FE59E301BD}" srcOrd="0" destOrd="0" presId="urn:microsoft.com/office/officeart/2005/8/layout/list1"/>
    <dgm:cxn modelId="{53229CE6-4795-44DB-99DF-C3B29B7087AE}" type="presOf" srcId="{E9627FC9-1CDF-40B5-9E66-DB54F789EABB}" destId="{6EDA4831-E3FE-4A11-898C-FA13FFE9FC31}" srcOrd="0" destOrd="0" presId="urn:microsoft.com/office/officeart/2005/8/layout/list1"/>
    <dgm:cxn modelId="{B5A041E9-1D8D-4496-A9E9-B83BC2CEB825}" srcId="{CDCABB98-11B0-48B7-A9A6-6040EC2F6882}" destId="{FAAEB153-5332-4A6F-BE3E-904E89CFF6AC}" srcOrd="0" destOrd="0" parTransId="{F0B58042-E520-4A03-93FC-BCC68D974B24}" sibTransId="{4FB102A6-7CB7-45B1-80CF-8A850C5A0A56}"/>
    <dgm:cxn modelId="{E69E03F7-5C6C-4A93-A0A3-D874C97C139B}" type="presOf" srcId="{DA250CEF-078C-48AF-B449-520A43567829}" destId="{6BBA7CD5-7348-41EE-8919-0374EEED8B35}" srcOrd="1" destOrd="0" presId="urn:microsoft.com/office/officeart/2005/8/layout/list1"/>
    <dgm:cxn modelId="{C1089E38-3B0C-4931-8802-FA1AB00C885A}" type="presParOf" srcId="{EC84212C-5DDA-4533-B972-A8FE59E301BD}" destId="{0179F623-0949-4C3C-8368-A539B05CA3F0}" srcOrd="0" destOrd="0" presId="urn:microsoft.com/office/officeart/2005/8/layout/list1"/>
    <dgm:cxn modelId="{D328D930-ECD1-4596-A00C-04CE3B43ECDF}" type="presParOf" srcId="{0179F623-0949-4C3C-8368-A539B05CA3F0}" destId="{76248C64-9573-4830-A92A-32794FE530D8}" srcOrd="0" destOrd="0" presId="urn:microsoft.com/office/officeart/2005/8/layout/list1"/>
    <dgm:cxn modelId="{B0FE709A-6C23-4429-B997-4BB4F2D31ADC}" type="presParOf" srcId="{0179F623-0949-4C3C-8368-A539B05CA3F0}" destId="{4812DEB2-5758-46EC-A242-60D086693062}" srcOrd="1" destOrd="0" presId="urn:microsoft.com/office/officeart/2005/8/layout/list1"/>
    <dgm:cxn modelId="{70E40D62-2EFF-45F8-A27A-7E178E4AFD19}" type="presParOf" srcId="{EC84212C-5DDA-4533-B972-A8FE59E301BD}" destId="{B11BEAA3-DCB7-4117-97B8-78528F0B4EA5}" srcOrd="1" destOrd="0" presId="urn:microsoft.com/office/officeart/2005/8/layout/list1"/>
    <dgm:cxn modelId="{5709781D-4162-434F-A992-C5803288E89D}" type="presParOf" srcId="{EC84212C-5DDA-4533-B972-A8FE59E301BD}" destId="{4B814BF0-217F-4BEC-A561-90316A6A3D65}" srcOrd="2" destOrd="0" presId="urn:microsoft.com/office/officeart/2005/8/layout/list1"/>
    <dgm:cxn modelId="{D0E295B4-8CCB-4A3B-AA78-387F0AB3EF86}" type="presParOf" srcId="{EC84212C-5DDA-4533-B972-A8FE59E301BD}" destId="{45C4D591-AB1A-4647-A78C-39D150D4A38C}" srcOrd="3" destOrd="0" presId="urn:microsoft.com/office/officeart/2005/8/layout/list1"/>
    <dgm:cxn modelId="{9C98BA1D-D681-4631-BC33-9F42770E39F8}" type="presParOf" srcId="{EC84212C-5DDA-4533-B972-A8FE59E301BD}" destId="{8B72E629-EB28-4154-AF2F-8D93985C66DB}" srcOrd="4" destOrd="0" presId="urn:microsoft.com/office/officeart/2005/8/layout/list1"/>
    <dgm:cxn modelId="{04BD4BA4-DEA6-47BF-9DA5-6C4CB3049288}" type="presParOf" srcId="{8B72E629-EB28-4154-AF2F-8D93985C66DB}" destId="{6EDA4831-E3FE-4A11-898C-FA13FFE9FC31}" srcOrd="0" destOrd="0" presId="urn:microsoft.com/office/officeart/2005/8/layout/list1"/>
    <dgm:cxn modelId="{5B2C3D20-D081-4FC3-AC41-499E2BC1FE24}" type="presParOf" srcId="{8B72E629-EB28-4154-AF2F-8D93985C66DB}" destId="{CDD43E23-3919-4C9C-9087-62A8BBB0A61E}" srcOrd="1" destOrd="0" presId="urn:microsoft.com/office/officeart/2005/8/layout/list1"/>
    <dgm:cxn modelId="{575D7950-7D77-4686-B042-0E55DF23DAE9}" type="presParOf" srcId="{EC84212C-5DDA-4533-B972-A8FE59E301BD}" destId="{822F7202-891D-41FB-8C60-B355ED3F9601}" srcOrd="5" destOrd="0" presId="urn:microsoft.com/office/officeart/2005/8/layout/list1"/>
    <dgm:cxn modelId="{1BA3F381-E563-4412-A23E-80183A042D88}" type="presParOf" srcId="{EC84212C-5DDA-4533-B972-A8FE59E301BD}" destId="{8B1B7C31-91DD-41DB-945B-BF78D6875D09}" srcOrd="6" destOrd="0" presId="urn:microsoft.com/office/officeart/2005/8/layout/list1"/>
    <dgm:cxn modelId="{0A94DC70-2372-42C2-A0D9-AC2DE195D34C}" type="presParOf" srcId="{EC84212C-5DDA-4533-B972-A8FE59E301BD}" destId="{3F663C0E-C221-4DAD-BCDF-4DA86518DAC5}" srcOrd="7" destOrd="0" presId="urn:microsoft.com/office/officeart/2005/8/layout/list1"/>
    <dgm:cxn modelId="{09D004E6-5311-477E-9C55-C91B15123A68}" type="presParOf" srcId="{EC84212C-5DDA-4533-B972-A8FE59E301BD}" destId="{9196C298-61E7-4735-86F2-11A2ABB41F9E}" srcOrd="8" destOrd="0" presId="urn:microsoft.com/office/officeart/2005/8/layout/list1"/>
    <dgm:cxn modelId="{ACA94373-49B0-433F-88DA-5387888E9945}" type="presParOf" srcId="{9196C298-61E7-4735-86F2-11A2ABB41F9E}" destId="{6D4E0BD8-BAFD-4598-B023-75BA4A5DDFAA}" srcOrd="0" destOrd="0" presId="urn:microsoft.com/office/officeart/2005/8/layout/list1"/>
    <dgm:cxn modelId="{FD183CB4-9E1C-4DB9-BD8F-6A462DEA976B}" type="presParOf" srcId="{9196C298-61E7-4735-86F2-11A2ABB41F9E}" destId="{3410CD90-336C-4DF0-9FB9-BAE4E73AB833}" srcOrd="1" destOrd="0" presId="urn:microsoft.com/office/officeart/2005/8/layout/list1"/>
    <dgm:cxn modelId="{EE454D48-6316-4920-99A8-3562B572CB50}" type="presParOf" srcId="{EC84212C-5DDA-4533-B972-A8FE59E301BD}" destId="{03B0250F-4ED6-43E4-8478-F3F3909B2742}" srcOrd="9" destOrd="0" presId="urn:microsoft.com/office/officeart/2005/8/layout/list1"/>
    <dgm:cxn modelId="{140DA34B-53B0-4DB3-834B-B7D531E9D102}" type="presParOf" srcId="{EC84212C-5DDA-4533-B972-A8FE59E301BD}" destId="{C988E188-5C87-4A6F-B348-37E90C05B514}" srcOrd="10" destOrd="0" presId="urn:microsoft.com/office/officeart/2005/8/layout/list1"/>
    <dgm:cxn modelId="{B70FFBE4-4D19-4810-B8D8-3C11ABDA765D}" type="presParOf" srcId="{EC84212C-5DDA-4533-B972-A8FE59E301BD}" destId="{343F47EA-DA52-4E69-ABD9-472EA4654625}" srcOrd="11" destOrd="0" presId="urn:microsoft.com/office/officeart/2005/8/layout/list1"/>
    <dgm:cxn modelId="{180E0A93-A75F-4509-9960-721BD0B85105}" type="presParOf" srcId="{EC84212C-5DDA-4533-B972-A8FE59E301BD}" destId="{4B252FCF-4FC5-4334-8191-7C7C5B8879DA}" srcOrd="12" destOrd="0" presId="urn:microsoft.com/office/officeart/2005/8/layout/list1"/>
    <dgm:cxn modelId="{3F6BDC86-A9B4-4F70-9A05-84190F789BA2}" type="presParOf" srcId="{4B252FCF-4FC5-4334-8191-7C7C5B8879DA}" destId="{9D85A2FD-F108-405F-8484-3910ADBF17E2}" srcOrd="0" destOrd="0" presId="urn:microsoft.com/office/officeart/2005/8/layout/list1"/>
    <dgm:cxn modelId="{42D6C569-5C80-4C88-830B-506BCD7DB9A2}" type="presParOf" srcId="{4B252FCF-4FC5-4334-8191-7C7C5B8879DA}" destId="{6BBA7CD5-7348-41EE-8919-0374EEED8B35}" srcOrd="1" destOrd="0" presId="urn:microsoft.com/office/officeart/2005/8/layout/list1"/>
    <dgm:cxn modelId="{0E8E5071-423E-4E1E-A544-07F9EA88E644}" type="presParOf" srcId="{EC84212C-5DDA-4533-B972-A8FE59E301BD}" destId="{EFED5585-6FB7-46CF-9A91-52960A1784D5}" srcOrd="13" destOrd="0" presId="urn:microsoft.com/office/officeart/2005/8/layout/list1"/>
    <dgm:cxn modelId="{16FFF403-CAF3-4390-ADDA-7FA5D10EC98A}" type="presParOf" srcId="{EC84212C-5DDA-4533-B972-A8FE59E301BD}" destId="{D6D50E5A-0108-441F-8E0B-8AE1C827ED9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Leader = Man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Leadership</a:t>
          </a:r>
          <a:br>
            <a:rPr lang="en-US" sz="2400"/>
          </a:br>
          <a:r>
            <a:rPr lang="en-US" sz="2400"/>
            <a:t>Double Bind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Relational Leadership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94251CB-A683-4B52-ABA1-481D7367C27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9CCB54-68E8-44AF-84B1-6B657813E915}">
      <dgm:prSet phldrT="[Text]" custT="1"/>
      <dgm:spPr/>
      <dgm:t>
        <a:bodyPr/>
        <a:lstStyle/>
        <a:p>
          <a:r>
            <a:rPr lang="en-US" sz="2400"/>
            <a:t>Leader = Man</a:t>
          </a:r>
        </a:p>
      </dgm:t>
    </dgm:pt>
    <dgm:pt modelId="{9576DCC8-8334-4661-94BC-2C4C8BA04129}" type="parTrans" cxnId="{43C1ADB7-9D60-4452-B1AF-28A9576E47F0}">
      <dgm:prSet/>
      <dgm:spPr/>
      <dgm:t>
        <a:bodyPr/>
        <a:lstStyle/>
        <a:p>
          <a:endParaRPr lang="en-US" sz="1400"/>
        </a:p>
      </dgm:t>
    </dgm:pt>
    <dgm:pt modelId="{4111054E-786E-4D22-A3E2-633C8582C262}" type="sibTrans" cxnId="{43C1ADB7-9D60-4452-B1AF-28A9576E47F0}">
      <dgm:prSet/>
      <dgm:spPr/>
      <dgm:t>
        <a:bodyPr/>
        <a:lstStyle/>
        <a:p>
          <a:endParaRPr lang="en-US" sz="1400"/>
        </a:p>
      </dgm:t>
    </dgm:pt>
    <dgm:pt modelId="{00E9CF8A-478D-42ED-AE98-FACF957B0659}">
      <dgm:prSet phldrT="[Text]" custT="1"/>
      <dgm:spPr/>
      <dgm:t>
        <a:bodyPr/>
        <a:lstStyle/>
        <a:p>
          <a:r>
            <a:rPr lang="en-US" sz="2400"/>
            <a:t>Leadership</a:t>
          </a:r>
          <a:br>
            <a:rPr lang="en-US" sz="2400"/>
          </a:br>
          <a:r>
            <a:rPr lang="en-US" sz="2400"/>
            <a:t>Double Bind</a:t>
          </a:r>
        </a:p>
      </dgm:t>
    </dgm:pt>
    <dgm:pt modelId="{CBDB6D14-2556-42DF-A256-00574E90FB88}" type="parTrans" cxnId="{DCD824F5-02BF-4457-A2BE-6876A73BD304}">
      <dgm:prSet/>
      <dgm:spPr/>
      <dgm:t>
        <a:bodyPr/>
        <a:lstStyle/>
        <a:p>
          <a:endParaRPr lang="en-US" sz="1400"/>
        </a:p>
      </dgm:t>
    </dgm:pt>
    <dgm:pt modelId="{CC6DA917-E7A1-4B7B-9AE3-6208F3200EC9}" type="sibTrans" cxnId="{DCD824F5-02BF-4457-A2BE-6876A73BD304}">
      <dgm:prSet/>
      <dgm:spPr/>
      <dgm:t>
        <a:bodyPr/>
        <a:lstStyle/>
        <a:p>
          <a:endParaRPr lang="en-US" sz="1400"/>
        </a:p>
      </dgm:t>
    </dgm:pt>
    <dgm:pt modelId="{01105CE9-C216-491D-B961-5DBA412A6E8E}">
      <dgm:prSet phldrT="[Text]" custT="1"/>
      <dgm:spPr/>
      <dgm:t>
        <a:bodyPr/>
        <a:lstStyle/>
        <a:p>
          <a:r>
            <a:rPr lang="en-US" sz="2400"/>
            <a:t>Relational Leadership</a:t>
          </a:r>
        </a:p>
      </dgm:t>
    </dgm:pt>
    <dgm:pt modelId="{10D8B5D4-78FF-4DF5-82A7-DA83B385FC26}" type="parTrans" cxnId="{D420174E-D389-47A8-8DA8-361FF68E4975}">
      <dgm:prSet/>
      <dgm:spPr/>
      <dgm:t>
        <a:bodyPr/>
        <a:lstStyle/>
        <a:p>
          <a:endParaRPr lang="en-US" sz="1400"/>
        </a:p>
      </dgm:t>
    </dgm:pt>
    <dgm:pt modelId="{74E628A4-288B-4767-897F-7B2657D467B6}" type="sibTrans" cxnId="{D420174E-D389-47A8-8DA8-361FF68E4975}">
      <dgm:prSet/>
      <dgm:spPr/>
      <dgm:t>
        <a:bodyPr/>
        <a:lstStyle/>
        <a:p>
          <a:endParaRPr lang="en-US" sz="1400"/>
        </a:p>
      </dgm:t>
    </dgm:pt>
    <dgm:pt modelId="{2245A383-1B40-4FB8-8366-637CF0EFDE3C}" type="pres">
      <dgm:prSet presAssocID="{F94251CB-A683-4B52-ABA1-481D7367C272}" presName="diagram" presStyleCnt="0">
        <dgm:presLayoutVars>
          <dgm:dir/>
          <dgm:resizeHandles val="exact"/>
        </dgm:presLayoutVars>
      </dgm:prSet>
      <dgm:spPr/>
    </dgm:pt>
    <dgm:pt modelId="{19DAA866-33B5-4D28-9CF5-2B658FCAF3AB}" type="pres">
      <dgm:prSet presAssocID="{A09CCB54-68E8-44AF-84B1-6B657813E915}" presName="node" presStyleLbl="node1" presStyleIdx="0" presStyleCnt="3" custScaleX="102549">
        <dgm:presLayoutVars>
          <dgm:bulletEnabled val="1"/>
        </dgm:presLayoutVars>
      </dgm:prSet>
      <dgm:spPr/>
    </dgm:pt>
    <dgm:pt modelId="{111BCAA6-7DD9-441C-846F-680B4420A1DF}" type="pres">
      <dgm:prSet presAssocID="{4111054E-786E-4D22-A3E2-633C8582C262}" presName="sibTrans" presStyleCnt="0"/>
      <dgm:spPr/>
    </dgm:pt>
    <dgm:pt modelId="{12E8A31A-8B9D-4142-AEB7-37EE2F3775C8}" type="pres">
      <dgm:prSet presAssocID="{00E9CF8A-478D-42ED-AE98-FACF957B0659}" presName="node" presStyleLbl="node1" presStyleIdx="1" presStyleCnt="3" custScaleX="101480" custLinFactNeighborX="-742">
        <dgm:presLayoutVars>
          <dgm:bulletEnabled val="1"/>
        </dgm:presLayoutVars>
      </dgm:prSet>
      <dgm:spPr/>
    </dgm:pt>
    <dgm:pt modelId="{630848E8-18D8-4650-BFB4-94E8B44E8623}" type="pres">
      <dgm:prSet presAssocID="{CC6DA917-E7A1-4B7B-9AE3-6208F3200EC9}" presName="sibTrans" presStyleCnt="0"/>
      <dgm:spPr/>
    </dgm:pt>
    <dgm:pt modelId="{33622AF7-36F6-4311-BCA3-285E23FBD6E5}" type="pres">
      <dgm:prSet presAssocID="{01105CE9-C216-491D-B961-5DBA412A6E8E}" presName="node" presStyleLbl="node1" presStyleIdx="2" presStyleCnt="3">
        <dgm:presLayoutVars>
          <dgm:bulletEnabled val="1"/>
        </dgm:presLayoutVars>
      </dgm:prSet>
      <dgm:spPr/>
    </dgm:pt>
  </dgm:ptLst>
  <dgm:cxnLst>
    <dgm:cxn modelId="{D2A8F112-4497-44E5-AB10-22CC48679BE2}" type="presOf" srcId="{F94251CB-A683-4B52-ABA1-481D7367C272}" destId="{2245A383-1B40-4FB8-8366-637CF0EFDE3C}" srcOrd="0" destOrd="0" presId="urn:microsoft.com/office/officeart/2005/8/layout/default"/>
    <dgm:cxn modelId="{FAE81B6A-EC94-41D0-9606-33EC7AE65216}" type="presOf" srcId="{00E9CF8A-478D-42ED-AE98-FACF957B0659}" destId="{12E8A31A-8B9D-4142-AEB7-37EE2F3775C8}" srcOrd="0" destOrd="0" presId="urn:microsoft.com/office/officeart/2005/8/layout/default"/>
    <dgm:cxn modelId="{D420174E-D389-47A8-8DA8-361FF68E4975}" srcId="{F94251CB-A683-4B52-ABA1-481D7367C272}" destId="{01105CE9-C216-491D-B961-5DBA412A6E8E}" srcOrd="2" destOrd="0" parTransId="{10D8B5D4-78FF-4DF5-82A7-DA83B385FC26}" sibTransId="{74E628A4-288B-4767-897F-7B2657D467B6}"/>
    <dgm:cxn modelId="{450516A0-1D36-4E03-B106-2B18F6D87144}" type="presOf" srcId="{A09CCB54-68E8-44AF-84B1-6B657813E915}" destId="{19DAA866-33B5-4D28-9CF5-2B658FCAF3AB}" srcOrd="0" destOrd="0" presId="urn:microsoft.com/office/officeart/2005/8/layout/default"/>
    <dgm:cxn modelId="{E15E4CAA-6095-4E25-8D6C-DEA7D8BB59E5}" type="presOf" srcId="{01105CE9-C216-491D-B961-5DBA412A6E8E}" destId="{33622AF7-36F6-4311-BCA3-285E23FBD6E5}" srcOrd="0" destOrd="0" presId="urn:microsoft.com/office/officeart/2005/8/layout/default"/>
    <dgm:cxn modelId="{43C1ADB7-9D60-4452-B1AF-28A9576E47F0}" srcId="{F94251CB-A683-4B52-ABA1-481D7367C272}" destId="{A09CCB54-68E8-44AF-84B1-6B657813E915}" srcOrd="0" destOrd="0" parTransId="{9576DCC8-8334-4661-94BC-2C4C8BA04129}" sibTransId="{4111054E-786E-4D22-A3E2-633C8582C262}"/>
    <dgm:cxn modelId="{DCD824F5-02BF-4457-A2BE-6876A73BD304}" srcId="{F94251CB-A683-4B52-ABA1-481D7367C272}" destId="{00E9CF8A-478D-42ED-AE98-FACF957B0659}" srcOrd="1" destOrd="0" parTransId="{CBDB6D14-2556-42DF-A256-00574E90FB88}" sibTransId="{CC6DA917-E7A1-4B7B-9AE3-6208F3200EC9}"/>
    <dgm:cxn modelId="{B2905EC9-09E1-4110-8159-1A52105719A8}" type="presParOf" srcId="{2245A383-1B40-4FB8-8366-637CF0EFDE3C}" destId="{19DAA866-33B5-4D28-9CF5-2B658FCAF3AB}" srcOrd="0" destOrd="0" presId="urn:microsoft.com/office/officeart/2005/8/layout/default"/>
    <dgm:cxn modelId="{B5010BC5-4C65-4AD4-9A29-F000CD8282B1}" type="presParOf" srcId="{2245A383-1B40-4FB8-8366-637CF0EFDE3C}" destId="{111BCAA6-7DD9-441C-846F-680B4420A1DF}" srcOrd="1" destOrd="0" presId="urn:microsoft.com/office/officeart/2005/8/layout/default"/>
    <dgm:cxn modelId="{24886E07-F08D-4DC0-8B76-BC8AD0A5AA80}" type="presParOf" srcId="{2245A383-1B40-4FB8-8366-637CF0EFDE3C}" destId="{12E8A31A-8B9D-4142-AEB7-37EE2F3775C8}" srcOrd="2" destOrd="0" presId="urn:microsoft.com/office/officeart/2005/8/layout/default"/>
    <dgm:cxn modelId="{17073EC1-C780-4EA5-AA31-E5A9880A18A8}" type="presParOf" srcId="{2245A383-1B40-4FB8-8366-637CF0EFDE3C}" destId="{630848E8-18D8-4650-BFB4-94E8B44E8623}" srcOrd="3" destOrd="0" presId="urn:microsoft.com/office/officeart/2005/8/layout/default"/>
    <dgm:cxn modelId="{872B3BEE-B7EB-4698-B743-D7652D74F3A9}" type="presParOf" srcId="{2245A383-1B40-4FB8-8366-637CF0EFDE3C}" destId="{33622AF7-36F6-4311-BCA3-285E23FBD6E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034DA-1C3F-4068-A19A-D571F0F371B4}">
      <dsp:nvSpPr>
        <dsp:cNvPr id="0" name=""/>
        <dsp:cNvSpPr/>
      </dsp:nvSpPr>
      <dsp:spPr>
        <a:xfrm>
          <a:off x="1036774" y="1256"/>
          <a:ext cx="5400000" cy="4758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1 (3/26/26) Amplifying Yourself and Others</a:t>
          </a:r>
        </a:p>
      </dsp:txBody>
      <dsp:txXfrm>
        <a:off x="1036774" y="1256"/>
        <a:ext cx="5400000" cy="475892"/>
      </dsp:txXfrm>
    </dsp:sp>
    <dsp:sp modelId="{A987478D-A24D-4E5A-B09E-8A3E4E06A679}">
      <dsp:nvSpPr>
        <dsp:cNvPr id="0" name=""/>
        <dsp:cNvSpPr/>
      </dsp:nvSpPr>
      <dsp:spPr>
        <a:xfrm>
          <a:off x="1486774" y="500943"/>
          <a:ext cx="4500000" cy="4758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2 (4/2/26) Deconstructing Gender</a:t>
          </a:r>
        </a:p>
      </dsp:txBody>
      <dsp:txXfrm>
        <a:off x="1486774" y="500943"/>
        <a:ext cx="4500000" cy="475892"/>
      </dsp:txXfrm>
    </dsp:sp>
    <dsp:sp modelId="{9CED224D-ACED-4050-95C7-16AE4F29534B}">
      <dsp:nvSpPr>
        <dsp:cNvPr id="0" name=""/>
        <dsp:cNvSpPr/>
      </dsp:nvSpPr>
      <dsp:spPr>
        <a:xfrm>
          <a:off x="1044750" y="1000630"/>
          <a:ext cx="5384047" cy="47589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3 (4/9/26) Getting Comfortable with Power </a:t>
          </a:r>
        </a:p>
      </dsp:txBody>
      <dsp:txXfrm>
        <a:off x="1044750" y="1000630"/>
        <a:ext cx="5384047" cy="475892"/>
      </dsp:txXfrm>
    </dsp:sp>
    <dsp:sp modelId="{368D85A7-5C68-43CE-8E7C-8CFB3E6F000B}">
      <dsp:nvSpPr>
        <dsp:cNvPr id="0" name=""/>
        <dsp:cNvSpPr/>
      </dsp:nvSpPr>
      <dsp:spPr>
        <a:xfrm>
          <a:off x="1486774" y="1500317"/>
          <a:ext cx="4500000" cy="4758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4 (4/16/26) Identifying as a Leader</a:t>
          </a:r>
        </a:p>
      </dsp:txBody>
      <dsp:txXfrm>
        <a:off x="1486774" y="1500317"/>
        <a:ext cx="4500000" cy="475892"/>
      </dsp:txXfrm>
    </dsp:sp>
    <dsp:sp modelId="{828032A5-1A4D-4A32-B2DB-B4BFD704758E}">
      <dsp:nvSpPr>
        <dsp:cNvPr id="0" name=""/>
        <dsp:cNvSpPr/>
      </dsp:nvSpPr>
      <dsp:spPr>
        <a:xfrm>
          <a:off x="496774" y="2000004"/>
          <a:ext cx="6480000" cy="47589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Session 5 (4/23/26) Expanding Identity to Values &amp; Strengths</a:t>
          </a:r>
        </a:p>
      </dsp:txBody>
      <dsp:txXfrm>
        <a:off x="496774" y="2000004"/>
        <a:ext cx="6480000" cy="475892"/>
      </dsp:txXfrm>
    </dsp:sp>
    <dsp:sp modelId="{C0369FE7-053D-42FF-A92A-650537660310}">
      <dsp:nvSpPr>
        <dsp:cNvPr id="0" name=""/>
        <dsp:cNvSpPr/>
      </dsp:nvSpPr>
      <dsp:spPr>
        <a:xfrm>
          <a:off x="1081774" y="2499691"/>
          <a:ext cx="5310000" cy="4758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6 (4/30/26) Cracking the Confidence Code</a:t>
          </a:r>
        </a:p>
      </dsp:txBody>
      <dsp:txXfrm>
        <a:off x="1081774" y="2499691"/>
        <a:ext cx="5310000" cy="475892"/>
      </dsp:txXfrm>
    </dsp:sp>
    <dsp:sp modelId="{54E16099-496D-4DE3-A6E5-F5EB8549F6CB}">
      <dsp:nvSpPr>
        <dsp:cNvPr id="0" name=""/>
        <dsp:cNvSpPr/>
      </dsp:nvSpPr>
      <dsp:spPr>
        <a:xfrm>
          <a:off x="1621774" y="2999378"/>
          <a:ext cx="4230000" cy="4758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7 (5/7/26) Cultivating Resilience</a:t>
          </a:r>
        </a:p>
      </dsp:txBody>
      <dsp:txXfrm>
        <a:off x="1621774" y="2999378"/>
        <a:ext cx="4230000" cy="475892"/>
      </dsp:txXfrm>
    </dsp:sp>
    <dsp:sp modelId="{0790567E-ACA5-4035-A339-1CE4D2F63114}">
      <dsp:nvSpPr>
        <dsp:cNvPr id="0" name=""/>
        <dsp:cNvSpPr/>
      </dsp:nvSpPr>
      <dsp:spPr>
        <a:xfrm>
          <a:off x="1216774" y="3499065"/>
          <a:ext cx="5040000" cy="47589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8 (5/14/26) Transforming Organizations</a:t>
          </a:r>
        </a:p>
      </dsp:txBody>
      <dsp:txXfrm>
        <a:off x="1216774" y="3499065"/>
        <a:ext cx="5040000" cy="475892"/>
      </dsp:txXfrm>
    </dsp:sp>
    <dsp:sp modelId="{EE30E4F7-D3E6-4DC1-B6FA-837EB80CF0BC}">
      <dsp:nvSpPr>
        <dsp:cNvPr id="0" name=""/>
        <dsp:cNvSpPr/>
      </dsp:nvSpPr>
      <dsp:spPr>
        <a:xfrm>
          <a:off x="676774" y="3998752"/>
          <a:ext cx="6120000" cy="4758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9 (5/21/26) Creating Change through Community</a:t>
          </a:r>
        </a:p>
      </dsp:txBody>
      <dsp:txXfrm>
        <a:off x="676774" y="3998752"/>
        <a:ext cx="6120000" cy="4758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6B0CC-8D47-4589-990A-2BC620A50036}">
      <dsp:nvSpPr>
        <dsp:cNvPr id="0" name=""/>
        <dsp:cNvSpPr/>
      </dsp:nvSpPr>
      <dsp:spPr>
        <a:xfrm>
          <a:off x="435485" y="206001"/>
          <a:ext cx="7429960" cy="845748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Power and Gender</a:t>
          </a:r>
        </a:p>
      </dsp:txBody>
      <dsp:txXfrm>
        <a:off x="460256" y="230772"/>
        <a:ext cx="7380418" cy="796206"/>
      </dsp:txXfrm>
    </dsp:sp>
    <dsp:sp modelId="{99BEAA8E-931A-4E85-9E3B-B858BD803DBE}">
      <dsp:nvSpPr>
        <dsp:cNvPr id="0" name=""/>
        <dsp:cNvSpPr/>
      </dsp:nvSpPr>
      <dsp:spPr>
        <a:xfrm>
          <a:off x="1119210" y="999093"/>
          <a:ext cx="845748" cy="845748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9B655-6F51-4497-878E-B9DE75F2E374}">
      <dsp:nvSpPr>
        <dsp:cNvPr id="0" name=""/>
        <dsp:cNvSpPr/>
      </dsp:nvSpPr>
      <dsp:spPr>
        <a:xfrm>
          <a:off x="1968909" y="999093"/>
          <a:ext cx="5122624" cy="845748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Power has been used against women and non-binary/transgender people</a:t>
          </a:r>
        </a:p>
      </dsp:txBody>
      <dsp:txXfrm>
        <a:off x="2010202" y="1040386"/>
        <a:ext cx="5040038" cy="763162"/>
      </dsp:txXfrm>
    </dsp:sp>
    <dsp:sp modelId="{2A9999EC-FEA7-4638-86B9-2126227EC697}">
      <dsp:nvSpPr>
        <dsp:cNvPr id="0" name=""/>
        <dsp:cNvSpPr/>
      </dsp:nvSpPr>
      <dsp:spPr>
        <a:xfrm>
          <a:off x="1119210" y="1946331"/>
          <a:ext cx="845748" cy="845748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CC2A8-6780-4510-BA8D-734784D53CEB}">
      <dsp:nvSpPr>
        <dsp:cNvPr id="0" name=""/>
        <dsp:cNvSpPr/>
      </dsp:nvSpPr>
      <dsp:spPr>
        <a:xfrm>
          <a:off x="1968909" y="1946331"/>
          <a:ext cx="5122624" cy="845748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Misperception that only position gives you power </a:t>
          </a:r>
        </a:p>
      </dsp:txBody>
      <dsp:txXfrm>
        <a:off x="2010202" y="1987624"/>
        <a:ext cx="5040038" cy="763162"/>
      </dsp:txXfrm>
    </dsp:sp>
    <dsp:sp modelId="{4CBD6096-039A-4936-ABF9-B6BFAC9F6BF6}">
      <dsp:nvSpPr>
        <dsp:cNvPr id="0" name=""/>
        <dsp:cNvSpPr/>
      </dsp:nvSpPr>
      <dsp:spPr>
        <a:xfrm>
          <a:off x="1119210" y="2893569"/>
          <a:ext cx="845748" cy="845748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57DE34-2171-47ED-8189-43A1B0B6E569}">
      <dsp:nvSpPr>
        <dsp:cNvPr id="0" name=""/>
        <dsp:cNvSpPr/>
      </dsp:nvSpPr>
      <dsp:spPr>
        <a:xfrm>
          <a:off x="1968909" y="2893569"/>
          <a:ext cx="5122624" cy="845748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Power Paradox: The more powerful you are, the more vulnerable you become</a:t>
          </a:r>
        </a:p>
      </dsp:txBody>
      <dsp:txXfrm>
        <a:off x="2010202" y="2934862"/>
        <a:ext cx="5040038" cy="763162"/>
      </dsp:txXfrm>
    </dsp:sp>
    <dsp:sp modelId="{26071079-896E-4444-8727-05CA5E76CC86}">
      <dsp:nvSpPr>
        <dsp:cNvPr id="0" name=""/>
        <dsp:cNvSpPr/>
      </dsp:nvSpPr>
      <dsp:spPr>
        <a:xfrm>
          <a:off x="1166006" y="3840807"/>
          <a:ext cx="845748" cy="845748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8E2314-7141-4B2A-90E5-327FB4FEB352}">
      <dsp:nvSpPr>
        <dsp:cNvPr id="0" name=""/>
        <dsp:cNvSpPr/>
      </dsp:nvSpPr>
      <dsp:spPr>
        <a:xfrm>
          <a:off x="2062499" y="3840807"/>
          <a:ext cx="5029034" cy="845748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  Definition of power trends towards </a:t>
          </a:r>
          <a:br>
            <a:rPr lang="en-US" sz="1800" kern="1200"/>
          </a:br>
          <a:r>
            <a:rPr lang="en-US" sz="1800" kern="1200"/>
            <a:t>(toxic) masculinity</a:t>
          </a:r>
        </a:p>
      </dsp:txBody>
      <dsp:txXfrm>
        <a:off x="2103792" y="3882100"/>
        <a:ext cx="4946448" cy="7631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Definition of power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Traditional power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11039" y="2160790"/>
          <a:ext cx="3117664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Amplify superpowers</a:t>
          </a:r>
        </a:p>
      </dsp:txBody>
      <dsp:txXfrm>
        <a:off x="2311039" y="2160790"/>
        <a:ext cx="3117664" cy="18502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Definition of power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Traditional power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11039" y="2160790"/>
          <a:ext cx="3117664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Amplify superpowers</a:t>
          </a:r>
        </a:p>
      </dsp:txBody>
      <dsp:txXfrm>
        <a:off x="2311039" y="2160790"/>
        <a:ext cx="3117664" cy="18502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Definition of power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Traditional power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11039" y="2160790"/>
          <a:ext cx="3117664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Amplify superpowers</a:t>
          </a:r>
        </a:p>
      </dsp:txBody>
      <dsp:txXfrm>
        <a:off x="2311039" y="2160790"/>
        <a:ext cx="3117664" cy="18502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59951-23D8-4430-AEBE-C06846182E03}">
      <dsp:nvSpPr>
        <dsp:cNvPr id="0" name=""/>
        <dsp:cNvSpPr/>
      </dsp:nvSpPr>
      <dsp:spPr>
        <a:xfrm>
          <a:off x="2806168" y="1690045"/>
          <a:ext cx="1448610" cy="1448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Power</a:t>
          </a:r>
          <a:endParaRPr lang="en-US" sz="2400" kern="1200"/>
        </a:p>
      </dsp:txBody>
      <dsp:txXfrm>
        <a:off x="2876883" y="1760760"/>
        <a:ext cx="1307180" cy="1307180"/>
      </dsp:txXfrm>
    </dsp:sp>
    <dsp:sp modelId="{5E1D919C-95C9-48BB-86B9-8C2A837E1321}">
      <dsp:nvSpPr>
        <dsp:cNvPr id="0" name=""/>
        <dsp:cNvSpPr/>
      </dsp:nvSpPr>
      <dsp:spPr>
        <a:xfrm rot="16200000">
          <a:off x="3170943" y="1330514"/>
          <a:ext cx="7190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061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B5F07-5EF9-4313-A0B9-5A0566D19241}">
      <dsp:nvSpPr>
        <dsp:cNvPr id="0" name=""/>
        <dsp:cNvSpPr/>
      </dsp:nvSpPr>
      <dsp:spPr>
        <a:xfrm>
          <a:off x="2858282" y="414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Expert</a:t>
          </a:r>
        </a:p>
      </dsp:txBody>
      <dsp:txXfrm>
        <a:off x="2905661" y="47793"/>
        <a:ext cx="1249625" cy="875811"/>
      </dsp:txXfrm>
    </dsp:sp>
    <dsp:sp modelId="{B79F2570-896B-4375-8C78-D276F838F208}">
      <dsp:nvSpPr>
        <dsp:cNvPr id="0" name=""/>
        <dsp:cNvSpPr/>
      </dsp:nvSpPr>
      <dsp:spPr>
        <a:xfrm rot="19800000">
          <a:off x="4233603" y="1917144"/>
          <a:ext cx="3161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11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094D2-41F0-44FF-9469-3B29FA5F7101}">
      <dsp:nvSpPr>
        <dsp:cNvPr id="0" name=""/>
        <dsp:cNvSpPr/>
      </dsp:nvSpPr>
      <dsp:spPr>
        <a:xfrm>
          <a:off x="4528543" y="964740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Legitimate</a:t>
          </a:r>
        </a:p>
      </dsp:txBody>
      <dsp:txXfrm>
        <a:off x="4575922" y="1012119"/>
        <a:ext cx="1249625" cy="875811"/>
      </dsp:txXfrm>
    </dsp:sp>
    <dsp:sp modelId="{2F534B0D-56A4-4450-92BE-36FAF7F1EB8B}">
      <dsp:nvSpPr>
        <dsp:cNvPr id="0" name=""/>
        <dsp:cNvSpPr/>
      </dsp:nvSpPr>
      <dsp:spPr>
        <a:xfrm rot="1800000">
          <a:off x="4233603" y="2911557"/>
          <a:ext cx="3161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11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8240AD-1F19-4F70-AF32-8891A79A374B}">
      <dsp:nvSpPr>
        <dsp:cNvPr id="0" name=""/>
        <dsp:cNvSpPr/>
      </dsp:nvSpPr>
      <dsp:spPr>
        <a:xfrm>
          <a:off x="4528543" y="2893392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Coercive</a:t>
          </a:r>
        </a:p>
      </dsp:txBody>
      <dsp:txXfrm>
        <a:off x="4575922" y="2940771"/>
        <a:ext cx="1249625" cy="875811"/>
      </dsp:txXfrm>
    </dsp:sp>
    <dsp:sp modelId="{9D433F12-F273-4B1D-96D8-B03E32A64CD0}">
      <dsp:nvSpPr>
        <dsp:cNvPr id="0" name=""/>
        <dsp:cNvSpPr/>
      </dsp:nvSpPr>
      <dsp:spPr>
        <a:xfrm rot="5400000">
          <a:off x="3170943" y="3498187"/>
          <a:ext cx="7190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061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ED94F5-E407-4997-9D84-D8E759AF83D7}">
      <dsp:nvSpPr>
        <dsp:cNvPr id="0" name=""/>
        <dsp:cNvSpPr/>
      </dsp:nvSpPr>
      <dsp:spPr>
        <a:xfrm>
          <a:off x="2858282" y="3857717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Reward</a:t>
          </a:r>
        </a:p>
      </dsp:txBody>
      <dsp:txXfrm>
        <a:off x="2905661" y="3905096"/>
        <a:ext cx="1249625" cy="875811"/>
      </dsp:txXfrm>
    </dsp:sp>
    <dsp:sp modelId="{70306F5B-EB94-4482-B3B0-108C577A658C}">
      <dsp:nvSpPr>
        <dsp:cNvPr id="0" name=""/>
        <dsp:cNvSpPr/>
      </dsp:nvSpPr>
      <dsp:spPr>
        <a:xfrm rot="9000000">
          <a:off x="2565686" y="2896965"/>
          <a:ext cx="25774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7748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952C6-C3FF-484E-A712-B840C6D2BEAD}">
      <dsp:nvSpPr>
        <dsp:cNvPr id="0" name=""/>
        <dsp:cNvSpPr/>
      </dsp:nvSpPr>
      <dsp:spPr>
        <a:xfrm>
          <a:off x="1137473" y="2893392"/>
          <a:ext cx="1445478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Information</a:t>
          </a:r>
        </a:p>
      </dsp:txBody>
      <dsp:txXfrm>
        <a:off x="1184852" y="2940771"/>
        <a:ext cx="1350720" cy="875811"/>
      </dsp:txXfrm>
    </dsp:sp>
    <dsp:sp modelId="{38A6F556-3A48-4C11-B722-9399D0EE0943}">
      <dsp:nvSpPr>
        <dsp:cNvPr id="0" name=""/>
        <dsp:cNvSpPr/>
      </dsp:nvSpPr>
      <dsp:spPr>
        <a:xfrm rot="12600000">
          <a:off x="2511229" y="1917144"/>
          <a:ext cx="3161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11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54C0BE-B12B-45E8-8937-1C2D084793C7}">
      <dsp:nvSpPr>
        <dsp:cNvPr id="0" name=""/>
        <dsp:cNvSpPr/>
      </dsp:nvSpPr>
      <dsp:spPr>
        <a:xfrm>
          <a:off x="1188021" y="964740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Referent</a:t>
          </a:r>
        </a:p>
      </dsp:txBody>
      <dsp:txXfrm>
        <a:off x="1235400" y="1012119"/>
        <a:ext cx="1249625" cy="8758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59951-23D8-4430-AEBE-C06846182E03}">
      <dsp:nvSpPr>
        <dsp:cNvPr id="0" name=""/>
        <dsp:cNvSpPr/>
      </dsp:nvSpPr>
      <dsp:spPr>
        <a:xfrm>
          <a:off x="2757089" y="1690045"/>
          <a:ext cx="1546768" cy="1448610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Personal Power</a:t>
          </a:r>
        </a:p>
      </dsp:txBody>
      <dsp:txXfrm>
        <a:off x="2827804" y="1760760"/>
        <a:ext cx="1405338" cy="1307180"/>
      </dsp:txXfrm>
    </dsp:sp>
    <dsp:sp modelId="{5E1D919C-95C9-48BB-86B9-8C2A837E1321}">
      <dsp:nvSpPr>
        <dsp:cNvPr id="0" name=""/>
        <dsp:cNvSpPr/>
      </dsp:nvSpPr>
      <dsp:spPr>
        <a:xfrm rot="16200000">
          <a:off x="3170943" y="1330514"/>
          <a:ext cx="7190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061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B5F07-5EF9-4313-A0B9-5A0566D19241}">
      <dsp:nvSpPr>
        <dsp:cNvPr id="0" name=""/>
        <dsp:cNvSpPr/>
      </dsp:nvSpPr>
      <dsp:spPr>
        <a:xfrm>
          <a:off x="2858282" y="414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Expert</a:t>
          </a:r>
        </a:p>
      </dsp:txBody>
      <dsp:txXfrm>
        <a:off x="2905661" y="47793"/>
        <a:ext cx="1249625" cy="875811"/>
      </dsp:txXfrm>
    </dsp:sp>
    <dsp:sp modelId="{B79F2570-896B-4375-8C78-D276F838F208}">
      <dsp:nvSpPr>
        <dsp:cNvPr id="0" name=""/>
        <dsp:cNvSpPr/>
      </dsp:nvSpPr>
      <dsp:spPr>
        <a:xfrm rot="19800000">
          <a:off x="4286478" y="1902976"/>
          <a:ext cx="2594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443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094D2-41F0-44FF-9469-3B29FA5F7101}">
      <dsp:nvSpPr>
        <dsp:cNvPr id="0" name=""/>
        <dsp:cNvSpPr/>
      </dsp:nvSpPr>
      <dsp:spPr>
        <a:xfrm>
          <a:off x="4528543" y="964740"/>
          <a:ext cx="1344383" cy="970569"/>
        </a:xfrm>
        <a:prstGeom prst="roundRect">
          <a:avLst/>
        </a:prstGeom>
        <a:solidFill>
          <a:srgbClr val="ECEFF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Legitimate</a:t>
          </a:r>
        </a:p>
      </dsp:txBody>
      <dsp:txXfrm>
        <a:off x="4575922" y="1012119"/>
        <a:ext cx="1249625" cy="875811"/>
      </dsp:txXfrm>
    </dsp:sp>
    <dsp:sp modelId="{2F534B0D-56A4-4450-92BE-36FAF7F1EB8B}">
      <dsp:nvSpPr>
        <dsp:cNvPr id="0" name=""/>
        <dsp:cNvSpPr/>
      </dsp:nvSpPr>
      <dsp:spPr>
        <a:xfrm rot="1800000">
          <a:off x="4286478" y="2925725"/>
          <a:ext cx="2594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443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8240AD-1F19-4F70-AF32-8891A79A374B}">
      <dsp:nvSpPr>
        <dsp:cNvPr id="0" name=""/>
        <dsp:cNvSpPr/>
      </dsp:nvSpPr>
      <dsp:spPr>
        <a:xfrm>
          <a:off x="4528543" y="2893392"/>
          <a:ext cx="1344383" cy="970569"/>
        </a:xfrm>
        <a:prstGeom prst="roundRect">
          <a:avLst/>
        </a:prstGeom>
        <a:solidFill>
          <a:srgbClr val="ECEFF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Coercive</a:t>
          </a:r>
        </a:p>
      </dsp:txBody>
      <dsp:txXfrm>
        <a:off x="4575922" y="2940771"/>
        <a:ext cx="1249625" cy="875811"/>
      </dsp:txXfrm>
    </dsp:sp>
    <dsp:sp modelId="{9D433F12-F273-4B1D-96D8-B03E32A64CD0}">
      <dsp:nvSpPr>
        <dsp:cNvPr id="0" name=""/>
        <dsp:cNvSpPr/>
      </dsp:nvSpPr>
      <dsp:spPr>
        <a:xfrm rot="5400000">
          <a:off x="3170943" y="3498187"/>
          <a:ext cx="7190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061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ED94F5-E407-4997-9D84-D8E759AF83D7}">
      <dsp:nvSpPr>
        <dsp:cNvPr id="0" name=""/>
        <dsp:cNvSpPr/>
      </dsp:nvSpPr>
      <dsp:spPr>
        <a:xfrm>
          <a:off x="2858282" y="3857717"/>
          <a:ext cx="1344383" cy="970569"/>
        </a:xfrm>
        <a:prstGeom prst="roundRect">
          <a:avLst/>
        </a:prstGeom>
        <a:solidFill>
          <a:srgbClr val="ECEFF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Reward</a:t>
          </a:r>
        </a:p>
      </dsp:txBody>
      <dsp:txXfrm>
        <a:off x="2905661" y="3905096"/>
        <a:ext cx="1249625" cy="875811"/>
      </dsp:txXfrm>
    </dsp:sp>
    <dsp:sp modelId="{70306F5B-EB94-4482-B3B0-108C577A658C}">
      <dsp:nvSpPr>
        <dsp:cNvPr id="0" name=""/>
        <dsp:cNvSpPr/>
      </dsp:nvSpPr>
      <dsp:spPr>
        <a:xfrm rot="9000000">
          <a:off x="2569482" y="2911133"/>
          <a:ext cx="2010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1077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952C6-C3FF-484E-A712-B840C6D2BEAD}">
      <dsp:nvSpPr>
        <dsp:cNvPr id="0" name=""/>
        <dsp:cNvSpPr/>
      </dsp:nvSpPr>
      <dsp:spPr>
        <a:xfrm>
          <a:off x="1137473" y="2893392"/>
          <a:ext cx="1445478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Information</a:t>
          </a:r>
        </a:p>
      </dsp:txBody>
      <dsp:txXfrm>
        <a:off x="1184852" y="2940771"/>
        <a:ext cx="1350720" cy="875811"/>
      </dsp:txXfrm>
    </dsp:sp>
    <dsp:sp modelId="{38A6F556-3A48-4C11-B722-9399D0EE0943}">
      <dsp:nvSpPr>
        <dsp:cNvPr id="0" name=""/>
        <dsp:cNvSpPr/>
      </dsp:nvSpPr>
      <dsp:spPr>
        <a:xfrm rot="12600000">
          <a:off x="2515025" y="1902976"/>
          <a:ext cx="2594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443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54C0BE-B12B-45E8-8937-1C2D084793C7}">
      <dsp:nvSpPr>
        <dsp:cNvPr id="0" name=""/>
        <dsp:cNvSpPr/>
      </dsp:nvSpPr>
      <dsp:spPr>
        <a:xfrm>
          <a:off x="1188021" y="964740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Referent</a:t>
          </a:r>
        </a:p>
      </dsp:txBody>
      <dsp:txXfrm>
        <a:off x="1235400" y="1012119"/>
        <a:ext cx="1249625" cy="87581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59951-23D8-4430-AEBE-C06846182E03}">
      <dsp:nvSpPr>
        <dsp:cNvPr id="0" name=""/>
        <dsp:cNvSpPr/>
      </dsp:nvSpPr>
      <dsp:spPr>
        <a:xfrm>
          <a:off x="2738620" y="1690045"/>
          <a:ext cx="1583708" cy="1448610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Positional Power</a:t>
          </a:r>
          <a:endParaRPr lang="en-US" sz="1800" kern="1200"/>
        </a:p>
      </dsp:txBody>
      <dsp:txXfrm>
        <a:off x="2809335" y="1760760"/>
        <a:ext cx="1442278" cy="1307180"/>
      </dsp:txXfrm>
    </dsp:sp>
    <dsp:sp modelId="{5E1D919C-95C9-48BB-86B9-8C2A837E1321}">
      <dsp:nvSpPr>
        <dsp:cNvPr id="0" name=""/>
        <dsp:cNvSpPr/>
      </dsp:nvSpPr>
      <dsp:spPr>
        <a:xfrm rot="16200000">
          <a:off x="3170943" y="1330514"/>
          <a:ext cx="7190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061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B5F07-5EF9-4313-A0B9-5A0566D19241}">
      <dsp:nvSpPr>
        <dsp:cNvPr id="0" name=""/>
        <dsp:cNvSpPr/>
      </dsp:nvSpPr>
      <dsp:spPr>
        <a:xfrm>
          <a:off x="2858282" y="414"/>
          <a:ext cx="1344383" cy="970569"/>
        </a:xfrm>
        <a:prstGeom prst="roundRect">
          <a:avLst/>
        </a:prstGeom>
        <a:solidFill>
          <a:srgbClr val="ECEFF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Expert</a:t>
          </a:r>
        </a:p>
      </dsp:txBody>
      <dsp:txXfrm>
        <a:off x="2905661" y="47793"/>
        <a:ext cx="1249625" cy="875811"/>
      </dsp:txXfrm>
    </dsp:sp>
    <dsp:sp modelId="{B79F2570-896B-4375-8C78-D276F838F208}">
      <dsp:nvSpPr>
        <dsp:cNvPr id="0" name=""/>
        <dsp:cNvSpPr/>
      </dsp:nvSpPr>
      <dsp:spPr>
        <a:xfrm rot="19800000">
          <a:off x="4306377" y="1897644"/>
          <a:ext cx="2381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8116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094D2-41F0-44FF-9469-3B29FA5F7101}">
      <dsp:nvSpPr>
        <dsp:cNvPr id="0" name=""/>
        <dsp:cNvSpPr/>
      </dsp:nvSpPr>
      <dsp:spPr>
        <a:xfrm>
          <a:off x="4528543" y="964740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Legitimate</a:t>
          </a:r>
        </a:p>
      </dsp:txBody>
      <dsp:txXfrm>
        <a:off x="4575922" y="1012119"/>
        <a:ext cx="1249625" cy="875811"/>
      </dsp:txXfrm>
    </dsp:sp>
    <dsp:sp modelId="{2F534B0D-56A4-4450-92BE-36FAF7F1EB8B}">
      <dsp:nvSpPr>
        <dsp:cNvPr id="0" name=""/>
        <dsp:cNvSpPr/>
      </dsp:nvSpPr>
      <dsp:spPr>
        <a:xfrm rot="1800000">
          <a:off x="4306377" y="2931057"/>
          <a:ext cx="2381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8116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8240AD-1F19-4F70-AF32-8891A79A374B}">
      <dsp:nvSpPr>
        <dsp:cNvPr id="0" name=""/>
        <dsp:cNvSpPr/>
      </dsp:nvSpPr>
      <dsp:spPr>
        <a:xfrm>
          <a:off x="4528543" y="2893392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Coercive</a:t>
          </a:r>
        </a:p>
      </dsp:txBody>
      <dsp:txXfrm>
        <a:off x="4575922" y="2940771"/>
        <a:ext cx="1249625" cy="875811"/>
      </dsp:txXfrm>
    </dsp:sp>
    <dsp:sp modelId="{9D433F12-F273-4B1D-96D8-B03E32A64CD0}">
      <dsp:nvSpPr>
        <dsp:cNvPr id="0" name=""/>
        <dsp:cNvSpPr/>
      </dsp:nvSpPr>
      <dsp:spPr>
        <a:xfrm rot="5400000">
          <a:off x="3170943" y="3498187"/>
          <a:ext cx="7190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061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ED94F5-E407-4997-9D84-D8E759AF83D7}">
      <dsp:nvSpPr>
        <dsp:cNvPr id="0" name=""/>
        <dsp:cNvSpPr/>
      </dsp:nvSpPr>
      <dsp:spPr>
        <a:xfrm>
          <a:off x="2858282" y="3857717"/>
          <a:ext cx="1344383" cy="9705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Reward</a:t>
          </a:r>
        </a:p>
      </dsp:txBody>
      <dsp:txXfrm>
        <a:off x="2905661" y="3905096"/>
        <a:ext cx="1249625" cy="875811"/>
      </dsp:txXfrm>
    </dsp:sp>
    <dsp:sp modelId="{70306F5B-EB94-4482-B3B0-108C577A658C}">
      <dsp:nvSpPr>
        <dsp:cNvPr id="0" name=""/>
        <dsp:cNvSpPr/>
      </dsp:nvSpPr>
      <dsp:spPr>
        <a:xfrm rot="9000000">
          <a:off x="2570911" y="2916465"/>
          <a:ext cx="1797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749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952C6-C3FF-484E-A712-B840C6D2BEAD}">
      <dsp:nvSpPr>
        <dsp:cNvPr id="0" name=""/>
        <dsp:cNvSpPr/>
      </dsp:nvSpPr>
      <dsp:spPr>
        <a:xfrm>
          <a:off x="1137473" y="2893392"/>
          <a:ext cx="1445478" cy="970569"/>
        </a:xfrm>
        <a:prstGeom prst="roundRect">
          <a:avLst/>
        </a:prstGeom>
        <a:solidFill>
          <a:srgbClr val="ECEFF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Information</a:t>
          </a:r>
        </a:p>
      </dsp:txBody>
      <dsp:txXfrm>
        <a:off x="1184852" y="2940771"/>
        <a:ext cx="1350720" cy="875811"/>
      </dsp:txXfrm>
    </dsp:sp>
    <dsp:sp modelId="{38A6F556-3A48-4C11-B722-9399D0EE0943}">
      <dsp:nvSpPr>
        <dsp:cNvPr id="0" name=""/>
        <dsp:cNvSpPr/>
      </dsp:nvSpPr>
      <dsp:spPr>
        <a:xfrm rot="12600000">
          <a:off x="2516454" y="1897644"/>
          <a:ext cx="2381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8116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54C0BE-B12B-45E8-8937-1C2D084793C7}">
      <dsp:nvSpPr>
        <dsp:cNvPr id="0" name=""/>
        <dsp:cNvSpPr/>
      </dsp:nvSpPr>
      <dsp:spPr>
        <a:xfrm>
          <a:off x="1188021" y="964740"/>
          <a:ext cx="1344383" cy="970569"/>
        </a:xfrm>
        <a:prstGeom prst="roundRect">
          <a:avLst/>
        </a:prstGeom>
        <a:solidFill>
          <a:srgbClr val="ECEFF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Referent</a:t>
          </a:r>
        </a:p>
      </dsp:txBody>
      <dsp:txXfrm>
        <a:off x="1235400" y="1012119"/>
        <a:ext cx="1249625" cy="8758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Definition of power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Traditional power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11039" y="2160790"/>
          <a:ext cx="3117664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Amplify superpowers</a:t>
          </a:r>
        </a:p>
      </dsp:txBody>
      <dsp:txXfrm>
        <a:off x="2311039" y="2160790"/>
        <a:ext cx="3117664" cy="18502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25CEA-B062-4CEA-AC92-DCBA6FF0A611}">
      <dsp:nvSpPr>
        <dsp:cNvPr id="0" name=""/>
        <dsp:cNvSpPr/>
      </dsp:nvSpPr>
      <dsp:spPr>
        <a:xfrm>
          <a:off x="0" y="531"/>
          <a:ext cx="7886700" cy="12429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D025FD-B0FE-49E4-B9C4-F061BBFB94C8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3676B-00F5-4564-AA11-4304FFFC7D08}">
      <dsp:nvSpPr>
        <dsp:cNvPr id="0" name=""/>
        <dsp:cNvSpPr/>
      </dsp:nvSpPr>
      <dsp:spPr>
        <a:xfrm>
          <a:off x="1435590" y="531"/>
          <a:ext cx="64511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Represent our beliefs about what is important, both to us and to society as a whole</a:t>
          </a:r>
        </a:p>
      </dsp:txBody>
      <dsp:txXfrm>
        <a:off x="1435590" y="531"/>
        <a:ext cx="6451109" cy="1242935"/>
      </dsp:txXfrm>
    </dsp:sp>
    <dsp:sp modelId="{FE581838-9E03-4411-9385-0632F4B0F0A2}">
      <dsp:nvSpPr>
        <dsp:cNvPr id="0" name=""/>
        <dsp:cNvSpPr/>
      </dsp:nvSpPr>
      <dsp:spPr>
        <a:xfrm>
          <a:off x="0" y="1554201"/>
          <a:ext cx="7886700" cy="12429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13B538-C95F-40F4-87B2-A83EF3777253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7FC63-1979-4251-82A4-FFB1B6DFBA6F}">
      <dsp:nvSpPr>
        <dsp:cNvPr id="0" name=""/>
        <dsp:cNvSpPr/>
      </dsp:nvSpPr>
      <dsp:spPr>
        <a:xfrm>
          <a:off x="1435590" y="1554201"/>
          <a:ext cx="64511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Underpin our definition of a meaningful and worthwhile life</a:t>
          </a:r>
        </a:p>
      </dsp:txBody>
      <dsp:txXfrm>
        <a:off x="1435590" y="1554201"/>
        <a:ext cx="6451109" cy="1242935"/>
      </dsp:txXfrm>
    </dsp:sp>
    <dsp:sp modelId="{3DDC25DC-6D25-4ABF-AE25-FA477F94DF51}">
      <dsp:nvSpPr>
        <dsp:cNvPr id="0" name=""/>
        <dsp:cNvSpPr/>
      </dsp:nvSpPr>
      <dsp:spPr>
        <a:xfrm>
          <a:off x="0" y="3107870"/>
          <a:ext cx="7886700" cy="12429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BC0CB8-1D54-447E-BBC8-85D1979D6DD7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45046-E191-4B55-9C3C-9203943DE9A7}">
      <dsp:nvSpPr>
        <dsp:cNvPr id="0" name=""/>
        <dsp:cNvSpPr/>
      </dsp:nvSpPr>
      <dsp:spPr>
        <a:xfrm>
          <a:off x="1435590" y="3107870"/>
          <a:ext cx="64511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Serve as a compass, helping us navigate through tricky situations and moral dilemmas</a:t>
          </a:r>
        </a:p>
      </dsp:txBody>
      <dsp:txXfrm>
        <a:off x="1435590" y="3107870"/>
        <a:ext cx="6451109" cy="12429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25CEA-B062-4CEA-AC92-DCBA6FF0A611}">
      <dsp:nvSpPr>
        <dsp:cNvPr id="0" name=""/>
        <dsp:cNvSpPr/>
      </dsp:nvSpPr>
      <dsp:spPr>
        <a:xfrm>
          <a:off x="0" y="531"/>
          <a:ext cx="7886700" cy="12429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D025FD-B0FE-49E4-B9C4-F061BBFB94C8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3676B-00F5-4564-AA11-4304FFFC7D08}">
      <dsp:nvSpPr>
        <dsp:cNvPr id="0" name=""/>
        <dsp:cNvSpPr/>
      </dsp:nvSpPr>
      <dsp:spPr>
        <a:xfrm>
          <a:off x="1435590" y="531"/>
          <a:ext cx="64511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What values do you believe are important, both to yourself and society as a whole?</a:t>
          </a:r>
        </a:p>
      </dsp:txBody>
      <dsp:txXfrm>
        <a:off x="1435590" y="531"/>
        <a:ext cx="6451109" cy="1242935"/>
      </dsp:txXfrm>
    </dsp:sp>
    <dsp:sp modelId="{FE581838-9E03-4411-9385-0632F4B0F0A2}">
      <dsp:nvSpPr>
        <dsp:cNvPr id="0" name=""/>
        <dsp:cNvSpPr/>
      </dsp:nvSpPr>
      <dsp:spPr>
        <a:xfrm>
          <a:off x="0" y="1554201"/>
          <a:ext cx="7886700" cy="12429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13B538-C95F-40F4-87B2-A83EF3777253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7FC63-1979-4251-82A4-FFB1B6DFBA6F}">
      <dsp:nvSpPr>
        <dsp:cNvPr id="0" name=""/>
        <dsp:cNvSpPr/>
      </dsp:nvSpPr>
      <dsp:spPr>
        <a:xfrm>
          <a:off x="1435590" y="1554201"/>
          <a:ext cx="64511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What values underpin your definition of a meaningful and worthwhile life?</a:t>
          </a:r>
        </a:p>
      </dsp:txBody>
      <dsp:txXfrm>
        <a:off x="1435590" y="1554201"/>
        <a:ext cx="6451109" cy="1242935"/>
      </dsp:txXfrm>
    </dsp:sp>
    <dsp:sp modelId="{3DDC25DC-6D25-4ABF-AE25-FA477F94DF51}">
      <dsp:nvSpPr>
        <dsp:cNvPr id="0" name=""/>
        <dsp:cNvSpPr/>
      </dsp:nvSpPr>
      <dsp:spPr>
        <a:xfrm>
          <a:off x="0" y="3107870"/>
          <a:ext cx="7886700" cy="12429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BC0CB8-1D54-447E-BBC8-85D1979D6DD7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45046-E191-4B55-9C3C-9203943DE9A7}">
      <dsp:nvSpPr>
        <dsp:cNvPr id="0" name=""/>
        <dsp:cNvSpPr/>
      </dsp:nvSpPr>
      <dsp:spPr>
        <a:xfrm>
          <a:off x="1435590" y="3107870"/>
          <a:ext cx="64511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What values serve as a compass, helping you navigate through tricky situations and moral dilemmas?</a:t>
          </a:r>
        </a:p>
      </dsp:txBody>
      <dsp:txXfrm>
        <a:off x="1435590" y="3107870"/>
        <a:ext cx="6451109" cy="12429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Definition of power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Traditional power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11039" y="2160790"/>
          <a:ext cx="3117664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Amplify superpowers</a:t>
          </a:r>
        </a:p>
      </dsp:txBody>
      <dsp:txXfrm>
        <a:off x="2311039" y="2160790"/>
        <a:ext cx="3117664" cy="185028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034DA-1C3F-4068-A19A-D571F0F371B4}">
      <dsp:nvSpPr>
        <dsp:cNvPr id="0" name=""/>
        <dsp:cNvSpPr/>
      </dsp:nvSpPr>
      <dsp:spPr>
        <a:xfrm>
          <a:off x="1036774" y="1256"/>
          <a:ext cx="5400000" cy="4758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1 (3/26/26) Amplifying Yourself and Others</a:t>
          </a:r>
        </a:p>
      </dsp:txBody>
      <dsp:txXfrm>
        <a:off x="1036774" y="1256"/>
        <a:ext cx="5400000" cy="475892"/>
      </dsp:txXfrm>
    </dsp:sp>
    <dsp:sp modelId="{A987478D-A24D-4E5A-B09E-8A3E4E06A679}">
      <dsp:nvSpPr>
        <dsp:cNvPr id="0" name=""/>
        <dsp:cNvSpPr/>
      </dsp:nvSpPr>
      <dsp:spPr>
        <a:xfrm>
          <a:off x="1486774" y="500943"/>
          <a:ext cx="4500000" cy="4758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2 (4/2/26) Deconstructing Gender</a:t>
          </a:r>
        </a:p>
      </dsp:txBody>
      <dsp:txXfrm>
        <a:off x="1486774" y="500943"/>
        <a:ext cx="4500000" cy="475892"/>
      </dsp:txXfrm>
    </dsp:sp>
    <dsp:sp modelId="{9CED224D-ACED-4050-95C7-16AE4F29534B}">
      <dsp:nvSpPr>
        <dsp:cNvPr id="0" name=""/>
        <dsp:cNvSpPr/>
      </dsp:nvSpPr>
      <dsp:spPr>
        <a:xfrm>
          <a:off x="1044750" y="1000630"/>
          <a:ext cx="5384047" cy="47589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3 (4/9/26) Getting Comfortable with Power </a:t>
          </a:r>
        </a:p>
      </dsp:txBody>
      <dsp:txXfrm>
        <a:off x="1044750" y="1000630"/>
        <a:ext cx="5384047" cy="475892"/>
      </dsp:txXfrm>
    </dsp:sp>
    <dsp:sp modelId="{368D85A7-5C68-43CE-8E7C-8CFB3E6F000B}">
      <dsp:nvSpPr>
        <dsp:cNvPr id="0" name=""/>
        <dsp:cNvSpPr/>
      </dsp:nvSpPr>
      <dsp:spPr>
        <a:xfrm>
          <a:off x="1486774" y="1500317"/>
          <a:ext cx="4500000" cy="4758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4 (4/16/26) Identifying as a Leader</a:t>
          </a:r>
        </a:p>
      </dsp:txBody>
      <dsp:txXfrm>
        <a:off x="1486774" y="1500317"/>
        <a:ext cx="4500000" cy="475892"/>
      </dsp:txXfrm>
    </dsp:sp>
    <dsp:sp modelId="{828032A5-1A4D-4A32-B2DB-B4BFD704758E}">
      <dsp:nvSpPr>
        <dsp:cNvPr id="0" name=""/>
        <dsp:cNvSpPr/>
      </dsp:nvSpPr>
      <dsp:spPr>
        <a:xfrm>
          <a:off x="496774" y="2000004"/>
          <a:ext cx="6480000" cy="47589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Session 5 (4/23/26) Expanding Identity to Values &amp; Strengths</a:t>
          </a:r>
        </a:p>
      </dsp:txBody>
      <dsp:txXfrm>
        <a:off x="496774" y="2000004"/>
        <a:ext cx="6480000" cy="475892"/>
      </dsp:txXfrm>
    </dsp:sp>
    <dsp:sp modelId="{C0369FE7-053D-42FF-A92A-650537660310}">
      <dsp:nvSpPr>
        <dsp:cNvPr id="0" name=""/>
        <dsp:cNvSpPr/>
      </dsp:nvSpPr>
      <dsp:spPr>
        <a:xfrm>
          <a:off x="1081774" y="2499691"/>
          <a:ext cx="5310000" cy="4758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6 (4/30/26) Cracking the Confidence Code</a:t>
          </a:r>
        </a:p>
      </dsp:txBody>
      <dsp:txXfrm>
        <a:off x="1081774" y="2499691"/>
        <a:ext cx="5310000" cy="475892"/>
      </dsp:txXfrm>
    </dsp:sp>
    <dsp:sp modelId="{54E16099-496D-4DE3-A6E5-F5EB8549F6CB}">
      <dsp:nvSpPr>
        <dsp:cNvPr id="0" name=""/>
        <dsp:cNvSpPr/>
      </dsp:nvSpPr>
      <dsp:spPr>
        <a:xfrm>
          <a:off x="1621774" y="2999378"/>
          <a:ext cx="4230000" cy="4758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7 (5/7/26) Cultivating Resilience</a:t>
          </a:r>
        </a:p>
      </dsp:txBody>
      <dsp:txXfrm>
        <a:off x="1621774" y="2999378"/>
        <a:ext cx="4230000" cy="475892"/>
      </dsp:txXfrm>
    </dsp:sp>
    <dsp:sp modelId="{0790567E-ACA5-4035-A339-1CE4D2F63114}">
      <dsp:nvSpPr>
        <dsp:cNvPr id="0" name=""/>
        <dsp:cNvSpPr/>
      </dsp:nvSpPr>
      <dsp:spPr>
        <a:xfrm>
          <a:off x="1216774" y="3499065"/>
          <a:ext cx="5040000" cy="47589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8 (5/14/26) Transforming Organizations</a:t>
          </a:r>
        </a:p>
      </dsp:txBody>
      <dsp:txXfrm>
        <a:off x="1216774" y="3499065"/>
        <a:ext cx="5040000" cy="475892"/>
      </dsp:txXfrm>
    </dsp:sp>
    <dsp:sp modelId="{EE30E4F7-D3E6-4DC1-B6FA-837EB80CF0BC}">
      <dsp:nvSpPr>
        <dsp:cNvPr id="0" name=""/>
        <dsp:cNvSpPr/>
      </dsp:nvSpPr>
      <dsp:spPr>
        <a:xfrm>
          <a:off x="676774" y="3998752"/>
          <a:ext cx="6120000" cy="4758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Session 9 (5/21/26) Creating Change through Community</a:t>
          </a:r>
        </a:p>
      </dsp:txBody>
      <dsp:txXfrm>
        <a:off x="676774" y="3998752"/>
        <a:ext cx="6120000" cy="47589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Definition of power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Traditional power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11039" y="2160790"/>
          <a:ext cx="3117664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Amplify superpowers</a:t>
          </a:r>
        </a:p>
      </dsp:txBody>
      <dsp:txXfrm>
        <a:off x="2311039" y="2160790"/>
        <a:ext cx="3117664" cy="185028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79315-B095-4382-8C0D-FDF7B74610FF}">
      <dsp:nvSpPr>
        <dsp:cNvPr id="0" name=""/>
        <dsp:cNvSpPr/>
      </dsp:nvSpPr>
      <dsp:spPr>
        <a:xfrm>
          <a:off x="1988165" y="6661"/>
          <a:ext cx="590875" cy="590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 </a:t>
          </a:r>
        </a:p>
      </dsp:txBody>
      <dsp:txXfrm>
        <a:off x="1988165" y="6661"/>
        <a:ext cx="590875" cy="590875"/>
      </dsp:txXfrm>
    </dsp:sp>
    <dsp:sp modelId="{C0B3CCBD-7548-46DB-8A00-25DCBE022337}">
      <dsp:nvSpPr>
        <dsp:cNvPr id="0" name=""/>
        <dsp:cNvSpPr/>
      </dsp:nvSpPr>
      <dsp:spPr>
        <a:xfrm>
          <a:off x="180911" y="620"/>
          <a:ext cx="2886804" cy="2886804"/>
        </a:xfrm>
        <a:prstGeom prst="circularArrow">
          <a:avLst>
            <a:gd name="adj1" fmla="val 3991"/>
            <a:gd name="adj2" fmla="val 250388"/>
            <a:gd name="adj3" fmla="val 20572764"/>
            <a:gd name="adj4" fmla="val 18983431"/>
            <a:gd name="adj5" fmla="val 465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C417F6-2D33-4F46-919A-3AEB272F66A5}">
      <dsp:nvSpPr>
        <dsp:cNvPr id="0" name=""/>
        <dsp:cNvSpPr/>
      </dsp:nvSpPr>
      <dsp:spPr>
        <a:xfrm>
          <a:off x="2647455" y="1148585"/>
          <a:ext cx="590875" cy="590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 </a:t>
          </a:r>
        </a:p>
      </dsp:txBody>
      <dsp:txXfrm>
        <a:off x="2647455" y="1148585"/>
        <a:ext cx="590875" cy="590875"/>
      </dsp:txXfrm>
    </dsp:sp>
    <dsp:sp modelId="{CE4291AF-388D-4C8E-8E60-558F344AD37F}">
      <dsp:nvSpPr>
        <dsp:cNvPr id="0" name=""/>
        <dsp:cNvSpPr/>
      </dsp:nvSpPr>
      <dsp:spPr>
        <a:xfrm>
          <a:off x="180911" y="620"/>
          <a:ext cx="2886804" cy="2886804"/>
        </a:xfrm>
        <a:prstGeom prst="circularArrow">
          <a:avLst>
            <a:gd name="adj1" fmla="val 3991"/>
            <a:gd name="adj2" fmla="val 250388"/>
            <a:gd name="adj3" fmla="val 2366181"/>
            <a:gd name="adj4" fmla="val 776849"/>
            <a:gd name="adj5" fmla="val 465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01C247-5E0C-494D-A27D-1B249CFC04EC}">
      <dsp:nvSpPr>
        <dsp:cNvPr id="0" name=""/>
        <dsp:cNvSpPr/>
      </dsp:nvSpPr>
      <dsp:spPr>
        <a:xfrm>
          <a:off x="1988165" y="2290508"/>
          <a:ext cx="590875" cy="590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 </a:t>
          </a:r>
        </a:p>
      </dsp:txBody>
      <dsp:txXfrm>
        <a:off x="1988165" y="2290508"/>
        <a:ext cx="590875" cy="590875"/>
      </dsp:txXfrm>
    </dsp:sp>
    <dsp:sp modelId="{6623F0D4-6974-46F3-B676-026C907C1ABF}">
      <dsp:nvSpPr>
        <dsp:cNvPr id="0" name=""/>
        <dsp:cNvSpPr/>
      </dsp:nvSpPr>
      <dsp:spPr>
        <a:xfrm>
          <a:off x="180911" y="620"/>
          <a:ext cx="2886804" cy="2886804"/>
        </a:xfrm>
        <a:prstGeom prst="circularArrow">
          <a:avLst>
            <a:gd name="adj1" fmla="val 3991"/>
            <a:gd name="adj2" fmla="val 250388"/>
            <a:gd name="adj3" fmla="val 6110703"/>
            <a:gd name="adj4" fmla="val 4438910"/>
            <a:gd name="adj5" fmla="val 465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28D1F2-6AB3-4F6A-9454-96149F53EC71}">
      <dsp:nvSpPr>
        <dsp:cNvPr id="0" name=""/>
        <dsp:cNvSpPr/>
      </dsp:nvSpPr>
      <dsp:spPr>
        <a:xfrm>
          <a:off x="669586" y="2290508"/>
          <a:ext cx="590875" cy="590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 </a:t>
          </a:r>
        </a:p>
      </dsp:txBody>
      <dsp:txXfrm>
        <a:off x="669586" y="2290508"/>
        <a:ext cx="590875" cy="590875"/>
      </dsp:txXfrm>
    </dsp:sp>
    <dsp:sp modelId="{B30AB126-17B9-4C9A-BA03-46682BEF8D55}">
      <dsp:nvSpPr>
        <dsp:cNvPr id="0" name=""/>
        <dsp:cNvSpPr/>
      </dsp:nvSpPr>
      <dsp:spPr>
        <a:xfrm>
          <a:off x="180911" y="620"/>
          <a:ext cx="2886804" cy="2886804"/>
        </a:xfrm>
        <a:prstGeom prst="circularArrow">
          <a:avLst>
            <a:gd name="adj1" fmla="val 3991"/>
            <a:gd name="adj2" fmla="val 250388"/>
            <a:gd name="adj3" fmla="val 9772764"/>
            <a:gd name="adj4" fmla="val 8183431"/>
            <a:gd name="adj5" fmla="val 465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8296CA-B5C7-4679-A1BD-6A4C86C14F60}">
      <dsp:nvSpPr>
        <dsp:cNvPr id="0" name=""/>
        <dsp:cNvSpPr/>
      </dsp:nvSpPr>
      <dsp:spPr>
        <a:xfrm>
          <a:off x="10296" y="1148585"/>
          <a:ext cx="590875" cy="590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 </a:t>
          </a:r>
        </a:p>
      </dsp:txBody>
      <dsp:txXfrm>
        <a:off x="10296" y="1148585"/>
        <a:ext cx="590875" cy="590875"/>
      </dsp:txXfrm>
    </dsp:sp>
    <dsp:sp modelId="{DC59164A-6568-47B1-A3EE-EFB6A6F08B3E}">
      <dsp:nvSpPr>
        <dsp:cNvPr id="0" name=""/>
        <dsp:cNvSpPr/>
      </dsp:nvSpPr>
      <dsp:spPr>
        <a:xfrm>
          <a:off x="180911" y="620"/>
          <a:ext cx="2886804" cy="2886804"/>
        </a:xfrm>
        <a:prstGeom prst="circularArrow">
          <a:avLst>
            <a:gd name="adj1" fmla="val 3991"/>
            <a:gd name="adj2" fmla="val 250388"/>
            <a:gd name="adj3" fmla="val 13166181"/>
            <a:gd name="adj4" fmla="val 11576849"/>
            <a:gd name="adj5" fmla="val 465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3ABEAA-8020-4F06-9051-9F09FCE5A333}">
      <dsp:nvSpPr>
        <dsp:cNvPr id="0" name=""/>
        <dsp:cNvSpPr/>
      </dsp:nvSpPr>
      <dsp:spPr>
        <a:xfrm>
          <a:off x="669586" y="6661"/>
          <a:ext cx="590875" cy="590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 </a:t>
          </a:r>
        </a:p>
      </dsp:txBody>
      <dsp:txXfrm>
        <a:off x="669586" y="6661"/>
        <a:ext cx="590875" cy="590875"/>
      </dsp:txXfrm>
    </dsp:sp>
    <dsp:sp modelId="{61123C1D-5978-4E2D-8731-DA20760CD741}">
      <dsp:nvSpPr>
        <dsp:cNvPr id="0" name=""/>
        <dsp:cNvSpPr/>
      </dsp:nvSpPr>
      <dsp:spPr>
        <a:xfrm>
          <a:off x="180911" y="620"/>
          <a:ext cx="2886804" cy="2886804"/>
        </a:xfrm>
        <a:prstGeom prst="circularArrow">
          <a:avLst>
            <a:gd name="adj1" fmla="val 3991"/>
            <a:gd name="adj2" fmla="val 250388"/>
            <a:gd name="adj3" fmla="val 16910703"/>
            <a:gd name="adj4" fmla="val 15238910"/>
            <a:gd name="adj5" fmla="val 4657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 = Man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Leadership</a:t>
          </a:r>
          <a:br>
            <a:rPr lang="en-US" sz="2400" kern="1200"/>
          </a:br>
          <a:r>
            <a:rPr lang="en-US" sz="2400" kern="1200"/>
            <a:t>Double Bind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27969" y="2160790"/>
          <a:ext cx="3083803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Relational Leadership</a:t>
          </a:r>
        </a:p>
      </dsp:txBody>
      <dsp:txXfrm>
        <a:off x="2327969" y="2160790"/>
        <a:ext cx="3083803" cy="185028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 = Man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Leadership</a:t>
          </a:r>
          <a:br>
            <a:rPr lang="en-US" sz="2400" kern="1200"/>
          </a:br>
          <a:r>
            <a:rPr lang="en-US" sz="2400" kern="1200"/>
            <a:t>Double Bind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27969" y="2160790"/>
          <a:ext cx="3083803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Relational Leadership</a:t>
          </a:r>
        </a:p>
      </dsp:txBody>
      <dsp:txXfrm>
        <a:off x="2327969" y="2160790"/>
        <a:ext cx="3083803" cy="185028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 = Man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Leadership</a:t>
          </a:r>
          <a:br>
            <a:rPr lang="en-US" sz="2400" kern="1200"/>
          </a:br>
          <a:r>
            <a:rPr lang="en-US" sz="2400" kern="1200"/>
            <a:t>Double Bind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27969" y="2160790"/>
          <a:ext cx="3083803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Relational Leadership</a:t>
          </a:r>
        </a:p>
      </dsp:txBody>
      <dsp:txXfrm>
        <a:off x="2327969" y="2160790"/>
        <a:ext cx="3083803" cy="185028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814BF0-217F-4BEC-A561-90316A6A3D65}">
      <dsp:nvSpPr>
        <dsp:cNvPr id="0" name=""/>
        <dsp:cNvSpPr/>
      </dsp:nvSpPr>
      <dsp:spPr>
        <a:xfrm>
          <a:off x="0" y="264238"/>
          <a:ext cx="7205625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9237" tIns="354076" rIns="55923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Leadership Double Bind: Women leaders are expected to be assertive (competent) and warm (likable)</a:t>
          </a:r>
        </a:p>
      </dsp:txBody>
      <dsp:txXfrm>
        <a:off x="0" y="264238"/>
        <a:ext cx="7205625" cy="963900"/>
      </dsp:txXfrm>
    </dsp:sp>
    <dsp:sp modelId="{4812DEB2-5758-46EC-A242-60D086693062}">
      <dsp:nvSpPr>
        <dsp:cNvPr id="0" name=""/>
        <dsp:cNvSpPr/>
      </dsp:nvSpPr>
      <dsp:spPr>
        <a:xfrm>
          <a:off x="360281" y="13318"/>
          <a:ext cx="5043937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649" tIns="0" rIns="19064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Understand the problem</a:t>
          </a:r>
        </a:p>
      </dsp:txBody>
      <dsp:txXfrm>
        <a:off x="384779" y="37816"/>
        <a:ext cx="4994941" cy="452844"/>
      </dsp:txXfrm>
    </dsp:sp>
    <dsp:sp modelId="{8B1B7C31-91DD-41DB-945B-BF78D6875D09}">
      <dsp:nvSpPr>
        <dsp:cNvPr id="0" name=""/>
        <dsp:cNvSpPr/>
      </dsp:nvSpPr>
      <dsp:spPr>
        <a:xfrm>
          <a:off x="0" y="1570858"/>
          <a:ext cx="7205625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9237" tIns="354076" rIns="55923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Recognize your individual strengths that transcend gender stereotypes </a:t>
          </a:r>
        </a:p>
      </dsp:txBody>
      <dsp:txXfrm>
        <a:off x="0" y="1570858"/>
        <a:ext cx="7205625" cy="963900"/>
      </dsp:txXfrm>
    </dsp:sp>
    <dsp:sp modelId="{CDD43E23-3919-4C9C-9087-62A8BBB0A61E}">
      <dsp:nvSpPr>
        <dsp:cNvPr id="0" name=""/>
        <dsp:cNvSpPr/>
      </dsp:nvSpPr>
      <dsp:spPr>
        <a:xfrm>
          <a:off x="360281" y="1319938"/>
          <a:ext cx="5043937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649" tIns="0" rIns="19064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Own your unique value</a:t>
          </a:r>
        </a:p>
      </dsp:txBody>
      <dsp:txXfrm>
        <a:off x="384779" y="1344436"/>
        <a:ext cx="4994941" cy="452844"/>
      </dsp:txXfrm>
    </dsp:sp>
    <dsp:sp modelId="{C988E188-5C87-4A6F-B348-37E90C05B514}">
      <dsp:nvSpPr>
        <dsp:cNvPr id="0" name=""/>
        <dsp:cNvSpPr/>
      </dsp:nvSpPr>
      <dsp:spPr>
        <a:xfrm>
          <a:off x="0" y="2877478"/>
          <a:ext cx="7205625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9237" tIns="354076" rIns="55923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Combine authoritative, decisive behavior with interpersonal skills like collaboration and empathy (strategic softening)</a:t>
          </a:r>
        </a:p>
      </dsp:txBody>
      <dsp:txXfrm>
        <a:off x="0" y="2877478"/>
        <a:ext cx="7205625" cy="963900"/>
      </dsp:txXfrm>
    </dsp:sp>
    <dsp:sp modelId="{3410CD90-336C-4DF0-9FB9-BAE4E73AB833}">
      <dsp:nvSpPr>
        <dsp:cNvPr id="0" name=""/>
        <dsp:cNvSpPr/>
      </dsp:nvSpPr>
      <dsp:spPr>
        <a:xfrm>
          <a:off x="360281" y="2626558"/>
          <a:ext cx="5043937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649" tIns="0" rIns="19064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Balance Warmth and Assertion</a:t>
          </a:r>
        </a:p>
      </dsp:txBody>
      <dsp:txXfrm>
        <a:off x="384779" y="2651056"/>
        <a:ext cx="4994941" cy="452844"/>
      </dsp:txXfrm>
    </dsp:sp>
    <dsp:sp modelId="{D6D50E5A-0108-441F-8E0B-8AE1C827ED9B}">
      <dsp:nvSpPr>
        <dsp:cNvPr id="0" name=""/>
        <dsp:cNvSpPr/>
      </dsp:nvSpPr>
      <dsp:spPr>
        <a:xfrm>
          <a:off x="0" y="4184098"/>
          <a:ext cx="7205625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9237" tIns="354076" rIns="55923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Cultivate supporters, partners, mentors and sponsors</a:t>
          </a:r>
        </a:p>
      </dsp:txBody>
      <dsp:txXfrm>
        <a:off x="0" y="4184098"/>
        <a:ext cx="7205625" cy="722925"/>
      </dsp:txXfrm>
    </dsp:sp>
    <dsp:sp modelId="{6BBA7CD5-7348-41EE-8919-0374EEED8B35}">
      <dsp:nvSpPr>
        <dsp:cNvPr id="0" name=""/>
        <dsp:cNvSpPr/>
      </dsp:nvSpPr>
      <dsp:spPr>
        <a:xfrm>
          <a:off x="360281" y="3933178"/>
          <a:ext cx="5043937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649" tIns="0" rIns="19064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Build a Strong Network</a:t>
          </a:r>
        </a:p>
      </dsp:txBody>
      <dsp:txXfrm>
        <a:off x="384779" y="3957676"/>
        <a:ext cx="4994941" cy="45284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 = Man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Leadership</a:t>
          </a:r>
          <a:br>
            <a:rPr lang="en-US" sz="2400" kern="1200"/>
          </a:br>
          <a:r>
            <a:rPr lang="en-US" sz="2400" kern="1200"/>
            <a:t>Double Bind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27969" y="2160790"/>
          <a:ext cx="3083803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Relational Leadership</a:t>
          </a:r>
        </a:p>
      </dsp:txBody>
      <dsp:txXfrm>
        <a:off x="2327969" y="2160790"/>
        <a:ext cx="3083803" cy="185028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AA866-33B5-4D28-9CF5-2B658FCAF3AB}">
      <dsp:nvSpPr>
        <dsp:cNvPr id="0" name=""/>
        <dsp:cNvSpPr/>
      </dsp:nvSpPr>
      <dsp:spPr>
        <a:xfrm>
          <a:off x="569754" y="2127"/>
          <a:ext cx="3162410" cy="185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 = Man</a:t>
          </a:r>
        </a:p>
      </dsp:txBody>
      <dsp:txXfrm>
        <a:off x="569754" y="2127"/>
        <a:ext cx="3162410" cy="1850282"/>
      </dsp:txXfrm>
    </dsp:sp>
    <dsp:sp modelId="{12E8A31A-8B9D-4142-AEB7-37EE2F3775C8}">
      <dsp:nvSpPr>
        <dsp:cNvPr id="0" name=""/>
        <dsp:cNvSpPr/>
      </dsp:nvSpPr>
      <dsp:spPr>
        <a:xfrm>
          <a:off x="4017662" y="2127"/>
          <a:ext cx="3129444" cy="185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Leadership</a:t>
          </a:r>
          <a:br>
            <a:rPr lang="en-US" sz="2400" kern="1200"/>
          </a:br>
          <a:r>
            <a:rPr lang="en-US" sz="2400" kern="1200"/>
            <a:t>Double Bind</a:t>
          </a:r>
        </a:p>
      </dsp:txBody>
      <dsp:txXfrm>
        <a:off x="4017662" y="2127"/>
        <a:ext cx="3129444" cy="1850282"/>
      </dsp:txXfrm>
    </dsp:sp>
    <dsp:sp modelId="{33622AF7-36F6-4311-BCA3-285E23FBD6E5}">
      <dsp:nvSpPr>
        <dsp:cNvPr id="0" name=""/>
        <dsp:cNvSpPr/>
      </dsp:nvSpPr>
      <dsp:spPr>
        <a:xfrm>
          <a:off x="2327969" y="2160790"/>
          <a:ext cx="3083803" cy="185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Relational Leadership</a:t>
          </a:r>
        </a:p>
      </dsp:txBody>
      <dsp:txXfrm>
        <a:off x="2327969" y="2160790"/>
        <a:ext cx="3083803" cy="18502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1AB9B1-9A2B-4519-9946-83B330980337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D61E970-1572-4D99-9DDF-2049AD6D8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34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887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070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067B2-5763-3501-7EAB-F20BA9355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999FD4-D6DC-0E16-5E1A-AF0BC79556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ABB3B8-09F4-67E5-2630-F0EB554E5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BC662-E8F7-D13A-390D-CEA474214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648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Amy (6 minutes in pairs)</a:t>
            </a:r>
          </a:p>
          <a:p>
            <a:r>
              <a:rPr lang="en-US"/>
              <a:t>Please explain that we will be doing the 3 B’s to debrief how their recruitment process h as been going to 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594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84894">
              <a:defRPr/>
            </a:pPr>
            <a:r>
              <a:rPr lang="en-US"/>
              <a:t>Amy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5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52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033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21A2E-58EA-A336-38D9-38203711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6223DA-3CA9-8BC0-C2E8-1E3B7727B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67097-6A7E-F0FA-7F71-B39D0BFED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507"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FF31BD-24F3-B967-91F4-3307EB631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8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48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604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8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269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66D4A-F679-A6A5-59F7-A72B0AE84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A633C-95FB-14B8-E046-3425345B5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45D15C-1E18-6A35-3696-7104407ED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E7F8A-5B6B-95E0-5B68-513D3B50D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F9B458-B4AF-4306-A9A3-E081B5AC7A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076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505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059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342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6E950-8C60-4354-FFF0-BF69EE807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CADB1F-7281-018B-5740-F4E293B7F2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A6604C-2EF0-7C9C-C533-16F9B60D3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F9298-E842-81EE-DC46-8905EDC00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620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EDC3-D188-0BF1-F32A-EA61903B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43C2E3-9B1D-A0B2-F82E-FF2B0244C1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CE7142-BBA7-B45B-5585-444F6BC32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9DE4-DD5B-74CA-B2CD-10DA37B72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853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87A7D-B32D-AA1B-D6CD-EA2CF694A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85F0D-F9E6-78F0-F435-330F10F42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34DF0-B4F6-8F2A-DA5A-F3EA796E0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09CA1-E9D4-F45D-6C92-0B5535936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043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31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FCD56-E025-B663-8295-0C665804B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30C8F6-9AE6-66D4-35CF-00629AB33B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9E768-7DBF-8663-0B86-1EC0BF5A7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ED1AC-AEEC-35D4-F30C-188E7D1E4E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58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650D4-D640-0F4B-E468-89593AB12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C55843-FB35-9115-A14D-06564986E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7F232-1177-5FA0-A278-6230A19A8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FCF92-A899-FCB7-1348-F7B3897CC2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29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8E3E1-73F8-7F47-1393-0D9EDFAD2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025A7-406D-00D1-A3FC-A39F4B0955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4E456F-CB86-FB11-6348-BA6DE23A2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681CF-598E-3F84-C703-1F896F2608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725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2E764-E885-6FDC-EDEB-A82A75C16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CE9CF-72CF-66B8-86F9-1E570CE40C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773158-BDB2-0732-9C21-49A63BC10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B49BE-5CAD-2F49-5965-FED489D821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824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629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E11E-8678-2BE8-B59F-B95D683D3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1A47FC-4FE8-D9BE-23B1-BA9FA63054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2A9E2F-7ED4-F8A1-48DF-25B1FB5D9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AAC253-89C4-5C97-CE8D-A863471AD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52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507"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8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48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9064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580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B8D2C-25E1-DC17-A177-BE67BBD0E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DED490-A515-906A-A6D5-DF83E51221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B76B4-31A0-A453-57D7-F02BB57B2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16036-6E5A-7F2C-53FC-A8D17C95D8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4118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1858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83AD5-9382-83CA-FD29-835DD0835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E98CF0-6057-B2B8-3961-492CA70CF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90BF31-50F9-1C99-5CB6-CB529B9509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507"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077FA-67AA-A333-D73D-66FAD5F85D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8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48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1529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BC901-280B-C933-2B6D-2EA378DCF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606795-4D79-3FB7-24C9-5F89CC8DB3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F18807-F364-B4C4-4A2E-1C6DA5C75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B66F4-452E-8D85-EA0F-2333E646F4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1365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D4D6C-0FC6-8CE6-F1FC-3D123CBFF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631687-6BCB-B11E-F59D-B7CEB48BED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1632BA-1860-D797-28C8-B6C161470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50A25-D7A0-F95F-AECF-B2DD0397A9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8029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7A1BF-2E4B-DB18-F011-A3F5D7C4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5F208A-2C8F-ACE9-C950-D23E1327A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A67F00-291F-7B22-749B-4BF744E380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CFB78-BC3A-6A6B-4087-BC707361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811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92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9538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8150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66097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E0B09-F9C7-32BF-0DFB-18F98B68A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B8A0FF-7A80-E70F-C77F-481268692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37634-1D67-9727-0A93-ACC043584D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B0761-B793-05E5-259A-03AF7BEAB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1660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2756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1161" indent="-291161" defTabSz="1324903">
              <a:buFont typeface="Arial" panose="020B0604020202020204" pitchFamily="34" charset="0"/>
              <a:buChar char="•"/>
              <a:defRPr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142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B6406-E06B-1089-70F1-00E18F95B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15469C-B8BE-EE03-CB2D-48D5923BA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014F2F-963F-05FA-A62D-A9B5F76DC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CF293-F898-D667-5C6A-3C6742E7B4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6146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7C64C-9679-8358-2C1E-76268A33A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5F33A-FAD8-FF49-4133-60728998C7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4550D0-2212-0DD4-A9D7-F7711161D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ADBE6-EC68-0A89-2474-3B99725E4B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5938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F68CD-C4A8-F36A-3C27-DEE4A4E40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01518C-3A79-DEB8-A7B8-91BCEF5C3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F3C621-09E6-6F3A-D715-E6C14305D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1F23C-3F5C-AEB6-A606-6605BA7471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F9B458-B4AF-4306-A9A3-E081B5AC7A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17901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76E7F-43AC-D94E-1F1C-103267B85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B88B73-0ACF-FDE6-29F9-CB6684BCDD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EFB23B-4991-4576-DF87-E516C749E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F012A-6A8C-FE59-7579-876C4649EC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6957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F9B458-B4AF-4306-A9A3-E081B5AC7A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8942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C80AC-EAC6-D23F-1D57-DEB8031EA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B9576-597D-39C7-4EBC-FBC0498934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F1E34D-EB66-6E87-30B7-A2CB11103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D2F64-BA69-59E1-D1A3-AE8EAEB6A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F9B458-B4AF-4306-A9A3-E081B5AC7A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1886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73A5A-B9EB-9D00-D953-4930DA12D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2F0CDF-D7CB-0A16-035A-79149CE1B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38FE3-2D2B-2A23-15F7-E342A6D68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8FDC3-77BA-99FA-B589-40DF126F6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F9B458-B4AF-4306-A9A3-E081B5AC7A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0214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1D077-B068-7D9D-3C19-AE3C81AB9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63D973-57CB-E397-101A-A2182E51C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9D394-0E02-9C28-A21B-D876C2E62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F3A3D-8ABB-68D1-9F9D-7A4DF7E97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368744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82739-EA93-A359-483B-770E766FC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EFF8E1-6A67-6046-B9E6-DE2E62607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9D73AF-2ADD-33B8-43C0-A3B087C22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FA37F-F325-A9AB-A8B4-AB3450C6E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F9B458-B4AF-4306-A9A3-E081B5AC7A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582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1E49D-BFF6-23E2-446A-3B220B3E7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476492-5941-0E23-BDFA-1DE66D2354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903193-83D1-AC98-BB4C-6FC429208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FF210-648C-E816-DED5-C03113EFDF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8429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Survey: </a:t>
            </a:r>
            <a:r>
              <a:rPr lang="en-US" b="0" i="0">
                <a:solidFill>
                  <a:srgbClr val="000000"/>
                </a:solidFill>
                <a:effectLst/>
                <a:latin typeface="72"/>
              </a:rPr>
              <a:t>https://dartmouth.co1.qualtrics.com/jfe/form/SV_5BGVYznMrLkPr1A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42300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https://amplify-community-zone.mn.co/share/2gcfntCw6vyP1jDm?utm_source=manual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23765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E0001-06F7-4672-810D-F8E3195806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1997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68BC-7423-431E-A120-500E874E5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B6B5DA-631D-4FA3-89F7-8D3735B4E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A4300-BB57-4F32-B1BA-1EEA646F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2FF39-44A6-4E0A-B1CD-5631ED45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F3EA-25B0-450F-BEC9-DE55EC03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5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9EB4-8234-44CC-8340-67123950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46646-9B13-43B8-91A2-806779037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7F0D9-6DC7-453A-AD66-BE875364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3FABE-F7DF-46E5-B18D-6532EFC0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8FDD-A5B2-4F5D-A8E1-CF5CCEFE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8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3A795-A488-40E8-BDE0-C00B0D447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35020-CD07-4243-ACE7-8A11F9CDF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CE87E-55BC-4FC9-BCC3-837BC65FC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08D85-1884-4F96-9881-EF7A21362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48C33-5C55-4729-8292-2E1E1E81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8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1EA1D-7E22-4028-B7AA-50CA122B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2564-57B0-4B72-9853-4B0FE182F7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4004-748F-45D5-9E6D-B1FD62A62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D4BB7-5272-4C04-A294-2584FF2A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F786B-D43B-4FB4-9473-8560A137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0157A-2494-4D72-87FD-F683BBE3A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5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4E94-9472-420C-A494-9D7E3246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DBFE9-8E9E-4F4D-A836-7F4D35358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A6DA3-FEFE-41FD-A8B5-75AFEB2D5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EB821-7043-4E74-9680-35B7733EB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EF447-9C10-475F-BF4A-9F1340ED3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75559A-6928-45F3-B712-030534DF4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7991CA-4C95-4CFE-B626-48BF26C4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284CC8-507B-4A21-8F74-C23C3B40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6CF85-3BE9-4266-BBC9-D988C00AD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BDC88-B248-47E8-AFA2-034C9A31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F8060-0D39-42E7-9B50-F0527E493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0B220-B909-4ACB-8E04-D5C74825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9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D92AC-7C43-404B-8E32-E1C94A95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E4AD4B-05F0-4238-B1A5-0ECEEE21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D95F4-61FB-4E3D-8327-E8BCC648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EF1FD-C16E-4888-8AAE-A9CC93FB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66F65-5E37-44F2-A4AA-4ECDE4E11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93DE6-A06E-4A22-9515-8FC60F7B6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D15B4-AA5A-4981-B9E8-4F9E073B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E5364-7202-48EA-BC76-4DB8C2A0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83A7A-80EF-4319-AF17-C459F0A1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0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14D9F-5822-45D5-BEA4-35DDDC6B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E2BDE2-FC72-4195-B021-F6DE19DF9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55C32-C6B7-4DCC-88A6-82A4F2342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D7F5F-6CEC-4812-9DEA-5E985B15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A96D0-13B2-4D31-B26E-11C92EDF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722CF-0A18-49AA-B4D5-2275D758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407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80B8-19F3-4520-B855-365DF3E6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040A17-A6D9-4201-A5C7-216A287DE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CA9BE-05A3-4479-8EA3-41BD09A02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F8F30-4EC7-44FB-95A1-89514B0C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49A59-BF9F-40B0-83DA-3BDD6119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8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FC612B-CAAB-4052-B789-F82EC63B9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66A13-8A8D-4700-B471-58D8E7521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5DDDF-A08D-4BBA-B323-A44FFCC4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1AAFC-4093-4651-BFF1-5031E374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7FD63-4F5E-4422-A90C-30E7018C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7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41133" y="2365639"/>
            <a:ext cx="8659505" cy="4127303"/>
          </a:xfrm>
        </p:spPr>
        <p:txBody>
          <a:bodyPr/>
          <a:lstStyle>
            <a:lvl1pPr indent="-160748">
              <a:lnSpc>
                <a:spcPts val="2532"/>
              </a:lnSpc>
              <a:defRPr/>
            </a:lvl1pPr>
            <a:lvl2pPr indent="-160748">
              <a:defRPr/>
            </a:lvl2pPr>
            <a:lvl3pPr indent="-160748">
              <a:defRPr/>
            </a:lvl3pPr>
            <a:lvl4pPr indent="-160748">
              <a:defRPr/>
            </a:lvl4pPr>
            <a:lvl5pPr indent="-160748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F6CA74-EFFC-4784-A2B0-42206EF4D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8288C-36FD-45F0-A3A9-7148844259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87286" y="184263"/>
            <a:ext cx="5569430" cy="217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/>
              <a:t>[Footer]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B7F35-A287-4632-A2D6-444EC97FAC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152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36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06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36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97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93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88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17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14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70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633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12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41134" y="2365641"/>
            <a:ext cx="8659505" cy="4127303"/>
          </a:xfrm>
        </p:spPr>
        <p:txBody>
          <a:bodyPr/>
          <a:lstStyle>
            <a:lvl1pPr indent="-160748">
              <a:lnSpc>
                <a:spcPts val="2532"/>
              </a:lnSpc>
              <a:defRPr/>
            </a:lvl1pPr>
            <a:lvl2pPr indent="-160748">
              <a:defRPr/>
            </a:lvl2pPr>
            <a:lvl3pPr indent="-160748">
              <a:defRPr/>
            </a:lvl3pPr>
            <a:lvl4pPr indent="-160748">
              <a:defRPr/>
            </a:lvl4pPr>
            <a:lvl5pPr indent="-160748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F6CA74-EFFC-4784-A2B0-42206EF4D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8288C-36FD-45F0-A3A9-7148844259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87287" y="184265"/>
            <a:ext cx="5569430" cy="217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/>
              <a:t>[Footer]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B7F35-A287-4632-A2D6-444EC97FAC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9019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7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478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039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463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434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346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414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272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049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180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 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74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69429-CE39-CEE6-DA91-FDE436344C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DADB13-EDBE-8974-2890-FB82CAAD0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61D66-6EE1-9E02-C217-ECB08E940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D74BD-CDA1-9684-04B8-DF5DCC142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497EB-F30D-7548-C42D-D353034CE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8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8A8A-DF25-1037-56F2-2950FCB1E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16D4B-3559-CE0B-FDEC-23F7829D4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A67D4-B40A-62C9-ED6C-FCD103C91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A3E0D-B149-F2C9-60AC-AFF9E36DF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237B2-45FC-63F5-D1BB-1AA4A8372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4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36CBD-607E-4CE8-9A03-C9811E208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D91FF-C46F-2336-6147-6EF59898D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B9030-C963-140F-A9BF-BAEB29CF9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25C05-EF1B-0C87-AC36-B17597B77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8F928-D817-70CE-6832-722F7712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263F7-8ABC-C147-E5A9-1B0CA51E2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C375E-1B14-B90F-3CF0-72EA7201CF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7BC51-18E1-BF40-B621-8DDD9E466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AD739-CB8E-AFBA-A6DC-234EC16A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C0486-791E-0266-46D6-0F42B1229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C52E77-B6FD-6D6B-5930-4E4680682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5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473C4-B88E-62C8-6DEA-190FA193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CA0421-28B7-E14C-DF62-B02EDE5B2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1E464D-DE60-EF35-2575-4C0E9A315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F6D5BC-0522-E146-45EF-F900568A01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CF099B-58EC-BD21-4B29-53949A287A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DD8541-4F48-4A10-44A2-1CABF993A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BAEF76-C324-A341-9B35-4469AA73C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11B34F-7847-F50D-B204-FC8479264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86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AB983-C6C9-63E5-6FF3-042F5E54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89B254-E306-3A2E-8D46-D7ECB3167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D9E70E-20E1-3A2C-9ECA-F0489E9D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B4F78F-0FA3-5CD0-03AB-819423E1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6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29CBD-1C1C-F6C7-6452-FEBB9B44E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D85AA9-6159-039E-063B-F3A36549B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08979-950F-39C9-6F86-B841B2558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5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A2ECE-0A7E-7EF4-122B-27548723C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068DF-B339-A734-E5A5-8C8D33CFC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5573B-6437-4A43-0BFE-B66ADF1F3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7B98DD-20D2-17CF-A89F-E09550B6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BBA3A0-2F64-622F-F945-8A58C616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B9A59-0142-0645-D07E-0814E576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7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B8EB5-2BAF-1F49-F961-2DB77B193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3DC761-141F-74F0-BB5B-0B80EC8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65D05-B7C6-77F3-CA49-F577635DD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5ED80-0173-66EC-9F46-B063B193B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3C739-23F4-CCBB-9D5A-C9D921439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09EC96-D49F-E3ED-62AD-FCE6E165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9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51343-61EA-A6DC-9E1E-ECB586A75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A3AA3-F07F-FECA-AB54-3F04B6705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24D45-6575-B4D4-F7BB-4EB6057F9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AD106-6227-E229-2522-C6FA5E740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1D9D7-E643-7755-0803-8C17FC540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6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8D569B-C791-5ABD-E987-49784C7BF0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038175-60B8-DDA6-8BE7-2ADC8D63F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63B0D-5B02-1F9E-BF87-CB16A9F87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DB0C3-1AA4-7C01-83DC-3A7DA85C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BD0D1-F1F8-47BE-D39B-85074688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8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7E830-0B18-46A0-96D7-D96F1C98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4989F-0302-4BD0-9960-86394F328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B4141-9F16-4A6E-9A0C-CABCC314A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0B57B-9869-4B5F-A727-4BD1EEAF5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FA001-DF7E-4F34-8D72-034224B23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5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7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 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458FF5D-F924-AFF9-B88A-3E81E45BC8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67725" y="6400805"/>
            <a:ext cx="4381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fld id="{0A3DD9D9-BE77-405B-B3A2-7E159B90A489}" type="slidenum">
              <a:rPr lang="en-US" sz="7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>
                <a:defRPr/>
              </a:pPr>
              <a:t>‹#›</a:t>
            </a:fld>
            <a:endParaRPr lang="en-US" sz="75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68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43090-AD2F-F53D-BF32-916B0A86B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DB4D9-6EFC-A063-46DA-A6EF8E585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2AE02-885E-3181-2AD4-C23D7E16F2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03D39C-5DBF-4BBC-874F-9E9C99030FD1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01876-59EB-5E41-4268-FF0B61BFAA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DA72E-28ED-E8B5-91D2-EBBB7A2F6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D467C7-C99E-412F-9495-55E8B4EDD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reeimageslive.co.uk/free_stock_image/blank-journal-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8.sv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1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openxmlformats.org/officeDocument/2006/relationships/image" Target="../media/image8.svg"/><Relationship Id="rId9" Type="http://schemas.microsoft.com/office/2007/relationships/diagramDrawing" Target="../diagrams/drawing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hyperlink" Target="https://www.freeimageslive.co.uk/free_stock_image/blank-journal-jpg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hyperlink" Target="https://www.freeimageslive.co.uk/free_stock_image/blank-journal-jpg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D521C9-FE95-70A7-9C76-791F3E67E580}"/>
              </a:ext>
            </a:extLst>
          </p:cNvPr>
          <p:cNvSpPr txBox="1"/>
          <p:nvPr/>
        </p:nvSpPr>
        <p:spPr>
          <a:xfrm>
            <a:off x="0" y="5667282"/>
            <a:ext cx="9144000" cy="804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400">
                <a:solidFill>
                  <a:prstClr val="black"/>
                </a:solidFill>
                <a:latin typeface="Calibri Light" panose="020F0302020204030204"/>
              </a:rPr>
              <a:t>Lead Online Trainings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 descr="A colorful sunburst with text&#10;&#10;AI-generated content may be incorrect.">
            <a:extLst>
              <a:ext uri="{FF2B5EF4-FFF2-40B4-BE49-F238E27FC236}">
                <a16:creationId xmlns:a16="http://schemas.microsoft.com/office/drawing/2014/main" id="{71327C18-DC81-49F3-32A5-DABD3CE20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2"/>
          <a:stretch/>
        </p:blipFill>
        <p:spPr>
          <a:xfrm>
            <a:off x="20" y="10"/>
            <a:ext cx="9143980" cy="527993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E76F6F3-F5F0-B26D-1B63-73AD0299B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768" y="5193518"/>
            <a:ext cx="9155399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BC84BA2-BCC1-89D4-5592-8B2364E6B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C4FA24-7C12-A16B-31C2-89175017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645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7661" y="280374"/>
            <a:ext cx="8579095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62682-6B99-492C-B8ED-2AD8D05A6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63" y="433545"/>
            <a:ext cx="8354890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400">
                <a:solidFill>
                  <a:srgbClr val="FFFFFF"/>
                </a:solidFill>
              </a:rPr>
              <a:t>Frequently/Recently Used Emojis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72558" y="1522292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FD8562E0-D3C6-46C9-B7AB-980DAF210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0309" y="3123709"/>
            <a:ext cx="1856670" cy="330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720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1C9D6703-D7A2-479E-ACE3-3A07D8EEB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5438" y="3123709"/>
            <a:ext cx="1856670" cy="330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229BF3A3-11F3-4412-8B73-86ADF201ACCA}"/>
              </a:ext>
            </a:extLst>
          </p:cNvPr>
          <p:cNvSpPr/>
          <p:nvPr/>
        </p:nvSpPr>
        <p:spPr>
          <a:xfrm>
            <a:off x="780057" y="6101265"/>
            <a:ext cx="620486" cy="323190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27EB50F-8943-4ACE-A123-5E883B543BFB}"/>
              </a:ext>
            </a:extLst>
          </p:cNvPr>
          <p:cNvSpPr/>
          <p:nvPr/>
        </p:nvSpPr>
        <p:spPr>
          <a:xfrm>
            <a:off x="5297085" y="4542424"/>
            <a:ext cx="2248669" cy="219698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D5B013-6FF9-48F2-B2D8-4A3F4DF87614}"/>
              </a:ext>
            </a:extLst>
          </p:cNvPr>
          <p:cNvSpPr/>
          <p:nvPr/>
        </p:nvSpPr>
        <p:spPr>
          <a:xfrm>
            <a:off x="125788" y="2363071"/>
            <a:ext cx="4106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Start a text and click on the smiley face icon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56733B-A8A1-48F6-AC2A-6348B38D2B57}"/>
              </a:ext>
            </a:extLst>
          </p:cNvPr>
          <p:cNvSpPr/>
          <p:nvPr/>
        </p:nvSpPr>
        <p:spPr>
          <a:xfrm>
            <a:off x="4763505" y="2363071"/>
            <a:ext cx="39219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Scroll to the left to find “frequently used”</a:t>
            </a:r>
          </a:p>
        </p:txBody>
      </p:sp>
    </p:spTree>
    <p:extLst>
      <p:ext uri="{BB962C8B-B14F-4D97-AF65-F5344CB8AC3E}">
        <p14:creationId xmlns:p14="http://schemas.microsoft.com/office/powerpoint/2010/main" val="4495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D44CC-CDDA-9966-01DB-396DFA5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E56F29E-FDC6-3A49-AF08-8774EED1A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sun with rays of light&#10;&#10;AI-generated content may be incorrect.">
            <a:extLst>
              <a:ext uri="{FF2B5EF4-FFF2-40B4-BE49-F238E27FC236}">
                <a16:creationId xmlns:a16="http://schemas.microsoft.com/office/drawing/2014/main" id="{EA2258E2-F658-EAA5-C2B8-DFE7FB664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4" t="9091" r="32659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8D9864-75CF-BD5B-5221-A48AB9410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0BF4A55-6F40-FC49-8EA2-999E3F73EEB4}"/>
              </a:ext>
            </a:extLst>
          </p:cNvPr>
          <p:cNvSpPr txBox="1">
            <a:spLocks/>
          </p:cNvSpPr>
          <p:nvPr/>
        </p:nvSpPr>
        <p:spPr>
          <a:xfrm>
            <a:off x="358485" y="1122363"/>
            <a:ext cx="3538106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Participant Recruitment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3B6E17-0F12-9E0A-8A4F-7139C65D3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F0AE13-B9B6-48A9-63E5-0BC2B179D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17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FF3FDF-C6AE-4E26-AED0-2544F05FCD9A}"/>
              </a:ext>
            </a:extLst>
          </p:cNvPr>
          <p:cNvSpPr/>
          <p:nvPr/>
        </p:nvSpPr>
        <p:spPr>
          <a:xfrm>
            <a:off x="175364" y="918439"/>
            <a:ext cx="8780321" cy="1411402"/>
          </a:xfrm>
          <a:prstGeom prst="rect">
            <a:avLst/>
          </a:prstGeom>
          <a:solidFill>
            <a:srgbClr val="004D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C8AAEC-B579-4E48-BAD7-C82387BF751B}"/>
              </a:ext>
            </a:extLst>
          </p:cNvPr>
          <p:cNvSpPr txBox="1"/>
          <p:nvPr/>
        </p:nvSpPr>
        <p:spPr>
          <a:xfrm>
            <a:off x="337778" y="1023975"/>
            <a:ext cx="8505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In pairs, use the “3 B’s” to debrief how the recruitment process has been going for you.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08FB99-8AA4-47BE-85F0-4A95B3640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253" y="2908641"/>
            <a:ext cx="5473962" cy="261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40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n on a piece of paper">
            <a:extLst>
              <a:ext uri="{FF2B5EF4-FFF2-40B4-BE49-F238E27FC236}">
                <a16:creationId xmlns:a16="http://schemas.microsoft.com/office/drawing/2014/main" id="{3CCD7C40-58C6-1856-8D73-3A18AE19A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386660"/>
            <a:ext cx="9144000" cy="64713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D8C92-F0AB-4AE8-A900-5D5632C54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360" y="1677389"/>
            <a:ext cx="7962900" cy="49047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>
              <a:cs typeface="Arial" panose="020B0604020202020204" pitchFamily="34" charset="0"/>
            </a:endParaRPr>
          </a:p>
          <a:p>
            <a:pPr marL="685800" lvl="2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b="1">
                <a:cs typeface="Arial" panose="020B0604020202020204" pitchFamily="34" charset="0"/>
              </a:rPr>
              <a:t>2/10/26: Invitations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u="sng">
                <a:cs typeface="Arial" panose="020B0604020202020204" pitchFamily="34" charset="0"/>
              </a:rPr>
              <a:t>Declines</a:t>
            </a:r>
            <a:r>
              <a:rPr lang="en-US" sz="1900">
                <a:cs typeface="Arial" panose="020B0604020202020204" pitchFamily="34" charset="0"/>
              </a:rPr>
              <a:t>: Extend additional invites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 u="sng">
                <a:cs typeface="Arial" panose="020B0604020202020204" pitchFamily="34" charset="0"/>
              </a:rPr>
              <a:t>Accepts</a:t>
            </a:r>
            <a:r>
              <a:rPr lang="en-US" sz="1900">
                <a:cs typeface="Arial" panose="020B0604020202020204" pitchFamily="34" charset="0"/>
              </a:rPr>
              <a:t>: 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>
                <a:cs typeface="Arial" panose="020B0604020202020204" pitchFamily="34" charset="0"/>
              </a:rPr>
              <a:t>Send Amplify Welcome email </a:t>
            </a:r>
          </a:p>
          <a:p>
            <a:pPr lvl="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>
                <a:cs typeface="Arial" panose="020B0604020202020204" pitchFamily="34" charset="0"/>
              </a:rPr>
              <a:t>Forward calendar invites for large and small group sessions</a:t>
            </a:r>
          </a:p>
          <a:p>
            <a:pPr marL="685800" lvl="2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b="1">
                <a:cs typeface="Arial" panose="020B0604020202020204" pitchFamily="34" charset="0"/>
              </a:rPr>
              <a:t>3/20/26: Registration due date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>
                <a:cs typeface="Arial" panose="020B0604020202020204" pitchFamily="34" charset="0"/>
              </a:rPr>
              <a:t>Alexis will send weekly email with current list of registrants</a:t>
            </a:r>
          </a:p>
          <a:p>
            <a:pPr marL="685800" lvl="2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b="1">
                <a:cs typeface="Arial" panose="020B0604020202020204" pitchFamily="34" charset="0"/>
              </a:rPr>
              <a:t>3/26/26: Amplify Launch Date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900">
                <a:cs typeface="Arial" panose="020B0604020202020204" pitchFamily="34" charset="0"/>
              </a:rPr>
              <a:t>Will you plan to send an introductory email to the group and/or meet before the Amplify launch date? </a:t>
            </a:r>
          </a:p>
          <a:p>
            <a:pPr marL="1085850" lvl="1" indent="-742950">
              <a:buFont typeface="+mj-lt"/>
              <a:buAutoNum type="arabicPeriod"/>
            </a:pPr>
            <a:endParaRPr lang="en-US" sz="2100"/>
          </a:p>
          <a:p>
            <a:pPr marL="742950" indent="-742950">
              <a:buFont typeface="+mj-lt"/>
              <a:buAutoNum type="arabicPeriod"/>
            </a:pPr>
            <a:endParaRPr lang="en-US" sz="2400"/>
          </a:p>
          <a:p>
            <a:pPr marL="342900" lvl="1" indent="0">
              <a:buNone/>
            </a:pPr>
            <a:endParaRPr lang="en-US" sz="2400"/>
          </a:p>
          <a:p>
            <a:pPr lvl="1"/>
            <a:endParaRPr lang="en-US" sz="2400"/>
          </a:p>
          <a:p>
            <a:pPr marL="342900" lvl="1" indent="0">
              <a:buNone/>
            </a:pPr>
            <a:endParaRPr lang="en-US" sz="2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43B36D-7B23-CCD2-E7B2-97B9810113F8}"/>
              </a:ext>
            </a:extLst>
          </p:cNvPr>
          <p:cNvSpPr/>
          <p:nvPr/>
        </p:nvSpPr>
        <p:spPr>
          <a:xfrm>
            <a:off x="0" y="0"/>
            <a:ext cx="9144000" cy="1292469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B3B91E-2212-C004-4440-E7BF12EF9C16}"/>
              </a:ext>
            </a:extLst>
          </p:cNvPr>
          <p:cNvSpPr/>
          <p:nvPr/>
        </p:nvSpPr>
        <p:spPr>
          <a:xfrm>
            <a:off x="0" y="275846"/>
            <a:ext cx="9144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Recruitment Timeline</a:t>
            </a:r>
          </a:p>
        </p:txBody>
      </p:sp>
    </p:spTree>
    <p:extLst>
      <p:ext uri="{BB962C8B-B14F-4D97-AF65-F5344CB8AC3E}">
        <p14:creationId xmlns:p14="http://schemas.microsoft.com/office/powerpoint/2010/main" val="11589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21350-6EB2-7628-CFC4-4F3B52261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8C95D1-8135-217B-23F0-C1C1339DC7FA}"/>
              </a:ext>
            </a:extLst>
          </p:cNvPr>
          <p:cNvSpPr/>
          <p:nvPr/>
        </p:nvSpPr>
        <p:spPr>
          <a:xfrm>
            <a:off x="0" y="0"/>
            <a:ext cx="9144000" cy="1556426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6F1AE-0575-4CBF-945C-CC2C46CB2BCC}"/>
              </a:ext>
            </a:extLst>
          </p:cNvPr>
          <p:cNvSpPr/>
          <p:nvPr/>
        </p:nvSpPr>
        <p:spPr>
          <a:xfrm>
            <a:off x="0" y="238144"/>
            <a:ext cx="914400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Amplify Sessions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9BB9E4-F6DF-7E3B-CA06-1DEBC076E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983211"/>
            <a:ext cx="7886700" cy="5187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i="1">
                <a:solidFill>
                  <a:schemeClr val="bg1"/>
                </a:solidFill>
              </a:rPr>
              <a:t>Every Thursday 12 Noon to 1:30 p.m. EST from March 26 – May 21, 2026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BE7C699F-D85B-CE05-5D07-11DF07AAA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0055" y="1761004"/>
            <a:ext cx="696997" cy="696997"/>
          </a:xfrm>
          <a:prstGeom prst="rect">
            <a:avLst/>
          </a:prstGeom>
        </p:spPr>
      </p:pic>
      <p:pic>
        <p:nvPicPr>
          <p:cNvPr id="7" name="Graphic 6" descr="Checkbox Checked with solid fill">
            <a:extLst>
              <a:ext uri="{FF2B5EF4-FFF2-40B4-BE49-F238E27FC236}">
                <a16:creationId xmlns:a16="http://schemas.microsoft.com/office/drawing/2014/main" id="{AE7F67F8-247C-460C-3683-51330903F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4885" y="2280447"/>
            <a:ext cx="696997" cy="696997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2B76B007-A15A-9BB6-F9FC-885C5E50B9A1}"/>
              </a:ext>
            </a:extLst>
          </p:cNvPr>
          <p:cNvSpPr/>
          <p:nvPr/>
        </p:nvSpPr>
        <p:spPr>
          <a:xfrm>
            <a:off x="943037" y="2977444"/>
            <a:ext cx="696997" cy="311227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7C812CD-7565-28D9-F1C2-B9B8B8C108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470360"/>
              </p:ext>
            </p:extLst>
          </p:nvPr>
        </p:nvGraphicFramePr>
        <p:xfrm>
          <a:off x="835225" y="1872647"/>
          <a:ext cx="7473549" cy="4475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96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0A4F7-EDEA-10B9-E9CF-42AAEA725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014056-C9AB-C783-40BE-6DC4B17B4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sun with rays of light&#10;&#10;AI-generated content may be incorrect.">
            <a:extLst>
              <a:ext uri="{FF2B5EF4-FFF2-40B4-BE49-F238E27FC236}">
                <a16:creationId xmlns:a16="http://schemas.microsoft.com/office/drawing/2014/main" id="{633BC213-25D4-03C9-0CE9-1983C0C40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4" t="9091" r="32659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4F98223-1225-225D-895C-2EDC7F314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EF30195-F63F-6874-37B5-BAB9383A1321}"/>
              </a:ext>
            </a:extLst>
          </p:cNvPr>
          <p:cNvSpPr txBox="1">
            <a:spLocks/>
          </p:cNvSpPr>
          <p:nvPr/>
        </p:nvSpPr>
        <p:spPr>
          <a:xfrm>
            <a:off x="358485" y="1122363"/>
            <a:ext cx="3538106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Getting Comfortable with Power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CB75FA-161E-B1CD-B533-2DA29A0D8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27D777-92D6-C179-D291-E984FF001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38ECF32-9159-1D2E-9A5C-C2D7239EAF9E}"/>
              </a:ext>
            </a:extLst>
          </p:cNvPr>
          <p:cNvSpPr txBox="1">
            <a:spLocks/>
          </p:cNvSpPr>
          <p:nvPr/>
        </p:nvSpPr>
        <p:spPr>
          <a:xfrm>
            <a:off x="249119" y="4581675"/>
            <a:ext cx="78867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Session 3  |  April 9, 2026</a:t>
            </a:r>
          </a:p>
        </p:txBody>
      </p:sp>
    </p:spTree>
    <p:extLst>
      <p:ext uri="{BB962C8B-B14F-4D97-AF65-F5344CB8AC3E}">
        <p14:creationId xmlns:p14="http://schemas.microsoft.com/office/powerpoint/2010/main" val="311924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5463AE-A6F0-4904-BF6B-EB1E555A04DC}"/>
              </a:ext>
            </a:extLst>
          </p:cNvPr>
          <p:cNvSpPr/>
          <p:nvPr/>
        </p:nvSpPr>
        <p:spPr>
          <a:xfrm>
            <a:off x="1619052" y="842914"/>
            <a:ext cx="5905894" cy="3916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(noun)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physical might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possession of control, authority, or influence over others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ability to act or produce an effect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Synonyms: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capability, influence, capacity, potential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Antonyms: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inability, incapacity, weakness, impotence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Merriam-Webster Dictionary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C31E4D-C80A-6942-A6C3-8F75FED249A4}"/>
              </a:ext>
            </a:extLst>
          </p:cNvPr>
          <p:cNvSpPr txBox="1"/>
          <p:nvPr/>
        </p:nvSpPr>
        <p:spPr>
          <a:xfrm>
            <a:off x="1122351" y="5104903"/>
            <a:ext cx="6899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power were an item of clothing, who would be most comfortable wearing it?</a:t>
            </a:r>
          </a:p>
        </p:txBody>
      </p:sp>
    </p:spTree>
    <p:extLst>
      <p:ext uri="{BB962C8B-B14F-4D97-AF65-F5344CB8AC3E}">
        <p14:creationId xmlns:p14="http://schemas.microsoft.com/office/powerpoint/2010/main" val="298204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F27B6-23C5-D13F-E49D-6C89F46DA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14B6CB5-BED8-16BB-9534-D4353B558B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2853676"/>
              </p:ext>
            </p:extLst>
          </p:nvPr>
        </p:nvGraphicFramePr>
        <p:xfrm>
          <a:off x="314227" y="1085167"/>
          <a:ext cx="8210745" cy="4687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07725BA-D542-9243-B568-D0FFC6621005}"/>
              </a:ext>
            </a:extLst>
          </p:cNvPr>
          <p:cNvSpPr txBox="1">
            <a:spLocks/>
          </p:cNvSpPr>
          <p:nvPr/>
        </p:nvSpPr>
        <p:spPr>
          <a:xfrm>
            <a:off x="619028" y="964199"/>
            <a:ext cx="8122540" cy="6550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+mn-lt"/>
              </a:rPr>
              <a:t>What makes us uncomfortable with power?</a:t>
            </a:r>
          </a:p>
        </p:txBody>
      </p:sp>
    </p:spTree>
    <p:extLst>
      <p:ext uri="{BB962C8B-B14F-4D97-AF65-F5344CB8AC3E}">
        <p14:creationId xmlns:p14="http://schemas.microsoft.com/office/powerpoint/2010/main" val="222319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A5A07-5EB6-4E8C-8A33-1AB82248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3429000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4000"/>
              <a:t>Horizontal Hostility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2BAB3E-4F7A-4CFF-AFB4-F296F0446C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80" b="7436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C76D-D8C3-47C0-B64B-6392572D3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9181" y="4029844"/>
            <a:ext cx="5614060" cy="2671099"/>
          </a:xfrm>
        </p:spPr>
        <p:txBody>
          <a:bodyPr anchor="ctr">
            <a:normAutofit/>
          </a:bodyPr>
          <a:lstStyle/>
          <a:p>
            <a:r>
              <a:rPr lang="en-US" sz="1800">
                <a:latin typeface="+mj-lt"/>
              </a:rPr>
              <a:t>A manifestation of internalized oppression where </a:t>
            </a:r>
            <a:r>
              <a:rPr lang="en-US" sz="1800" b="1">
                <a:latin typeface="+mj-lt"/>
              </a:rPr>
              <a:t>marginalized people fight each other for power</a:t>
            </a:r>
          </a:p>
          <a:p>
            <a:r>
              <a:rPr lang="en-US" sz="1800">
                <a:latin typeface="+mj-lt"/>
              </a:rPr>
              <a:t>Marginalized people believe, act on, or enforce dominant systems of oppression against each other</a:t>
            </a:r>
          </a:p>
          <a:p>
            <a:r>
              <a:rPr lang="en-US" sz="1800">
                <a:latin typeface="+mj-lt"/>
              </a:rPr>
              <a:t>Can occur within marginalized communities or between marginalized communities</a:t>
            </a:r>
          </a:p>
          <a:p>
            <a:pPr marL="685800" lvl="2" indent="0">
              <a:buNone/>
            </a:pPr>
            <a:endParaRPr lang="en-US" sz="180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F9AA2F-7C33-4E16-BEB1-7BEA5E79BE5D}"/>
              </a:ext>
            </a:extLst>
          </p:cNvPr>
          <p:cNvSpPr txBox="1"/>
          <p:nvPr/>
        </p:nvSpPr>
        <p:spPr>
          <a:xfrm>
            <a:off x="360759" y="5251094"/>
            <a:ext cx="22628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+mj-lt"/>
              </a:rPr>
              <a:t>Fighting each other for power</a:t>
            </a:r>
          </a:p>
        </p:txBody>
      </p:sp>
    </p:spTree>
    <p:extLst>
      <p:ext uri="{BB962C8B-B14F-4D97-AF65-F5344CB8AC3E}">
        <p14:creationId xmlns:p14="http://schemas.microsoft.com/office/powerpoint/2010/main" val="2540349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A5A07-5EB6-4E8C-8A33-1AB82248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47" y="1503955"/>
            <a:ext cx="3840421" cy="1325563"/>
          </a:xfrm>
        </p:spPr>
        <p:txBody>
          <a:bodyPr>
            <a:normAutofit/>
          </a:bodyPr>
          <a:lstStyle/>
          <a:p>
            <a:r>
              <a:rPr lang="en-US"/>
              <a:t>Horizontal Hostility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C76D-D8C3-47C0-B64B-6392572D3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511" y="3007910"/>
            <a:ext cx="5177180" cy="4351338"/>
          </a:xfrm>
        </p:spPr>
        <p:txBody>
          <a:bodyPr>
            <a:normAutofit/>
          </a:bodyPr>
          <a:lstStyle/>
          <a:p>
            <a:r>
              <a:rPr lang="en-US"/>
              <a:t>Racism within the feminist movement</a:t>
            </a:r>
          </a:p>
          <a:p>
            <a:r>
              <a:rPr lang="en-US"/>
              <a:t>Intergenerational conflict (Baby Boomers, Gen Xers, Millennials)</a:t>
            </a:r>
          </a:p>
          <a:p>
            <a:r>
              <a:rPr lang="en-US"/>
              <a:t>Exclusion of transgender women</a:t>
            </a:r>
          </a:p>
          <a:p>
            <a:r>
              <a:rPr lang="en-US"/>
              <a:t>Conflict over status and roles</a:t>
            </a:r>
          </a:p>
          <a:p>
            <a:pPr lvl="1"/>
            <a:r>
              <a:rPr lang="en-US"/>
              <a:t>Mommy Wars</a:t>
            </a:r>
          </a:p>
          <a:p>
            <a:pPr lvl="1"/>
            <a:r>
              <a:rPr lang="en-US"/>
              <a:t>Queen Bee Phenomenon</a:t>
            </a:r>
          </a:p>
          <a:p>
            <a:pPr lvl="1"/>
            <a:r>
              <a:rPr lang="en-US"/>
              <a:t>Tripping the Prom Queen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5426" y="1364732"/>
            <a:ext cx="710616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609591-35A5-486D-84B5-969EB3691F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1" r="4528" b="3"/>
          <a:stretch/>
        </p:blipFill>
        <p:spPr>
          <a:xfrm>
            <a:off x="5925944" y="2727729"/>
            <a:ext cx="3218056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9" name="Arc 18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4022954" y="-170491"/>
            <a:ext cx="4021193" cy="3015895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B9E50-E7C0-4CC1-BCD2-59F99AB088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144" b="3"/>
          <a:stretch/>
        </p:blipFill>
        <p:spPr>
          <a:xfrm>
            <a:off x="4696205" y="1"/>
            <a:ext cx="2639484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2883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156D268-F752-4CBC-B918-7D8F6FD083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1647560"/>
              </p:ext>
            </p:extLst>
          </p:nvPr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8ACE804-1F4B-E236-F1AB-5E4ECF4D3617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5010B-4E74-35BF-FE1A-6C3E8C012672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538BF3-0ADF-5A1D-3833-E614F562D459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B7A8C6-A050-5542-15A1-F7251C3966A1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B039C9-E22F-5AD6-DCB2-DEB6C48F92C0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429321-2F0A-13E5-31E3-5D45B8F22EA0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71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ECCB9-E700-2BD3-E01B-F342E9E36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9CD343B-22D6-9E4C-4A44-11AA02BB2E01}"/>
              </a:ext>
            </a:extLst>
          </p:cNvPr>
          <p:cNvGraphicFramePr/>
          <p:nvPr/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030F8C8-11B5-631A-66A3-9942C6B33BEF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1DF68-F984-779E-8BED-FF4A582515F5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56B7F7-5986-1E4B-86B4-CDB20C9F86F7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EEF629-A73F-46A5-E865-3A580DD9E249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CC3F95-951E-9A08-F7DD-47A41DE21129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8FD26C-C80A-8395-2B0E-086467FB91CA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E6E6F1-D52B-65E3-FF3C-0749221F7329}"/>
              </a:ext>
            </a:extLst>
          </p:cNvPr>
          <p:cNvSpPr/>
          <p:nvPr/>
        </p:nvSpPr>
        <p:spPr>
          <a:xfrm>
            <a:off x="2882540" y="342900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20D50C-BF9C-B059-A33B-4A935B4AF1AD}"/>
              </a:ext>
            </a:extLst>
          </p:cNvPr>
          <p:cNvSpPr/>
          <p:nvPr/>
        </p:nvSpPr>
        <p:spPr>
          <a:xfrm>
            <a:off x="4663442" y="75438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78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AD9C6-7C59-FF7E-4BE7-CC88ED132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E272B3A-A572-3D9C-0718-7B0C61BCD03C}"/>
              </a:ext>
            </a:extLst>
          </p:cNvPr>
          <p:cNvSpPr txBox="1"/>
          <p:nvPr/>
        </p:nvSpPr>
        <p:spPr>
          <a:xfrm>
            <a:off x="0" y="0"/>
            <a:ext cx="9144000" cy="1211339"/>
          </a:xfrm>
          <a:prstGeom prst="rect">
            <a:avLst/>
          </a:prstGeom>
          <a:solidFill>
            <a:srgbClr val="004D7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F01A57-96B8-6E77-C69F-FD6EBBF215E6}"/>
              </a:ext>
            </a:extLst>
          </p:cNvPr>
          <p:cNvSpPr/>
          <p:nvPr/>
        </p:nvSpPr>
        <p:spPr>
          <a:xfrm>
            <a:off x="1154175" y="5084063"/>
            <a:ext cx="6835649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889250" rtl="0" eaLnBrk="1" fontAlgn="auto" latinLnBrk="0" hangingPunct="1"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en-US" sz="2400">
                <a:latin typeface="Calibri" panose="020F0502020204030204"/>
              </a:rPr>
              <a:t>What other words or phrases can we use for “power” that feel more accessible and inclusive?</a:t>
            </a:r>
          </a:p>
          <a:p>
            <a:pPr marL="0" marR="0" lvl="0" indent="0" algn="ctr" defTabSz="2889250" rtl="0" eaLnBrk="1" fontAlgn="auto" latinLnBrk="0" hangingPunct="1"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en-US" sz="1050">
                <a:latin typeface="Calibri" panose="020F0502020204030204"/>
              </a:rPr>
              <a:t> </a:t>
            </a:r>
            <a:endParaRPr lang="en-US" sz="1600">
              <a:latin typeface="Calibri" panose="020F0502020204030204"/>
            </a:endParaRPr>
          </a:p>
          <a:p>
            <a:pPr marL="0" marR="0" lvl="0" indent="0" algn="ctr" defTabSz="2889250" rtl="0" eaLnBrk="1" fontAlgn="auto" latinLnBrk="0" hangingPunct="1"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en-US" sz="2400">
                <a:latin typeface="Calibri" panose="020F0502020204030204"/>
              </a:rPr>
              <a:t>(Please put your “reframes” into the chat)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F1258E-5490-4957-ED79-28E36D85B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0" y="1439589"/>
            <a:ext cx="5105400" cy="34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54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9E970-2CE3-6D63-53A3-322563336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A322560-1642-3D18-39E7-8766DF1F2B44}"/>
              </a:ext>
            </a:extLst>
          </p:cNvPr>
          <p:cNvGraphicFramePr/>
          <p:nvPr/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27BD9DD-6764-5908-D0F0-D6A17183C753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301FB-EA98-6A41-E00B-ADB5D45362BB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C8C02B-AEEC-B483-83B0-04881BE74867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EA04F4-F3EB-AC32-8857-57FCB84AF501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76F214-E638-E9D8-D4AB-0401399433EB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9D88A6-16EC-D6CC-1793-20116578C50B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3625F6-8209-7889-2101-E00E673AB5C6}"/>
              </a:ext>
            </a:extLst>
          </p:cNvPr>
          <p:cNvSpPr/>
          <p:nvPr/>
        </p:nvSpPr>
        <p:spPr>
          <a:xfrm>
            <a:off x="2882540" y="342900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BA120C-58FF-3A4D-7B00-9BE31302E975}"/>
              </a:ext>
            </a:extLst>
          </p:cNvPr>
          <p:cNvSpPr/>
          <p:nvPr/>
        </p:nvSpPr>
        <p:spPr>
          <a:xfrm>
            <a:off x="1198246" y="81789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09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E47975E-0D3B-28E0-64D2-487EA97ED6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6597372"/>
              </p:ext>
            </p:extLst>
          </p:nvPr>
        </p:nvGraphicFramePr>
        <p:xfrm>
          <a:off x="2105433" y="1382568"/>
          <a:ext cx="7010401" cy="4828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E51DD8A-C06B-C525-42EF-33118A47036E}"/>
              </a:ext>
            </a:extLst>
          </p:cNvPr>
          <p:cNvSpPr txBox="1"/>
          <p:nvPr/>
        </p:nvSpPr>
        <p:spPr>
          <a:xfrm>
            <a:off x="314324" y="3073644"/>
            <a:ext cx="23145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Bases </a:t>
            </a:r>
            <a:br>
              <a:rPr lang="en-US" sz="4400"/>
            </a:br>
            <a:r>
              <a:rPr lang="en-US" sz="4400"/>
              <a:t>of Power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9AA636-2846-92F9-C101-CDDE46B15D99}"/>
              </a:ext>
            </a:extLst>
          </p:cNvPr>
          <p:cNvSpPr txBox="1"/>
          <p:nvPr/>
        </p:nvSpPr>
        <p:spPr>
          <a:xfrm>
            <a:off x="6320754" y="6458699"/>
            <a:ext cx="2947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French and Raven (1959, 1965)</a:t>
            </a:r>
            <a:endParaRPr lang="en-US" sz="1400"/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49DCE151-9286-AF2B-52A7-6E45F04ABFC8}"/>
              </a:ext>
            </a:extLst>
          </p:cNvPr>
          <p:cNvSpPr txBox="1"/>
          <p:nvPr/>
        </p:nvSpPr>
        <p:spPr>
          <a:xfrm>
            <a:off x="0" y="0"/>
            <a:ext cx="9144000" cy="1211339"/>
          </a:xfrm>
          <a:prstGeom prst="rect">
            <a:avLst/>
          </a:prstGeom>
          <a:solidFill>
            <a:srgbClr val="004D7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6043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B8CEA-03DD-CB5B-3F7D-ED28A2C90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5760519-2A3C-287C-6D32-44F16D3E3B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1880067"/>
              </p:ext>
            </p:extLst>
          </p:nvPr>
        </p:nvGraphicFramePr>
        <p:xfrm>
          <a:off x="2133599" y="1382568"/>
          <a:ext cx="7010401" cy="4828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29A6289-BBE1-FB1B-E718-AE3C20C76439}"/>
              </a:ext>
            </a:extLst>
          </p:cNvPr>
          <p:cNvSpPr txBox="1"/>
          <p:nvPr/>
        </p:nvSpPr>
        <p:spPr>
          <a:xfrm>
            <a:off x="314324" y="3073644"/>
            <a:ext cx="23145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Bases </a:t>
            </a:r>
            <a:br>
              <a:rPr lang="en-US" sz="4400"/>
            </a:br>
            <a:r>
              <a:rPr lang="en-US" sz="4400"/>
              <a:t>of Power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025BE6-F209-0A0E-4BE7-3B04E2389423}"/>
              </a:ext>
            </a:extLst>
          </p:cNvPr>
          <p:cNvSpPr txBox="1"/>
          <p:nvPr/>
        </p:nvSpPr>
        <p:spPr>
          <a:xfrm>
            <a:off x="6320754" y="6458699"/>
            <a:ext cx="2947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French and Raven (1959, 1965)</a:t>
            </a:r>
            <a:endParaRPr lang="en-US" sz="1400"/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EED0F4A5-637F-F596-6EF0-8F93CA7AEB5C}"/>
              </a:ext>
            </a:extLst>
          </p:cNvPr>
          <p:cNvSpPr txBox="1"/>
          <p:nvPr/>
        </p:nvSpPr>
        <p:spPr>
          <a:xfrm>
            <a:off x="0" y="0"/>
            <a:ext cx="9144000" cy="1211339"/>
          </a:xfrm>
          <a:prstGeom prst="rect">
            <a:avLst/>
          </a:prstGeom>
          <a:solidFill>
            <a:srgbClr val="004D7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655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54D30-33CC-CC05-6F34-00854B85B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D2ED8AD-C92A-83A4-3658-3634C6A3B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9603552"/>
              </p:ext>
            </p:extLst>
          </p:nvPr>
        </p:nvGraphicFramePr>
        <p:xfrm>
          <a:off x="2133599" y="1382568"/>
          <a:ext cx="7010401" cy="4828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3E3703A-0FE2-914B-9BE0-6B9ECDC7CCC2}"/>
              </a:ext>
            </a:extLst>
          </p:cNvPr>
          <p:cNvSpPr txBox="1"/>
          <p:nvPr/>
        </p:nvSpPr>
        <p:spPr>
          <a:xfrm>
            <a:off x="314324" y="3073644"/>
            <a:ext cx="23145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Bases </a:t>
            </a:r>
          </a:p>
          <a:p>
            <a:r>
              <a:rPr lang="en-US" sz="4400"/>
              <a:t>of Power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A5D175-13D4-85C9-7A2A-350656093EF0}"/>
              </a:ext>
            </a:extLst>
          </p:cNvPr>
          <p:cNvSpPr txBox="1"/>
          <p:nvPr/>
        </p:nvSpPr>
        <p:spPr>
          <a:xfrm>
            <a:off x="6320754" y="6458699"/>
            <a:ext cx="2947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French and Raven (1959, 1965)</a:t>
            </a:r>
            <a:endParaRPr lang="en-US" sz="1400"/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F094E923-A72D-C190-C28B-4265EEDD0768}"/>
              </a:ext>
            </a:extLst>
          </p:cNvPr>
          <p:cNvSpPr txBox="1"/>
          <p:nvPr/>
        </p:nvSpPr>
        <p:spPr>
          <a:xfrm>
            <a:off x="0" y="0"/>
            <a:ext cx="9144000" cy="1211339"/>
          </a:xfrm>
          <a:prstGeom prst="rect">
            <a:avLst/>
          </a:prstGeom>
          <a:solidFill>
            <a:srgbClr val="004D7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648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DC9D-9128-7473-5AD2-D5DEBC31E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4A1FF7-B5F0-773D-861B-9C20CD6E3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830" y="978541"/>
            <a:ext cx="4384337" cy="42125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9C588F6-E0C8-82A9-66CA-D0AA98C917BF}"/>
              </a:ext>
            </a:extLst>
          </p:cNvPr>
          <p:cNvSpPr/>
          <p:nvPr/>
        </p:nvSpPr>
        <p:spPr>
          <a:xfrm>
            <a:off x="0" y="5565531"/>
            <a:ext cx="9144000" cy="1292469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3EDD57-BFD6-A20E-1EE3-8E764D28CF47}"/>
              </a:ext>
            </a:extLst>
          </p:cNvPr>
          <p:cNvSpPr/>
          <p:nvPr/>
        </p:nvSpPr>
        <p:spPr>
          <a:xfrm>
            <a:off x="-1" y="5674695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889250" rtl="0" eaLnBrk="1" fontAlgn="auto" latinLnBrk="0" hangingPunct="1"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Zoom Poll</a:t>
            </a:r>
          </a:p>
          <a:p>
            <a:pPr marL="0" marR="0" lvl="0" indent="0" algn="ctr" defTabSz="2889250" rtl="0" eaLnBrk="1" fontAlgn="auto" latinLnBrk="0" hangingPunct="1"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bases of power do you hold?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A8358F-8000-EB19-08A1-EEC80C50240C}"/>
              </a:ext>
            </a:extLst>
          </p:cNvPr>
          <p:cNvSpPr txBox="1"/>
          <p:nvPr/>
        </p:nvSpPr>
        <p:spPr>
          <a:xfrm>
            <a:off x="1195385" y="167642"/>
            <a:ext cx="675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Bases of Power</a:t>
            </a:r>
          </a:p>
        </p:txBody>
      </p:sp>
    </p:spTree>
    <p:extLst>
      <p:ext uri="{BB962C8B-B14F-4D97-AF65-F5344CB8AC3E}">
        <p14:creationId xmlns:p14="http://schemas.microsoft.com/office/powerpoint/2010/main" val="4060651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214EA-B51D-EB0D-69A1-F5D25E5FA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D8EC5BF-2619-D9A0-13E9-67A8B8FAC4DB}"/>
              </a:ext>
            </a:extLst>
          </p:cNvPr>
          <p:cNvGraphicFramePr/>
          <p:nvPr/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EF5D1B1-9BE3-FD97-A110-02E5B50A6842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EFFAF3-14F7-F8C3-73A1-625A7C89F458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9FAFAD-D5B4-B637-CD01-86CE119ED1E6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94AC0-D195-763E-895D-45A6F1A6AB25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2B2E8A-F9E4-0843-C331-AB7B03E0DCF6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B1A5C7-9569-6D15-3FCB-4CB42C1DB50F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97613C-F68E-4694-7DAE-C2512FA14BA7}"/>
              </a:ext>
            </a:extLst>
          </p:cNvPr>
          <p:cNvSpPr/>
          <p:nvPr/>
        </p:nvSpPr>
        <p:spPr>
          <a:xfrm>
            <a:off x="1165864" y="61979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B26AF8-3A48-414C-52AF-67BAA8D7E1A1}"/>
              </a:ext>
            </a:extLst>
          </p:cNvPr>
          <p:cNvSpPr/>
          <p:nvPr/>
        </p:nvSpPr>
        <p:spPr>
          <a:xfrm>
            <a:off x="4663442" y="75438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16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792C2F-225C-1A72-803A-EF3A9B71C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129" y="934683"/>
            <a:ext cx="3301792" cy="39327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Values-based strength used to make positive change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9" y="2733628"/>
            <a:ext cx="1340409" cy="5777807"/>
            <a:chOff x="329184" y="2"/>
            <a:chExt cx="524256" cy="5777807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6467" y="372533"/>
            <a:ext cx="4587584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earing a cape and holding her hand up&#10;&#10;Description automatically generated">
            <a:extLst>
              <a:ext uri="{FF2B5EF4-FFF2-40B4-BE49-F238E27FC236}">
                <a16:creationId xmlns:a16="http://schemas.microsoft.com/office/drawing/2014/main" id="{ED6C9D7E-C201-7EA1-A343-7C54E9CB6A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47" r="2" b="2"/>
          <a:stretch/>
        </p:blipFill>
        <p:spPr>
          <a:xfrm>
            <a:off x="1322083" y="1670836"/>
            <a:ext cx="2976351" cy="3985349"/>
          </a:xfrm>
          <a:prstGeom prst="rect">
            <a:avLst/>
          </a:prstGeom>
        </p:spPr>
      </p:pic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79DE35E0-8FCC-BE4C-A8CA-0F8358BB5265}"/>
              </a:ext>
            </a:extLst>
          </p:cNvPr>
          <p:cNvSpPr txBox="1"/>
          <p:nvPr/>
        </p:nvSpPr>
        <p:spPr>
          <a:xfrm>
            <a:off x="0" y="0"/>
            <a:ext cx="9144000" cy="1211339"/>
          </a:xfrm>
          <a:prstGeom prst="rect">
            <a:avLst/>
          </a:prstGeom>
          <a:solidFill>
            <a:srgbClr val="004D7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5D486C-1563-6B03-DAB1-A2C2A6B9F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725" y="2195558"/>
            <a:ext cx="3154530" cy="12113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3156C4-3860-C81E-8847-DD2B3335EE7B}"/>
              </a:ext>
            </a:extLst>
          </p:cNvPr>
          <p:cNvSpPr/>
          <p:nvPr/>
        </p:nvSpPr>
        <p:spPr>
          <a:xfrm>
            <a:off x="5109995" y="4952326"/>
            <a:ext cx="934800" cy="1488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07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43C511-2280-AB0B-BA06-6EF348284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pPr algn="ctr"/>
            <a:r>
              <a:rPr lang="en-US" sz="5400" b="1">
                <a:solidFill>
                  <a:srgbClr val="FFFFFF"/>
                </a:solidFill>
              </a:rPr>
              <a:t>What are values?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63AAAE8F-492C-3455-4D97-65A8B492C5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886876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74083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5F5322-46AC-B96D-F85C-C9594CF67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86F0602-EC97-002A-EFA1-B096E3232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8977-7625-9E16-4445-3A5D7B67A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pPr algn="ctr"/>
            <a:r>
              <a:rPr lang="en-US" sz="5400" b="1">
                <a:solidFill>
                  <a:srgbClr val="FFFFFF"/>
                </a:solidFill>
              </a:rPr>
              <a:t>What are </a:t>
            </a:r>
            <a:r>
              <a:rPr lang="en-US" sz="5400" b="1" u="sng">
                <a:solidFill>
                  <a:schemeClr val="bg1"/>
                </a:solidFill>
              </a:rPr>
              <a:t>your</a:t>
            </a:r>
            <a:r>
              <a:rPr lang="en-US" sz="5400" b="1">
                <a:solidFill>
                  <a:srgbClr val="FFFFFF"/>
                </a:solidFill>
              </a:rPr>
              <a:t> values?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47D223C-9868-1FDB-FD21-B987FED18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2192749A-DC66-6AFB-1749-E94DF84034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14034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6204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B83DC2-0751-CF4C-C361-A25B961C6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7" y="33337"/>
            <a:ext cx="8658225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881787-C03F-4F74-B6DE-C534B32510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23"/>
          <a:stretch/>
        </p:blipFill>
        <p:spPr>
          <a:xfrm>
            <a:off x="20" y="2"/>
            <a:ext cx="4640239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46533" y="0"/>
            <a:ext cx="656039" cy="6857455"/>
            <a:chOff x="5395368" y="0"/>
            <a:chExt cx="874718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0EFAAF6-7298-4124-8622-FBCE7BBE615D}"/>
              </a:ext>
            </a:extLst>
          </p:cNvPr>
          <p:cNvSpPr/>
          <p:nvPr/>
        </p:nvSpPr>
        <p:spPr>
          <a:xfrm>
            <a:off x="4702570" y="2890118"/>
            <a:ext cx="43301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0" i="0" strike="noStrike" kern="1200" spc="0" normalizeH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 down your top 3-5 values (please put at least one value into the chat).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b="0" i="0" strike="noStrike" kern="1200" spc="0" normalizeH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0" i="0" strike="noStrike" kern="1200" spc="0" normalizeH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Looking </a:t>
            </a:r>
            <a:r>
              <a:rPr kumimoji="0" lang="en-US" b="0" i="0" u="sng" strike="noStrike" kern="1200" spc="0" normalizeH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</a:t>
            </a:r>
            <a:r>
              <a:rPr kumimoji="0" lang="en-US" b="0" i="0" strike="noStrike" kern="1200" spc="0" normalizeH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w</a:t>
            </a:r>
            <a:r>
              <a:rPr kumimoji="0" lang="en-US" b="0" i="0" u="none" strike="noStrike" kern="1200" spc="0" normalizeH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hen have you used your </a:t>
            </a:r>
            <a:r>
              <a:rPr kumimoji="0" lang="en-US" b="1" i="0" u="none" strike="noStrike" kern="1200" spc="0" normalizeH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superpowers</a:t>
            </a:r>
            <a:r>
              <a:rPr kumimoji="0" lang="en-US" b="0" i="0" u="none" strike="noStrike" kern="1200" spc="0" normalizeH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create positive change for yourself or others?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b="0" i="0" u="none" strike="noStrike" kern="1200" spc="0" normalizeH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>
                <a:solidFill>
                  <a:srgbClr val="E7E6E6"/>
                </a:solidFill>
                <a:latin typeface="Calibri" panose="020F0502020204030204"/>
              </a:rPr>
              <a:t>Looking </a:t>
            </a:r>
            <a:r>
              <a:rPr lang="en-US" u="sng">
                <a:solidFill>
                  <a:srgbClr val="E7E6E6"/>
                </a:solidFill>
                <a:latin typeface="Calibri" panose="020F0502020204030204"/>
              </a:rPr>
              <a:t>ahead</a:t>
            </a:r>
            <a:r>
              <a:rPr lang="en-US">
                <a:solidFill>
                  <a:srgbClr val="E7E6E6"/>
                </a:solidFill>
                <a:latin typeface="Calibri" panose="020F0502020204030204"/>
              </a:rPr>
              <a:t>, how could you leverage your </a:t>
            </a:r>
            <a:r>
              <a:rPr lang="en-US" b="1">
                <a:solidFill>
                  <a:schemeClr val="accent4"/>
                </a:solidFill>
              </a:rPr>
              <a:t>superpowers </a:t>
            </a:r>
            <a:r>
              <a:rPr lang="en-US" b="1">
                <a:solidFill>
                  <a:schemeClr val="bg1"/>
                </a:solidFill>
              </a:rPr>
              <a:t>to</a:t>
            </a:r>
            <a:r>
              <a:rPr lang="en-US" b="1">
                <a:solidFill>
                  <a:schemeClr val="accent4"/>
                </a:solidFill>
              </a:rPr>
              <a:t> </a:t>
            </a:r>
            <a:r>
              <a:rPr lang="en-US">
                <a:solidFill>
                  <a:srgbClr val="E7E6E6"/>
                </a:solidFill>
              </a:rPr>
              <a:t>create positive change for yourself or others?</a:t>
            </a:r>
          </a:p>
          <a:p>
            <a:pPr marL="457200" lvl="0" indent="-457200">
              <a:buFont typeface="+mj-lt"/>
              <a:buAutoNum type="arabicPeriod"/>
              <a:defRPr/>
            </a:pPr>
            <a:endParaRPr kumimoji="0" lang="en-US" sz="2000" b="0" i="0" u="none" strike="noStrike" kern="1200" spc="0" normalizeH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9B1900-892A-AA82-E1DA-30AF68814C08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BF1F907-4F28-0598-8389-BB76A2D02C60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id="{CE30F963-0CB0-D7FA-9FBB-361328DE5A24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Reframe</a:t>
              </a:r>
              <a:r>
                <a:rPr kumimoji="0" lang="en-US" sz="4400" b="1" i="0" u="none" strike="noStrike" kern="1200" cap="none" spc="0" normalizeH="0" baseline="0" noProof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|</a:t>
              </a:r>
              <a:r>
                <a:rPr kumimoji="0" lang="en-US" sz="4400" b="0" i="0" u="none" strike="noStrike" kern="1200" cap="none" spc="0" normalizeH="0" baseline="0" noProof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Navigate</a:t>
              </a:r>
              <a:r>
                <a:rPr kumimoji="0" lang="en-US" sz="4400" b="1" i="0" u="none" strike="noStrike" kern="1200" cap="none" spc="0" normalizeH="0" baseline="0" noProof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|</a:t>
              </a:r>
              <a:r>
                <a:rPr kumimoji="0" lang="en-US" sz="4400" b="0" i="0" u="none" strike="noStrike" kern="1200" cap="none" spc="0" normalizeH="0" baseline="0" noProof="0" err="1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Advocate</a:t>
              </a:r>
              <a:endPara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A6B4B0BE-F34E-DB5C-91A7-EA4D4BFED0FB}"/>
              </a:ext>
            </a:extLst>
          </p:cNvPr>
          <p:cNvSpPr txBox="1">
            <a:spLocks/>
          </p:cNvSpPr>
          <p:nvPr/>
        </p:nvSpPr>
        <p:spPr>
          <a:xfrm>
            <a:off x="5327631" y="1879070"/>
            <a:ext cx="3128996" cy="842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en-US" sz="4200">
                <a:solidFill>
                  <a:schemeClr val="bg1"/>
                </a:solidFill>
              </a:rPr>
              <a:t>Journal</a:t>
            </a:r>
          </a:p>
        </p:txBody>
      </p:sp>
    </p:spTree>
    <p:extLst>
      <p:ext uri="{BB962C8B-B14F-4D97-AF65-F5344CB8AC3E}">
        <p14:creationId xmlns:p14="http://schemas.microsoft.com/office/powerpoint/2010/main" val="11819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F95CD-CA0F-60C2-01BE-4BCE69747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E466586-754D-FB73-1A16-5C4F674C1D50}"/>
              </a:ext>
            </a:extLst>
          </p:cNvPr>
          <p:cNvGraphicFramePr/>
          <p:nvPr/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D7206D0-524E-E3EB-11E9-C2F737B64863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3EE0F-85C6-3961-2A5F-2F0FA939B42A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41F536-83A7-0FEA-BD3D-83DFDEFD49CB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E17EBA-2767-BEA2-4F3C-E383B48EEF50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BDD64C-A5DE-F04E-F7B2-5D4FC9CA5C8C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1E222C-9B67-4892-5B6E-87D33475D239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25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67A5604-1D14-493D-875F-9DDA72D304BD}"/>
              </a:ext>
            </a:extLst>
          </p:cNvPr>
          <p:cNvSpPr txBox="1">
            <a:spLocks/>
          </p:cNvSpPr>
          <p:nvPr/>
        </p:nvSpPr>
        <p:spPr>
          <a:xfrm>
            <a:off x="3229726" y="883858"/>
            <a:ext cx="7475220" cy="1015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B3E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Session 4: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B3E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Identifying as a Leader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893AE16-E5C7-40EF-A78C-0B05D650D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5" y="503846"/>
            <a:ext cx="2762028" cy="12166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F0E0D-137C-42E4-BCC3-A2684D3278ED}"/>
              </a:ext>
            </a:extLst>
          </p:cNvPr>
          <p:cNvCxnSpPr/>
          <p:nvPr/>
        </p:nvCxnSpPr>
        <p:spPr>
          <a:xfrm>
            <a:off x="225287" y="1720492"/>
            <a:ext cx="8634147" cy="0"/>
          </a:xfrm>
          <a:prstGeom prst="line">
            <a:avLst/>
          </a:prstGeom>
          <a:ln w="38100">
            <a:solidFill>
              <a:srgbClr val="0042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50844CE-A25E-44C2-83BE-AED243A56EB2}"/>
              </a:ext>
            </a:extLst>
          </p:cNvPr>
          <p:cNvSpPr/>
          <p:nvPr/>
        </p:nvSpPr>
        <p:spPr>
          <a:xfrm>
            <a:off x="6141471" y="6298141"/>
            <a:ext cx="25478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hne"/>
                <a:ea typeface="+mn-ea"/>
                <a:cs typeface="+mn-cs"/>
              </a:rPr>
              <a:t>Illustration HBS Executive Ed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BD63A8-E016-25D3-A483-9BFC6EF59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57" y="2013348"/>
            <a:ext cx="7845286" cy="410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29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20C90-8696-3102-CAC6-378B41014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FAC0D4-64D5-AAD2-E252-40B72D0825EE}"/>
              </a:ext>
            </a:extLst>
          </p:cNvPr>
          <p:cNvSpPr/>
          <p:nvPr/>
        </p:nvSpPr>
        <p:spPr>
          <a:xfrm>
            <a:off x="0" y="0"/>
            <a:ext cx="9144000" cy="1556426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EA616-BA68-1EF1-A354-5006BA111EF5}"/>
              </a:ext>
            </a:extLst>
          </p:cNvPr>
          <p:cNvSpPr/>
          <p:nvPr/>
        </p:nvSpPr>
        <p:spPr>
          <a:xfrm>
            <a:off x="0" y="238144"/>
            <a:ext cx="914400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Amplify Sessions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FCABD097-8102-9C50-A1ED-EFED2C196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0055" y="1761004"/>
            <a:ext cx="696997" cy="696997"/>
          </a:xfrm>
          <a:prstGeom prst="rect">
            <a:avLst/>
          </a:prstGeom>
        </p:spPr>
      </p:pic>
      <p:pic>
        <p:nvPicPr>
          <p:cNvPr id="7" name="Graphic 6" descr="Checkbox Checked with solid fill">
            <a:extLst>
              <a:ext uri="{FF2B5EF4-FFF2-40B4-BE49-F238E27FC236}">
                <a16:creationId xmlns:a16="http://schemas.microsoft.com/office/drawing/2014/main" id="{0F7D0340-382F-EB52-C6CC-F086665DC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4885" y="2280447"/>
            <a:ext cx="696997" cy="696997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8E9FAA35-0D16-F541-AE66-2F93725F020B}"/>
              </a:ext>
            </a:extLst>
          </p:cNvPr>
          <p:cNvSpPr/>
          <p:nvPr/>
        </p:nvSpPr>
        <p:spPr>
          <a:xfrm>
            <a:off x="1588553" y="3429000"/>
            <a:ext cx="696997" cy="311227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349247E7-4E00-51DC-0F71-0460B1BC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9323" y="2774374"/>
            <a:ext cx="696997" cy="696997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5FE9040-84CC-9663-2E0E-1A093E55DA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1602001"/>
              </p:ext>
            </p:extLst>
          </p:nvPr>
        </p:nvGraphicFramePr>
        <p:xfrm>
          <a:off x="835225" y="1872647"/>
          <a:ext cx="7473549" cy="4475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E3E21-4800-713B-A960-4C693B5E2A1E}"/>
              </a:ext>
            </a:extLst>
          </p:cNvPr>
          <p:cNvSpPr txBox="1">
            <a:spLocks/>
          </p:cNvSpPr>
          <p:nvPr/>
        </p:nvSpPr>
        <p:spPr>
          <a:xfrm>
            <a:off x="628649" y="999213"/>
            <a:ext cx="7886700" cy="518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i="1">
                <a:solidFill>
                  <a:schemeClr val="bg1"/>
                </a:solidFill>
              </a:rPr>
              <a:t>Every Thursday 12 Noon to 1:30 p.m. EST from March 26 – May 21, 2026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2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DC44AF-8788-837D-D727-9373D73EC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ACDDF4-9DA5-4B93-3F89-3196D575D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sun with rays of light&#10;&#10;AI-generated content may be incorrect.">
            <a:extLst>
              <a:ext uri="{FF2B5EF4-FFF2-40B4-BE49-F238E27FC236}">
                <a16:creationId xmlns:a16="http://schemas.microsoft.com/office/drawing/2014/main" id="{A0BD4BD3-F440-DCDE-4122-4F436ADEB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4" t="9091" r="32659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63FCA3-6014-95E4-CAD8-6A67934B3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40475B-B1AF-C70D-A656-CD24A6A786ED}"/>
              </a:ext>
            </a:extLst>
          </p:cNvPr>
          <p:cNvSpPr txBox="1">
            <a:spLocks/>
          </p:cNvSpPr>
          <p:nvPr/>
        </p:nvSpPr>
        <p:spPr>
          <a:xfrm>
            <a:off x="358485" y="1122363"/>
            <a:ext cx="331857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Identifying as a Leader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DADB23-7411-04A2-8492-82108737D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6470D9-9ED6-B3EB-D8B9-38FA133D7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D4E8A464-6546-76CA-419E-828DE5BF3503}"/>
              </a:ext>
            </a:extLst>
          </p:cNvPr>
          <p:cNvSpPr txBox="1">
            <a:spLocks/>
          </p:cNvSpPr>
          <p:nvPr/>
        </p:nvSpPr>
        <p:spPr>
          <a:xfrm>
            <a:off x="249119" y="4581675"/>
            <a:ext cx="78867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Session 4  |  April 16, 2026</a:t>
            </a:r>
          </a:p>
        </p:txBody>
      </p:sp>
    </p:spTree>
    <p:extLst>
      <p:ext uri="{BB962C8B-B14F-4D97-AF65-F5344CB8AC3E}">
        <p14:creationId xmlns:p14="http://schemas.microsoft.com/office/powerpoint/2010/main" val="356906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38A82-4B48-4637-356F-EEC9DD56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08263F2-54AE-EF01-A5EC-5BD677C01487}"/>
              </a:ext>
            </a:extLst>
          </p:cNvPr>
          <p:cNvGraphicFramePr/>
          <p:nvPr/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4C8DBD9-D1E6-86CD-CB0A-F11DE78B4CE6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8FB8D8-15BB-57E9-876D-0D457B50A6CF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1D2A5A-2977-12E9-1F82-146034897E76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7E1ACB-B4BE-E6F9-9CB7-FBBE060B4AD2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5187B0-0D26-AEC3-8BBC-380CE5404BBC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20AA98-E136-9613-9963-2D9D6B340998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11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" name="Freeform: Shape 4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" name="Freeform: Shape 5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80AB7B-5EA5-F470-1E6A-440A4B097C2C}"/>
              </a:ext>
            </a:extLst>
          </p:cNvPr>
          <p:cNvSpPr txBox="1"/>
          <p:nvPr/>
        </p:nvSpPr>
        <p:spPr>
          <a:xfrm>
            <a:off x="1143002" y="1999615"/>
            <a:ext cx="6858000" cy="2764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Leadership as power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21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E2C4F-327A-67B6-C601-F8199E3A0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C7F940-F017-6896-3EB6-81BBF4890D1B}"/>
              </a:ext>
            </a:extLst>
          </p:cNvPr>
          <p:cNvSpPr/>
          <p:nvPr/>
        </p:nvSpPr>
        <p:spPr>
          <a:xfrm>
            <a:off x="0" y="307731"/>
            <a:ext cx="9144000" cy="1292469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37A9BA-5503-07B8-CCA1-13FD9EBC5D3B}"/>
              </a:ext>
            </a:extLst>
          </p:cNvPr>
          <p:cNvSpPr/>
          <p:nvPr/>
        </p:nvSpPr>
        <p:spPr>
          <a:xfrm>
            <a:off x="-1" y="581487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Zoom Poll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7D5630-DB09-2FCA-CAA3-53B09510870F}"/>
              </a:ext>
            </a:extLst>
          </p:cNvPr>
          <p:cNvSpPr txBox="1"/>
          <p:nvPr/>
        </p:nvSpPr>
        <p:spPr>
          <a:xfrm>
            <a:off x="1195386" y="2993427"/>
            <a:ext cx="67532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comfortable are you identifying as a “leader”?</a:t>
            </a:r>
          </a:p>
        </p:txBody>
      </p:sp>
    </p:spTree>
    <p:extLst>
      <p:ext uri="{BB962C8B-B14F-4D97-AF65-F5344CB8AC3E}">
        <p14:creationId xmlns:p14="http://schemas.microsoft.com/office/powerpoint/2010/main" val="28401577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1867DAB3-5ACE-4DF0-BD86-DA6DC386A8AB}"/>
              </a:ext>
            </a:extLst>
          </p:cNvPr>
          <p:cNvSpPr/>
          <p:nvPr/>
        </p:nvSpPr>
        <p:spPr>
          <a:xfrm>
            <a:off x="472289" y="2093913"/>
            <a:ext cx="2748826" cy="3601791"/>
          </a:xfrm>
          <a:prstGeom prst="triangle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8CDAC-24C0-4214-8BFB-DC423A70FC27}"/>
              </a:ext>
            </a:extLst>
          </p:cNvPr>
          <p:cNvSpPr/>
          <p:nvPr/>
        </p:nvSpPr>
        <p:spPr>
          <a:xfrm>
            <a:off x="956942" y="1618520"/>
            <a:ext cx="17795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42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2BA5B31-D42E-4EBD-AEFD-210A64FB0D4F}"/>
              </a:ext>
            </a:extLst>
          </p:cNvPr>
          <p:cNvSpPr/>
          <p:nvPr/>
        </p:nvSpPr>
        <p:spPr>
          <a:xfrm flipH="1">
            <a:off x="1674431" y="3034421"/>
            <a:ext cx="344540" cy="2385737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FE252A2E-F1DD-4214-ACA1-AEC59DB98734}"/>
              </a:ext>
            </a:extLst>
          </p:cNvPr>
          <p:cNvSpPr txBox="1">
            <a:spLocks/>
          </p:cNvSpPr>
          <p:nvPr/>
        </p:nvSpPr>
        <p:spPr>
          <a:xfrm>
            <a:off x="348112" y="283199"/>
            <a:ext cx="8422547" cy="11191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vert="horz" lIns="64302" tIns="32151" rIns="64302" bIns="32151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Great Man/Trait Leadership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1CEE3B-D890-4924-B88E-C0E60CC45856}"/>
              </a:ext>
            </a:extLst>
          </p:cNvPr>
          <p:cNvSpPr/>
          <p:nvPr/>
        </p:nvSpPr>
        <p:spPr>
          <a:xfrm>
            <a:off x="956942" y="5850493"/>
            <a:ext cx="17795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42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293DC2-EF90-4165-8205-6835D3697A48}"/>
              </a:ext>
            </a:extLst>
          </p:cNvPr>
          <p:cNvSpPr txBox="1"/>
          <p:nvPr/>
        </p:nvSpPr>
        <p:spPr>
          <a:xfrm>
            <a:off x="3675888" y="2740644"/>
            <a:ext cx="453542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 as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 Over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Top-down, hierarchical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Only a select group of people can participate in leadership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of power is to command and control followers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89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A26C624C-963C-4795-B05B-6565DB5AB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erson in a suit sitting in a chair&#10;&#10;Description automatically generated">
            <a:extLst>
              <a:ext uri="{FF2B5EF4-FFF2-40B4-BE49-F238E27FC236}">
                <a16:creationId xmlns:a16="http://schemas.microsoft.com/office/drawing/2014/main" id="{3E5AC97E-529D-491C-E0BD-1ED74E18E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1" r="13239" b="-4"/>
          <a:stretch/>
        </p:blipFill>
        <p:spPr>
          <a:xfrm>
            <a:off x="20" y="10"/>
            <a:ext cx="2796624" cy="4197358"/>
          </a:xfrm>
          <a:prstGeom prst="rect">
            <a:avLst/>
          </a:prstGeom>
        </p:spPr>
      </p:pic>
      <p:pic>
        <p:nvPicPr>
          <p:cNvPr id="1026" name="Picture 2" descr="medieval king edward iii portrait">
            <a:extLst>
              <a:ext uri="{FF2B5EF4-FFF2-40B4-BE49-F238E27FC236}">
                <a16:creationId xmlns:a16="http://schemas.microsoft.com/office/drawing/2014/main" id="{BEAE3CFA-5126-2F33-2003-1999C580CF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r="-4" b="-4"/>
          <a:stretch/>
        </p:blipFill>
        <p:spPr bwMode="auto">
          <a:xfrm>
            <a:off x="2885816" y="5"/>
            <a:ext cx="2765165" cy="4197368"/>
          </a:xfrm>
          <a:custGeom>
            <a:avLst/>
            <a:gdLst/>
            <a:ahLst/>
            <a:cxnLst/>
            <a:rect l="l" t="t" r="r" b="b"/>
            <a:pathLst>
              <a:path w="3686887" h="4197368">
                <a:moveTo>
                  <a:pt x="0" y="0"/>
                </a:moveTo>
                <a:lnTo>
                  <a:pt x="3686887" y="0"/>
                </a:lnTo>
                <a:lnTo>
                  <a:pt x="3686887" y="3832811"/>
                </a:lnTo>
                <a:lnTo>
                  <a:pt x="3497100" y="3826712"/>
                </a:lnTo>
                <a:cubicBezTo>
                  <a:pt x="3497100" y="3826712"/>
                  <a:pt x="3493758" y="3826712"/>
                  <a:pt x="3493758" y="3826712"/>
                </a:cubicBezTo>
                <a:cubicBezTo>
                  <a:pt x="3426914" y="3823370"/>
                  <a:pt x="3363416" y="3823370"/>
                  <a:pt x="3296571" y="3820027"/>
                </a:cubicBezTo>
                <a:cubicBezTo>
                  <a:pt x="3065966" y="3820027"/>
                  <a:pt x="2835360" y="3820027"/>
                  <a:pt x="2608095" y="3820027"/>
                </a:cubicBezTo>
                <a:cubicBezTo>
                  <a:pt x="2384173" y="3910265"/>
                  <a:pt x="2140198" y="3833396"/>
                  <a:pt x="1919619" y="3903581"/>
                </a:cubicBezTo>
                <a:cubicBezTo>
                  <a:pt x="1685670" y="3900239"/>
                  <a:pt x="1465092" y="3970423"/>
                  <a:pt x="1234485" y="4000503"/>
                </a:cubicBezTo>
                <a:cubicBezTo>
                  <a:pt x="1060693" y="4013871"/>
                  <a:pt x="883561" y="3997160"/>
                  <a:pt x="723139" y="4067345"/>
                </a:cubicBezTo>
                <a:cubicBezTo>
                  <a:pt x="661310" y="4095753"/>
                  <a:pt x="606165" y="4128339"/>
                  <a:pt x="583188" y="4172622"/>
                </a:cubicBezTo>
                <a:lnTo>
                  <a:pt x="575662" y="4197368"/>
                </a:lnTo>
                <a:lnTo>
                  <a:pt x="0" y="419736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apoleon Bonaparte - Biography, Facts &amp; Death | HISTORY">
            <a:extLst>
              <a:ext uri="{FF2B5EF4-FFF2-40B4-BE49-F238E27FC236}">
                <a16:creationId xmlns:a16="http://schemas.microsoft.com/office/drawing/2014/main" id="{1B157EFA-A5F1-7C86-3FF3-901AB98149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7" r="14920" b="-1"/>
          <a:stretch/>
        </p:blipFill>
        <p:spPr bwMode="auto">
          <a:xfrm>
            <a:off x="5740155" y="1"/>
            <a:ext cx="3403848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r Winston Churchill">
            <a:extLst>
              <a:ext uri="{FF2B5EF4-FFF2-40B4-BE49-F238E27FC236}">
                <a16:creationId xmlns:a16="http://schemas.microsoft.com/office/drawing/2014/main" id="{1E33F58D-6134-E316-09E6-8C67C7977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9" r="2" b="22209"/>
          <a:stretch/>
        </p:blipFill>
        <p:spPr bwMode="auto">
          <a:xfrm>
            <a:off x="20" y="4297691"/>
            <a:ext cx="5127617" cy="2560309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DE15D-EE64-7D51-06C1-39A92A6A5C0C}"/>
              </a:ext>
            </a:extLst>
          </p:cNvPr>
          <p:cNvSpPr txBox="1"/>
          <p:nvPr/>
        </p:nvSpPr>
        <p:spPr>
          <a:xfrm>
            <a:off x="4757737" y="4181474"/>
            <a:ext cx="4129361" cy="1471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Great leaders are born, not made.</a:t>
            </a:r>
          </a:p>
        </p:txBody>
      </p:sp>
      <p:sp>
        <p:nvSpPr>
          <p:cNvPr id="2" name="AutoShape 6" descr="UNIQUE Color Portrait Of President Abraham Lincoln Painting - 8&quot; x 10&quot; PRINT">
            <a:extLst>
              <a:ext uri="{FF2B5EF4-FFF2-40B4-BE49-F238E27FC236}">
                <a16:creationId xmlns:a16="http://schemas.microsoft.com/office/drawing/2014/main" id="{F88F37C2-CC9C-4E46-D907-5B62651155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483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FE252A2E-F1DD-4214-ACA1-AEC59DB98734}"/>
              </a:ext>
            </a:extLst>
          </p:cNvPr>
          <p:cNvSpPr txBox="1">
            <a:spLocks/>
          </p:cNvSpPr>
          <p:nvPr/>
        </p:nvSpPr>
        <p:spPr>
          <a:xfrm>
            <a:off x="348112" y="283199"/>
            <a:ext cx="8422547" cy="11191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vert="horz" lIns="64302" tIns="32151" rIns="64302" bIns="32151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Relational Leadership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B3A5D2A-1774-4DC1-BFFB-3EBB262D9149}"/>
              </a:ext>
            </a:extLst>
          </p:cNvPr>
          <p:cNvSpPr/>
          <p:nvPr/>
        </p:nvSpPr>
        <p:spPr>
          <a:xfrm>
            <a:off x="397144" y="2130802"/>
            <a:ext cx="3395323" cy="3328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00BEC6D8-EE66-406B-B813-3A99E7B3C000}"/>
              </a:ext>
            </a:extLst>
          </p:cNvPr>
          <p:cNvGraphicFramePr/>
          <p:nvPr/>
        </p:nvGraphicFramePr>
        <p:xfrm>
          <a:off x="457731" y="2342280"/>
          <a:ext cx="3248628" cy="2888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CB0D3D23-67B2-4C29-AD3F-DF45925927F2}"/>
              </a:ext>
            </a:extLst>
          </p:cNvPr>
          <p:cNvSpPr/>
          <p:nvPr/>
        </p:nvSpPr>
        <p:spPr>
          <a:xfrm>
            <a:off x="1081526" y="3370806"/>
            <a:ext cx="20265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42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 and Followers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14ED73-4E8A-42A0-8587-AE5B10582150}"/>
              </a:ext>
            </a:extLst>
          </p:cNvPr>
          <p:cNvSpPr txBox="1"/>
          <p:nvPr/>
        </p:nvSpPr>
        <p:spPr>
          <a:xfrm>
            <a:off x="4042250" y="2653558"/>
            <a:ext cx="49747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 as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 With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Process-oriented, collaborative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solidFill>
                  <a:prstClr val="black"/>
                </a:solidFill>
                <a:latin typeface="Calibri" panose="020F0502020204030204"/>
              </a:rPr>
              <a:t>Everyone can participate in leadership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of power is to create and solve problems with followers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13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5" name="Rectangle 3114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Business Innovation Programs at Harvard — Drive Scale and Value -  Professional &amp; Executive Development | Harvard DCE">
            <a:extLst>
              <a:ext uri="{FF2B5EF4-FFF2-40B4-BE49-F238E27FC236}">
                <a16:creationId xmlns:a16="http://schemas.microsoft.com/office/drawing/2014/main" id="{32913290-1D13-D9F9-4638-2024047F7B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8" r="-2" b="4017"/>
          <a:stretch>
            <a:fillRect/>
          </a:stretch>
        </p:blipFill>
        <p:spPr bwMode="auto"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oom's new assistant brings more AI to your meetings">
            <a:extLst>
              <a:ext uri="{FF2B5EF4-FFF2-40B4-BE49-F238E27FC236}">
                <a16:creationId xmlns:a16="http://schemas.microsoft.com/office/drawing/2014/main" id="{F884BE18-CB1C-1C10-AB17-D4DE0426E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9" b="3"/>
          <a:stretch>
            <a:fillRect/>
          </a:stretch>
        </p:blipFill>
        <p:spPr bwMode="auto"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117" name="Freeform: Shape 3116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119" name="Freeform: Shape 3118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03640-F4C7-BBC0-B13A-F5EA32F6E011}"/>
              </a:ext>
            </a:extLst>
          </p:cNvPr>
          <p:cNvSpPr txBox="1"/>
          <p:nvPr/>
        </p:nvSpPr>
        <p:spPr>
          <a:xfrm>
            <a:off x="329184" y="1524659"/>
            <a:ext cx="3764305" cy="27740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Leadership is a process, not a position</a:t>
            </a:r>
          </a:p>
        </p:txBody>
      </p:sp>
      <p:sp>
        <p:nvSpPr>
          <p:cNvPr id="3121" name="Rectangle 3120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704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3123" name="Rectangle 3122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23" y="4461119"/>
            <a:ext cx="376430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1566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AD186D-370D-4497-BAE7-9085CD88113C}"/>
              </a:ext>
            </a:extLst>
          </p:cNvPr>
          <p:cNvSpPr/>
          <p:nvPr/>
        </p:nvSpPr>
        <p:spPr>
          <a:xfrm>
            <a:off x="4836526" y="1845407"/>
            <a:ext cx="20265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Relational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C6979E-D318-4B8F-9348-54029F8607B5}"/>
              </a:ext>
            </a:extLst>
          </p:cNvPr>
          <p:cNvSpPr/>
          <p:nvPr/>
        </p:nvSpPr>
        <p:spPr>
          <a:xfrm>
            <a:off x="1252786" y="1845407"/>
            <a:ext cx="26641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Great Man/Trait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865A13-CAB9-474C-9066-0C0965ADBC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3" r="7152"/>
          <a:stretch/>
        </p:blipFill>
        <p:spPr>
          <a:xfrm>
            <a:off x="4741394" y="3160873"/>
            <a:ext cx="2423429" cy="27668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C5D863-775D-4D05-8B48-C0D45F3AE9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58" r="11229"/>
          <a:stretch/>
        </p:blipFill>
        <p:spPr>
          <a:xfrm>
            <a:off x="1411640" y="3078102"/>
            <a:ext cx="1936941" cy="3162167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E4E11DB0-F4CB-A540-CE22-B9F575B32842}"/>
              </a:ext>
            </a:extLst>
          </p:cNvPr>
          <p:cNvSpPr txBox="1">
            <a:spLocks/>
          </p:cNvSpPr>
          <p:nvPr/>
        </p:nvSpPr>
        <p:spPr>
          <a:xfrm>
            <a:off x="348112" y="283199"/>
            <a:ext cx="8422547" cy="11191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vert="horz" lIns="64302" tIns="32151" rIns="64302" bIns="32151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Which model best describes what you were taught about leadership? (Please put number in the chat)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78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0861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04A62-6ECF-4601-8755-060C3FFAC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7601" y="2620127"/>
            <a:ext cx="3579264" cy="3077642"/>
          </a:xfrm>
        </p:spPr>
        <p:txBody>
          <a:bodyPr>
            <a:normAutofit/>
          </a:bodyPr>
          <a:lstStyle/>
          <a:p>
            <a:endParaRPr lang="en-US" sz="1100"/>
          </a:p>
          <a:p>
            <a:r>
              <a:rPr lang="en-US" sz="2800"/>
              <a:t>Who leads matters.</a:t>
            </a:r>
            <a:endParaRPr lang="en-US" sz="2800" b="1">
              <a:solidFill>
                <a:srgbClr val="5E117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20399B-A1B3-402D-92CC-E44402F13E24}"/>
              </a:ext>
            </a:extLst>
          </p:cNvPr>
          <p:cNvSpPr/>
          <p:nvPr/>
        </p:nvSpPr>
        <p:spPr>
          <a:xfrm>
            <a:off x="407601" y="1560897"/>
            <a:ext cx="257583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adrienne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maree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brown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Writer, activist, facilitator</a:t>
            </a:r>
          </a:p>
        </p:txBody>
      </p:sp>
      <p:pic>
        <p:nvPicPr>
          <p:cNvPr id="1026" name="Picture 2" descr="Adrienne Maree Brown | Spotify">
            <a:extLst>
              <a:ext uri="{FF2B5EF4-FFF2-40B4-BE49-F238E27FC236}">
                <a16:creationId xmlns:a16="http://schemas.microsoft.com/office/drawing/2014/main" id="{F175F59B-E30F-7B47-5F78-F1B2C6AB2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922" y="1393842"/>
            <a:ext cx="3618404" cy="3618404"/>
          </a:xfrm>
          <a:prstGeom prst="rect">
            <a:avLst/>
          </a:prstGeom>
          <a:ln w="127000" cap="sq">
            <a:solidFill>
              <a:srgbClr val="F31256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1860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E4F9F79B-A093-478E-96B5-EE02BC93A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C94CA-B7BA-4B5F-97AA-14885A2C7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73" y="1455296"/>
            <a:ext cx="555801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200">
                <a:latin typeface="+mn-lt"/>
              </a:rPr>
              <a:t>Standpoint Theory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183CCE6-2865-4492-8472-DE3DBBCA1B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3" r="40711" b="-55395"/>
          <a:stretch/>
        </p:blipFill>
        <p:spPr>
          <a:xfrm>
            <a:off x="4869085" y="10"/>
            <a:ext cx="4274915" cy="4059234"/>
          </a:xfrm>
          <a:custGeom>
            <a:avLst/>
            <a:gdLst/>
            <a:ahLst/>
            <a:cxnLst/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4C22394-EBC2-4FAF-A555-6C02D589E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131570" y="3648726"/>
            <a:ext cx="0" cy="130302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F7194F93-1F71-4A70-9DF1-28F183771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5860" y="5004581"/>
            <a:ext cx="721796" cy="962395"/>
          </a:xfrm>
          <a:prstGeom prst="ellipse">
            <a:avLst/>
          </a:prstGeom>
          <a:solidFill>
            <a:srgbClr val="944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BBC0C84-DC2A-43AE-9576-0A44295E8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7793" y="4865965"/>
            <a:ext cx="220272" cy="293695"/>
          </a:xfrm>
          <a:prstGeom prst="ellipse">
            <a:avLst/>
          </a:prstGeom>
          <a:solidFill>
            <a:srgbClr val="DBAC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12DE5A-C175-4EFD-887F-A87307464AE9}"/>
              </a:ext>
            </a:extLst>
          </p:cNvPr>
          <p:cNvSpPr txBox="1"/>
          <p:nvPr/>
        </p:nvSpPr>
        <p:spPr>
          <a:xfrm>
            <a:off x="292419" y="2802540"/>
            <a:ext cx="7663804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stems from social position or “standpoint”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Marginalized people have access to knowledge that is not available to those with privilege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forms of inquiry and change should begin with the lives of the marginalized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CDD756-A8CF-4F7F-BE86-F14A30C41EFF}"/>
              </a:ext>
            </a:extLst>
          </p:cNvPr>
          <p:cNvSpPr txBox="1"/>
          <p:nvPr/>
        </p:nvSpPr>
        <p:spPr>
          <a:xfrm>
            <a:off x="94776" y="5276546"/>
            <a:ext cx="6336308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944D3C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Objectivity is actually “collective subjectivity.”</a:t>
            </a:r>
          </a:p>
        </p:txBody>
      </p:sp>
    </p:spTree>
    <p:extLst>
      <p:ext uri="{BB962C8B-B14F-4D97-AF65-F5344CB8AC3E}">
        <p14:creationId xmlns:p14="http://schemas.microsoft.com/office/powerpoint/2010/main" val="1787028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BDED9F-1AE5-6BA0-37D6-7999A5EE82CE}"/>
              </a:ext>
            </a:extLst>
          </p:cNvPr>
          <p:cNvSpPr txBox="1"/>
          <p:nvPr/>
        </p:nvSpPr>
        <p:spPr>
          <a:xfrm>
            <a:off x="306371" y="269300"/>
            <a:ext cx="85312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Employees by gender and race by level (2024)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square equals 1% representation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09802A-D89F-D4A3-40AB-34E00BC753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24"/>
          <a:stretch/>
        </p:blipFill>
        <p:spPr>
          <a:xfrm>
            <a:off x="537329" y="1296677"/>
            <a:ext cx="6661359" cy="545340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C4240D-4CB4-5633-B142-03600A9070D8}"/>
              </a:ext>
            </a:extLst>
          </p:cNvPr>
          <p:cNvSpPr/>
          <p:nvPr/>
        </p:nvSpPr>
        <p:spPr>
          <a:xfrm>
            <a:off x="6495067" y="1140643"/>
            <a:ext cx="2620652" cy="1847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CE334A-DE3F-DCA8-9AD1-5F1D8897C9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"/>
          <a:stretch/>
        </p:blipFill>
        <p:spPr>
          <a:xfrm>
            <a:off x="6414646" y="127702"/>
            <a:ext cx="2535123" cy="11845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03511-DC53-0258-9168-7D822F3C4F3B}"/>
              </a:ext>
            </a:extLst>
          </p:cNvPr>
          <p:cNvSpPr txBox="1"/>
          <p:nvPr/>
        </p:nvSpPr>
        <p:spPr>
          <a:xfrm>
            <a:off x="485484" y="1459997"/>
            <a:ext cx="8757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C-Suite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7FC1F6-2B3B-F388-F656-4CC35223515D}"/>
              </a:ext>
            </a:extLst>
          </p:cNvPr>
          <p:cNvSpPr txBox="1"/>
          <p:nvPr/>
        </p:nvSpPr>
        <p:spPr>
          <a:xfrm>
            <a:off x="425188" y="2361981"/>
            <a:ext cx="77299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335FD2-74A6-5AD4-AA25-A5DB3DB1AF90}"/>
              </a:ext>
            </a:extLst>
          </p:cNvPr>
          <p:cNvSpPr txBox="1"/>
          <p:nvPr/>
        </p:nvSpPr>
        <p:spPr>
          <a:xfrm>
            <a:off x="425188" y="3244334"/>
            <a:ext cx="77299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DBCE3A-1532-EB39-6E43-BF00F13F19FB}"/>
              </a:ext>
            </a:extLst>
          </p:cNvPr>
          <p:cNvSpPr txBox="1"/>
          <p:nvPr/>
        </p:nvSpPr>
        <p:spPr>
          <a:xfrm>
            <a:off x="425188" y="4126687"/>
            <a:ext cx="95210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754029-4D7A-DA09-4529-A34DF9E6ADAC}"/>
              </a:ext>
            </a:extLst>
          </p:cNvPr>
          <p:cNvSpPr txBox="1"/>
          <p:nvPr/>
        </p:nvSpPr>
        <p:spPr>
          <a:xfrm>
            <a:off x="425187" y="5028672"/>
            <a:ext cx="112178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Manager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4B84AA-92F0-00BC-537E-598BDEF90022}"/>
              </a:ext>
            </a:extLst>
          </p:cNvPr>
          <p:cNvSpPr txBox="1"/>
          <p:nvPr/>
        </p:nvSpPr>
        <p:spPr>
          <a:xfrm>
            <a:off x="425187" y="5793087"/>
            <a:ext cx="87570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Entry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1D0B16-5E51-B429-8385-AF924A3B2F40}"/>
              </a:ext>
            </a:extLst>
          </p:cNvPr>
          <p:cNvSpPr/>
          <p:nvPr/>
        </p:nvSpPr>
        <p:spPr>
          <a:xfrm>
            <a:off x="986078" y="6542463"/>
            <a:ext cx="80220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82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Women in the Workplace 2024 Report by McKinsey &amp; Company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3F835B-CED5-E8A9-3B65-2418545DA3FB}"/>
              </a:ext>
            </a:extLst>
          </p:cNvPr>
          <p:cNvSpPr txBox="1"/>
          <p:nvPr/>
        </p:nvSpPr>
        <p:spPr>
          <a:xfrm>
            <a:off x="7058023" y="1601205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29% women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F4A53A-DACC-8157-2662-7359485391D3}"/>
              </a:ext>
            </a:extLst>
          </p:cNvPr>
          <p:cNvSpPr txBox="1"/>
          <p:nvPr/>
        </p:nvSpPr>
        <p:spPr>
          <a:xfrm>
            <a:off x="7058024" y="2472688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28% women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4F33A5-8C1A-3CA6-0597-A640281609B7}"/>
              </a:ext>
            </a:extLst>
          </p:cNvPr>
          <p:cNvSpPr txBox="1"/>
          <p:nvPr/>
        </p:nvSpPr>
        <p:spPr>
          <a:xfrm>
            <a:off x="7058025" y="3360361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30% women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1DB233-2E23-45E9-A5F0-930ED78AC97D}"/>
              </a:ext>
            </a:extLst>
          </p:cNvPr>
          <p:cNvSpPr txBox="1"/>
          <p:nvPr/>
        </p:nvSpPr>
        <p:spPr>
          <a:xfrm>
            <a:off x="7058023" y="4232911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37% women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CA14D2-7DFE-6894-71D9-BBAE6A1AA78A}"/>
              </a:ext>
            </a:extLst>
          </p:cNvPr>
          <p:cNvSpPr txBox="1"/>
          <p:nvPr/>
        </p:nvSpPr>
        <p:spPr>
          <a:xfrm>
            <a:off x="7058022" y="5096242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38% women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4E6131-A8C7-D991-C1B8-3079F05BE878}"/>
              </a:ext>
            </a:extLst>
          </p:cNvPr>
          <p:cNvSpPr txBox="1"/>
          <p:nvPr/>
        </p:nvSpPr>
        <p:spPr>
          <a:xfrm>
            <a:off x="7058022" y="5948777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46% women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BEFF1B7-684F-7CE6-3DE2-A043AE07C4CF}"/>
              </a:ext>
            </a:extLst>
          </p:cNvPr>
          <p:cNvCxnSpPr>
            <a:cxnSpLocks/>
          </p:cNvCxnSpPr>
          <p:nvPr/>
        </p:nvCxnSpPr>
        <p:spPr>
          <a:xfrm>
            <a:off x="537329" y="2115167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7970877-647C-F1BC-C20F-D1268CC649DE}"/>
              </a:ext>
            </a:extLst>
          </p:cNvPr>
          <p:cNvCxnSpPr>
            <a:cxnSpLocks/>
          </p:cNvCxnSpPr>
          <p:nvPr/>
        </p:nvCxnSpPr>
        <p:spPr>
          <a:xfrm>
            <a:off x="521704" y="3002741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3F7AD16-901D-3991-92AB-2D14FD82F3BF}"/>
              </a:ext>
            </a:extLst>
          </p:cNvPr>
          <p:cNvCxnSpPr>
            <a:cxnSpLocks/>
          </p:cNvCxnSpPr>
          <p:nvPr/>
        </p:nvCxnSpPr>
        <p:spPr>
          <a:xfrm>
            <a:off x="528620" y="3881594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679543D-06FD-6809-A41F-A51E5626C01D}"/>
              </a:ext>
            </a:extLst>
          </p:cNvPr>
          <p:cNvCxnSpPr>
            <a:cxnSpLocks/>
          </p:cNvCxnSpPr>
          <p:nvPr/>
        </p:nvCxnSpPr>
        <p:spPr>
          <a:xfrm>
            <a:off x="519441" y="4772092"/>
            <a:ext cx="77684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0B59F7E-4F1D-4E5A-03C3-6AA118706BDA}"/>
              </a:ext>
            </a:extLst>
          </p:cNvPr>
          <p:cNvCxnSpPr>
            <a:cxnSpLocks/>
          </p:cNvCxnSpPr>
          <p:nvPr/>
        </p:nvCxnSpPr>
        <p:spPr>
          <a:xfrm>
            <a:off x="510732" y="6439418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D673D44-2050-F16E-C7E1-C996E7E90965}"/>
              </a:ext>
            </a:extLst>
          </p:cNvPr>
          <p:cNvCxnSpPr>
            <a:cxnSpLocks/>
          </p:cNvCxnSpPr>
          <p:nvPr/>
        </p:nvCxnSpPr>
        <p:spPr>
          <a:xfrm>
            <a:off x="510732" y="5640999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70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74037-39DA-01D8-0F21-6615BD683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BDE102-36FD-7489-452A-58D470D2BB79}"/>
              </a:ext>
            </a:extLst>
          </p:cNvPr>
          <p:cNvSpPr txBox="1"/>
          <p:nvPr/>
        </p:nvSpPr>
        <p:spPr>
          <a:xfrm>
            <a:off x="306371" y="269300"/>
            <a:ext cx="85312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Employees by gender and race by level (2024)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square equals 1% representation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A9B718-C33E-8334-4FEC-C814A26911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24"/>
          <a:stretch/>
        </p:blipFill>
        <p:spPr>
          <a:xfrm>
            <a:off x="537329" y="1296677"/>
            <a:ext cx="6661359" cy="545340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53D877-04E5-D205-9C64-70BA5FE09BF4}"/>
              </a:ext>
            </a:extLst>
          </p:cNvPr>
          <p:cNvSpPr/>
          <p:nvPr/>
        </p:nvSpPr>
        <p:spPr>
          <a:xfrm>
            <a:off x="6495067" y="1140643"/>
            <a:ext cx="2620652" cy="1847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AF2D3F-9912-5D5E-04A7-4069342DE0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3"/>
          <a:stretch/>
        </p:blipFill>
        <p:spPr>
          <a:xfrm>
            <a:off x="6414646" y="127702"/>
            <a:ext cx="2535123" cy="11845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7BDAF9-BB12-013B-A868-DDB36227E79E}"/>
              </a:ext>
            </a:extLst>
          </p:cNvPr>
          <p:cNvSpPr txBox="1"/>
          <p:nvPr/>
        </p:nvSpPr>
        <p:spPr>
          <a:xfrm>
            <a:off x="485484" y="1459997"/>
            <a:ext cx="8757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C-Suite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128840-2A14-702D-1B93-F06F38C31DE5}"/>
              </a:ext>
            </a:extLst>
          </p:cNvPr>
          <p:cNvSpPr txBox="1"/>
          <p:nvPr/>
        </p:nvSpPr>
        <p:spPr>
          <a:xfrm>
            <a:off x="425188" y="2361981"/>
            <a:ext cx="77299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90E9DF-74D4-963E-ACE3-B73C83E8CA60}"/>
              </a:ext>
            </a:extLst>
          </p:cNvPr>
          <p:cNvSpPr txBox="1"/>
          <p:nvPr/>
        </p:nvSpPr>
        <p:spPr>
          <a:xfrm>
            <a:off x="425188" y="3244334"/>
            <a:ext cx="77299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389BC3-AE3A-D5B3-C55F-DE8D31D45705}"/>
              </a:ext>
            </a:extLst>
          </p:cNvPr>
          <p:cNvSpPr txBox="1"/>
          <p:nvPr/>
        </p:nvSpPr>
        <p:spPr>
          <a:xfrm>
            <a:off x="425188" y="4126687"/>
            <a:ext cx="95210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54FB20-BECE-23C1-8BD4-86FEBC572696}"/>
              </a:ext>
            </a:extLst>
          </p:cNvPr>
          <p:cNvSpPr txBox="1"/>
          <p:nvPr/>
        </p:nvSpPr>
        <p:spPr>
          <a:xfrm>
            <a:off x="425187" y="5028672"/>
            <a:ext cx="112178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Manager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111D2A-6E86-986B-5E3E-223CF2169D30}"/>
              </a:ext>
            </a:extLst>
          </p:cNvPr>
          <p:cNvSpPr txBox="1"/>
          <p:nvPr/>
        </p:nvSpPr>
        <p:spPr>
          <a:xfrm>
            <a:off x="425187" y="5793087"/>
            <a:ext cx="87570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Entry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448CF3-3558-7B49-FC33-6B7ED1557CBD}"/>
              </a:ext>
            </a:extLst>
          </p:cNvPr>
          <p:cNvSpPr/>
          <p:nvPr/>
        </p:nvSpPr>
        <p:spPr>
          <a:xfrm>
            <a:off x="986078" y="6542463"/>
            <a:ext cx="80220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82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Women in the Workplace 2024 Report by McKinsey &amp; Company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8737B7-04CD-493F-4112-C92CA820F797}"/>
              </a:ext>
            </a:extLst>
          </p:cNvPr>
          <p:cNvSpPr txBox="1"/>
          <p:nvPr/>
        </p:nvSpPr>
        <p:spPr>
          <a:xfrm>
            <a:off x="7058023" y="1601205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29% women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C8F04C-A354-3057-BAB8-63E42EC5F17E}"/>
              </a:ext>
            </a:extLst>
          </p:cNvPr>
          <p:cNvSpPr txBox="1"/>
          <p:nvPr/>
        </p:nvSpPr>
        <p:spPr>
          <a:xfrm>
            <a:off x="7058024" y="2472688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28% women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C77BF9-D2E3-9BDD-0A3C-FB43BBECAB56}"/>
              </a:ext>
            </a:extLst>
          </p:cNvPr>
          <p:cNvSpPr txBox="1"/>
          <p:nvPr/>
        </p:nvSpPr>
        <p:spPr>
          <a:xfrm>
            <a:off x="7058025" y="3360361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30% women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249BF4-BCA1-771B-F1BC-261BF400DF22}"/>
              </a:ext>
            </a:extLst>
          </p:cNvPr>
          <p:cNvSpPr txBox="1"/>
          <p:nvPr/>
        </p:nvSpPr>
        <p:spPr>
          <a:xfrm>
            <a:off x="7058023" y="4232911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37% women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C1AFC3-AC04-5365-07F3-E3EF78D9A379}"/>
              </a:ext>
            </a:extLst>
          </p:cNvPr>
          <p:cNvSpPr txBox="1"/>
          <p:nvPr/>
        </p:nvSpPr>
        <p:spPr>
          <a:xfrm>
            <a:off x="7058022" y="5096242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38% women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C794E2-FB3C-9AAD-4E1E-D5CEFA87308E}"/>
              </a:ext>
            </a:extLst>
          </p:cNvPr>
          <p:cNvSpPr txBox="1"/>
          <p:nvPr/>
        </p:nvSpPr>
        <p:spPr>
          <a:xfrm>
            <a:off x="7058022" y="5948777"/>
            <a:ext cx="1337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46% women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6339A19-F0A4-389D-F7A4-007DA570958C}"/>
              </a:ext>
            </a:extLst>
          </p:cNvPr>
          <p:cNvCxnSpPr>
            <a:cxnSpLocks/>
          </p:cNvCxnSpPr>
          <p:nvPr/>
        </p:nvCxnSpPr>
        <p:spPr>
          <a:xfrm>
            <a:off x="537329" y="2115167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446F7E-F3F8-BC0D-EF62-1EB88860A015}"/>
              </a:ext>
            </a:extLst>
          </p:cNvPr>
          <p:cNvCxnSpPr>
            <a:cxnSpLocks/>
          </p:cNvCxnSpPr>
          <p:nvPr/>
        </p:nvCxnSpPr>
        <p:spPr>
          <a:xfrm>
            <a:off x="521704" y="3002741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9A514BB-C379-20AF-8093-DC7467CBD4C0}"/>
              </a:ext>
            </a:extLst>
          </p:cNvPr>
          <p:cNvCxnSpPr>
            <a:cxnSpLocks/>
          </p:cNvCxnSpPr>
          <p:nvPr/>
        </p:nvCxnSpPr>
        <p:spPr>
          <a:xfrm>
            <a:off x="528620" y="3881594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AFD0DF3-6F51-B7FF-2DC4-2B397D180A90}"/>
              </a:ext>
            </a:extLst>
          </p:cNvPr>
          <p:cNvCxnSpPr>
            <a:cxnSpLocks/>
          </p:cNvCxnSpPr>
          <p:nvPr/>
        </p:nvCxnSpPr>
        <p:spPr>
          <a:xfrm>
            <a:off x="519441" y="4772092"/>
            <a:ext cx="77684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53AD19C-9218-C063-83C7-8AEA1D4041FD}"/>
              </a:ext>
            </a:extLst>
          </p:cNvPr>
          <p:cNvCxnSpPr>
            <a:cxnSpLocks/>
          </p:cNvCxnSpPr>
          <p:nvPr/>
        </p:nvCxnSpPr>
        <p:spPr>
          <a:xfrm>
            <a:off x="510732" y="6439418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759C1BE-5247-36E2-08E5-D2B0C29F0628}"/>
              </a:ext>
            </a:extLst>
          </p:cNvPr>
          <p:cNvCxnSpPr>
            <a:cxnSpLocks/>
          </p:cNvCxnSpPr>
          <p:nvPr/>
        </p:nvCxnSpPr>
        <p:spPr>
          <a:xfrm>
            <a:off x="510732" y="5640999"/>
            <a:ext cx="776847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A0C645F-D9C5-6D71-54A6-56C6EE82D54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would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0D6AF4-61E2-C3BF-0DB1-023B68DA18CA}"/>
              </a:ext>
            </a:extLst>
          </p:cNvPr>
          <p:cNvSpPr txBox="1"/>
          <p:nvPr/>
        </p:nvSpPr>
        <p:spPr>
          <a:xfrm>
            <a:off x="432836" y="2663109"/>
            <a:ext cx="802200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Gallup research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shows 45% of women would like a CEO or senior management role 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 if that requires working 50+ hour per week, but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women only account for 23% of U.S. senior business roles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525677-5580-4BAF-6F55-9B2FBCD0B434}"/>
              </a:ext>
            </a:extLst>
          </p:cNvPr>
          <p:cNvSpPr txBox="1"/>
          <p:nvPr/>
        </p:nvSpPr>
        <p:spPr>
          <a:xfrm>
            <a:off x="420347" y="1699016"/>
            <a:ext cx="86540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It’s not for a lack of ambition but of </a:t>
            </a:r>
            <a:r>
              <a:rPr kumimoji="0" lang="en-US" sz="3200" b="1" i="1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opportunity</a:t>
            </a:r>
            <a:endParaRPr kumimoji="0" lang="en-US" sz="3200" b="1" i="1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8198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CD071E8-3911-1E77-68C4-EEAF10AC93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85" r="70677" b="9166"/>
          <a:stretch/>
        </p:blipFill>
        <p:spPr>
          <a:xfrm>
            <a:off x="504270" y="1417001"/>
            <a:ext cx="1211197" cy="4413038"/>
          </a:xfrm>
          <a:prstGeom prst="rect">
            <a:avLst/>
          </a:prstGeom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48C8F406-3C66-ACC3-4830-BC6929EC9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7725" y="6388102"/>
            <a:ext cx="4381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DD9D9-BE77-405B-B3A2-7E159B90A489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1EEBFF-E678-B267-4B42-D18DDF83D1E2}"/>
              </a:ext>
            </a:extLst>
          </p:cNvPr>
          <p:cNvSpPr/>
          <p:nvPr/>
        </p:nvSpPr>
        <p:spPr>
          <a:xfrm>
            <a:off x="1" y="6260526"/>
            <a:ext cx="9143999" cy="584775"/>
          </a:xfrm>
          <a:prstGeom prst="rect">
            <a:avLst/>
          </a:prstGeom>
          <a:solidFill>
            <a:srgbClr val="082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JPseudoFooter">
            <a:extLst>
              <a:ext uri="{FF2B5EF4-FFF2-40B4-BE49-F238E27FC236}">
                <a16:creationId xmlns:a16="http://schemas.microsoft.com/office/drawing/2014/main" id="{F95F8C3F-79CF-A5FE-0A35-8DAE4A9AA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181100" y="6534378"/>
            <a:ext cx="11938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 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90150DFF-CD69-9BBC-F29C-C2F9DC6331F2}"/>
              </a:ext>
            </a:extLst>
          </p:cNvPr>
          <p:cNvSpPr txBox="1">
            <a:spLocks/>
          </p:cNvSpPr>
          <p:nvPr/>
        </p:nvSpPr>
        <p:spPr>
          <a:xfrm>
            <a:off x="373304" y="394514"/>
            <a:ext cx="8532571" cy="161448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charset="0"/>
              <a:buNone/>
              <a:defRPr sz="1706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87604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charset="0"/>
              <a:buNone/>
              <a:defRPr sz="1706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75208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charset="0"/>
              <a:buNone/>
              <a:defRPr sz="1706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62811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charset="0"/>
              <a:buNone/>
              <a:defRPr sz="1706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950415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charset="0"/>
              <a:buNone/>
              <a:defRPr sz="1706" b="0" kern="1200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438019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  <a:defRPr sz="1706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25623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3227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0083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7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43006" rtl="0" eaLnBrk="1" fontAlgn="auto" latinLnBrk="0" hangingPunct="1">
              <a:lnSpc>
                <a:spcPct val="120000"/>
              </a:lnSpc>
              <a:spcBef>
                <a:spcPts val="422"/>
              </a:spcBef>
              <a:spcAft>
                <a:spcPts val="422"/>
              </a:spcAft>
              <a:buClr>
                <a:srgbClr val="00693E"/>
              </a:buClr>
              <a:buSzTx/>
              <a:buFont typeface="Arial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The Broken Rung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CE6FD6-BE5E-BFC4-997D-1F927C1CB1F5}"/>
              </a:ext>
            </a:extLst>
          </p:cNvPr>
          <p:cNvSpPr/>
          <p:nvPr/>
        </p:nvSpPr>
        <p:spPr>
          <a:xfrm>
            <a:off x="1016669" y="6424950"/>
            <a:ext cx="80220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82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Women in the Workplace 2024 Report by McKinsey &amp; Company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BE0D799-3C37-3B1C-689C-9ED7F73306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030" t="33929" b="9318"/>
          <a:stretch/>
        </p:blipFill>
        <p:spPr>
          <a:xfrm>
            <a:off x="2099939" y="2335446"/>
            <a:ext cx="824865" cy="34857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8B582E8-4892-2FCC-A85B-D90163270EAE}"/>
              </a:ext>
            </a:extLst>
          </p:cNvPr>
          <p:cNvSpPr txBox="1"/>
          <p:nvPr/>
        </p:nvSpPr>
        <p:spPr>
          <a:xfrm>
            <a:off x="609981" y="5881059"/>
            <a:ext cx="9997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MEN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9E6086-5594-5CF4-BAB0-32C5109DB1C9}"/>
              </a:ext>
            </a:extLst>
          </p:cNvPr>
          <p:cNvSpPr txBox="1"/>
          <p:nvPr/>
        </p:nvSpPr>
        <p:spPr>
          <a:xfrm>
            <a:off x="1582883" y="5881059"/>
            <a:ext cx="15750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WOMEN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5A948AD-2138-C0A4-0932-E65DB407A779}"/>
              </a:ext>
            </a:extLst>
          </p:cNvPr>
          <p:cNvGrpSpPr/>
          <p:nvPr/>
        </p:nvGrpSpPr>
        <p:grpSpPr>
          <a:xfrm>
            <a:off x="4783305" y="1555423"/>
            <a:ext cx="3390006" cy="4561751"/>
            <a:chOff x="5648673" y="1555423"/>
            <a:chExt cx="3390006" cy="4561751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E497570-2E00-26E0-E7A3-D913F3681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3746" t="31429" r="59929" b="12945"/>
            <a:stretch/>
          </p:blipFill>
          <p:spPr>
            <a:xfrm>
              <a:off x="7954671" y="2798873"/>
              <a:ext cx="339641" cy="257247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399CFD3-438C-469A-F5E9-FCE994D60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80851" t="23648" r="12220" b="13543"/>
            <a:stretch/>
          </p:blipFill>
          <p:spPr>
            <a:xfrm>
              <a:off x="7048370" y="2535810"/>
              <a:ext cx="361328" cy="2821074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F7CFA64-AA62-5B87-2A2D-2CC74D8B61C1}"/>
                </a:ext>
              </a:extLst>
            </p:cNvPr>
            <p:cNvSpPr txBox="1"/>
            <p:nvPr/>
          </p:nvSpPr>
          <p:spPr>
            <a:xfrm>
              <a:off x="5789614" y="5425094"/>
              <a:ext cx="9997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WHITE WOMEN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7E37BE17-7A34-7C01-5C71-1CF17ABB1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4112"/>
            <a:stretch/>
          </p:blipFill>
          <p:spPr>
            <a:xfrm>
              <a:off x="6068088" y="1842121"/>
              <a:ext cx="652289" cy="348576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6033DF2-AF50-D565-FA77-0EFC379430AF}"/>
                </a:ext>
              </a:extLst>
            </p:cNvPr>
            <p:cNvSpPr txBox="1"/>
            <p:nvPr/>
          </p:nvSpPr>
          <p:spPr>
            <a:xfrm>
              <a:off x="6742651" y="5412789"/>
              <a:ext cx="99977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LATINAS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4C5D44-DB62-C8B4-512F-CF02978833C9}"/>
                </a:ext>
              </a:extLst>
            </p:cNvPr>
            <p:cNvSpPr txBox="1"/>
            <p:nvPr/>
          </p:nvSpPr>
          <p:spPr>
            <a:xfrm>
              <a:off x="7687026" y="5429959"/>
              <a:ext cx="9997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BLACK WOMEN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013904A-3516-F325-0241-736D4DA93DBE}"/>
                </a:ext>
              </a:extLst>
            </p:cNvPr>
            <p:cNvSpPr/>
            <p:nvPr/>
          </p:nvSpPr>
          <p:spPr>
            <a:xfrm>
              <a:off x="5648673" y="1555423"/>
              <a:ext cx="3390006" cy="456175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98C2BCF-CDEE-40C7-FCA0-0817874289AB}"/>
                </a:ext>
              </a:extLst>
            </p:cNvPr>
            <p:cNvSpPr txBox="1"/>
            <p:nvPr/>
          </p:nvSpPr>
          <p:spPr>
            <a:xfrm>
              <a:off x="6540742" y="1652337"/>
              <a:ext cx="22925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82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 every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 men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promoted to manager,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89 white women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65 Latinas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and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54 Black women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are promoted to manager.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7F3FD307-5184-CE3D-6848-37293960EFCC}"/>
              </a:ext>
            </a:extLst>
          </p:cNvPr>
          <p:cNvSpPr txBox="1"/>
          <p:nvPr/>
        </p:nvSpPr>
        <p:spPr>
          <a:xfrm>
            <a:off x="661570" y="1483060"/>
            <a:ext cx="99977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7AC8F02-479D-FC68-16DC-CD78FEAFA1E1}"/>
              </a:ext>
            </a:extLst>
          </p:cNvPr>
          <p:cNvSpPr txBox="1"/>
          <p:nvPr/>
        </p:nvSpPr>
        <p:spPr>
          <a:xfrm>
            <a:off x="1884644" y="2193050"/>
            <a:ext cx="99977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8EBD9B-3A5E-E319-154D-46DADA6DEB02}"/>
              </a:ext>
            </a:extLst>
          </p:cNvPr>
          <p:cNvSpPr txBox="1"/>
          <p:nvPr/>
        </p:nvSpPr>
        <p:spPr>
          <a:xfrm>
            <a:off x="1426922" y="1419331"/>
            <a:ext cx="24648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82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every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 men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promoted to manager, only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81 women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promoted to manager.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5F34324-4ADF-6854-D96C-9960DE509407}"/>
              </a:ext>
            </a:extLst>
          </p:cNvPr>
          <p:cNvSpPr txBox="1"/>
          <p:nvPr/>
        </p:nvSpPr>
        <p:spPr>
          <a:xfrm>
            <a:off x="5102100" y="1818041"/>
            <a:ext cx="614442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89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A584BA-298C-8F2E-B876-7210191B6AD1}"/>
              </a:ext>
            </a:extLst>
          </p:cNvPr>
          <p:cNvSpPr txBox="1"/>
          <p:nvPr/>
        </p:nvSpPr>
        <p:spPr>
          <a:xfrm>
            <a:off x="5838762" y="2629596"/>
            <a:ext cx="99977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83328BB-8A4D-C904-C68D-2D718FBC7B6E}"/>
              </a:ext>
            </a:extLst>
          </p:cNvPr>
          <p:cNvSpPr txBox="1"/>
          <p:nvPr/>
        </p:nvSpPr>
        <p:spPr>
          <a:xfrm>
            <a:off x="6746537" y="2985320"/>
            <a:ext cx="99977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23791646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31F40C-E0F8-D565-3869-B1A7BDFC1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9AD6CD3-4ACC-CF77-00F5-2A0A9C482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sun with rays of light&#10;&#10;AI-generated content may be incorrect.">
            <a:extLst>
              <a:ext uri="{FF2B5EF4-FFF2-40B4-BE49-F238E27FC236}">
                <a16:creationId xmlns:a16="http://schemas.microsoft.com/office/drawing/2014/main" id="{4F7D4236-565B-5AAB-43E0-A4F6B76AE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4" t="9091" r="32659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DD028F0-B3E6-B41F-01FA-C5F5D6A59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20DC3C-85E1-5BA3-542E-BCCA8F4D1573}"/>
              </a:ext>
            </a:extLst>
          </p:cNvPr>
          <p:cNvSpPr txBox="1">
            <a:spLocks/>
          </p:cNvSpPr>
          <p:nvPr/>
        </p:nvSpPr>
        <p:spPr>
          <a:xfrm>
            <a:off x="358485" y="1122363"/>
            <a:ext cx="331857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200">
                <a:solidFill>
                  <a:prstClr val="black"/>
                </a:solidFill>
                <a:latin typeface="Calibri Light" panose="020F0302020204030204"/>
              </a:rPr>
              <a:t>Leader Identity</a:t>
            </a:r>
            <a:endParaRPr kumimoji="0" lang="en-US" sz="4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1F1FD6-F7AC-081F-7D12-B35278410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2EC14B-C9D3-522B-5195-529D08CDE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7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Chat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48" y="602716"/>
            <a:ext cx="2826284" cy="28262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8DC516-1BBC-41B7-BF49-A67963687403}"/>
              </a:ext>
            </a:extLst>
          </p:cNvPr>
          <p:cNvSpPr/>
          <p:nvPr/>
        </p:nvSpPr>
        <p:spPr>
          <a:xfrm>
            <a:off x="3699478" y="2746229"/>
            <a:ext cx="51357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82544"/>
                </a:solidFill>
                <a:effectLst/>
                <a:uLnTx/>
                <a:uFillTx/>
                <a:latin typeface="Open Sans" panose="020B0606030504020204"/>
                <a:ea typeface="+mn-ea"/>
                <a:cs typeface="Calibri" panose="020F0502020204030204" pitchFamily="34" charset="0"/>
              </a:rPr>
              <a:t>Picture an effective leader.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82544"/>
              </a:solidFill>
              <a:effectLst/>
              <a:uLnTx/>
              <a:uFillTx/>
              <a:latin typeface="Open Sans" panose="020B0606030504020204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82544"/>
                </a:solidFill>
                <a:effectLst/>
                <a:uLnTx/>
                <a:uFillTx/>
                <a:latin typeface="Open Sans" panose="020B0606030504020204"/>
                <a:ea typeface="+mn-ea"/>
                <a:cs typeface="Calibri" panose="020F0502020204030204" pitchFamily="34" charset="0"/>
              </a:rPr>
              <a:t>What qualities do they embody?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82544"/>
              </a:solidFill>
              <a:effectLst/>
              <a:uLnTx/>
              <a:uFillTx/>
              <a:latin typeface="Open Sans" panose="020B06060305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48864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0F2FFB-0F92-4367-B5BD-5C5C09D8A3FD}"/>
              </a:ext>
            </a:extLst>
          </p:cNvPr>
          <p:cNvSpPr/>
          <p:nvPr/>
        </p:nvSpPr>
        <p:spPr>
          <a:xfrm>
            <a:off x="223573" y="214134"/>
            <a:ext cx="3429419" cy="6376362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4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6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422742-A8CF-4ADD-A31F-4EF84C66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93269" y="6356233"/>
            <a:ext cx="1022083" cy="365111"/>
          </a:xfrm>
          <a:prstGeom prst="ellipse">
            <a:avLst/>
          </a:prstGeom>
        </p:spPr>
        <p:txBody>
          <a:bodyPr vert="horz" lIns="64302" tIns="32151" rIns="64302" bIns="32151" rtlCol="0" anchor="ctr">
            <a:normAutofit/>
          </a:bodyPr>
          <a:lstStyle/>
          <a:p>
            <a:pPr marL="0" marR="0" lvl="0" indent="0" algn="r" defTabSz="64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2"/>
              </a:spcAft>
              <a:buClrTx/>
              <a:buSzTx/>
              <a:buFontTx/>
              <a:buNone/>
              <a:tabLst/>
              <a:defRPr/>
            </a:pPr>
            <a:fld id="{AF2DA9D4-62C4-42EE-BF49-06209DC12F3E}" type="slidenum">
              <a:rPr kumimoji="0" lang="en-US" sz="844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430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22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844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AF4592D1-C9DD-4745-8F38-FB3E83FB4F88}"/>
              </a:ext>
            </a:extLst>
          </p:cNvPr>
          <p:cNvSpPr txBox="1">
            <a:spLocks/>
          </p:cNvSpPr>
          <p:nvPr/>
        </p:nvSpPr>
        <p:spPr>
          <a:xfrm>
            <a:off x="1892768" y="6429741"/>
            <a:ext cx="6966007" cy="4302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4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Brown, H. (2018, March 16). </a:t>
            </a:r>
            <a:r>
              <a:rPr kumimoji="0" lang="en-IN" sz="984" b="0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Picture an effective leader: Is she a woman? </a:t>
            </a:r>
          </a:p>
          <a:p>
            <a:pPr marL="0" marR="0" lvl="0" indent="0" algn="r" defTabSz="64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Retrieved from: </a:t>
            </a:r>
            <a:r>
              <a:rPr kumimoji="0" lang="en-US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https://www.nytimes.com/2018/03/16/health/women-leadership-workplace.html?save=nyt-gateway-stories</a:t>
            </a:r>
            <a:endParaRPr kumimoji="0" lang="en-IN" sz="984" b="0" i="1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28852FF-62F1-49EE-94EB-08BFA9A98CFB}"/>
              </a:ext>
            </a:extLst>
          </p:cNvPr>
          <p:cNvSpPr txBox="1">
            <a:spLocks/>
          </p:cNvSpPr>
          <p:nvPr/>
        </p:nvSpPr>
        <p:spPr>
          <a:xfrm>
            <a:off x="178056" y="2558948"/>
            <a:ext cx="3429420" cy="1509310"/>
          </a:xfrm>
          <a:prstGeom prst="rect">
            <a:avLst/>
          </a:prstGeom>
        </p:spPr>
        <p:txBody>
          <a:bodyPr vert="horz" lIns="64302" tIns="32151" rIns="64302" bIns="32151" rtlCol="0" anchor="b">
            <a:normAutofit/>
          </a:bodyPr>
          <a:lstStyle>
            <a:lvl1pPr algn="l" defTabSz="97520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9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422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Leader = Man</a:t>
            </a:r>
          </a:p>
          <a:p>
            <a:pPr marL="0" marR="0" lvl="0" indent="0" algn="ctr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422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E2C11F1-A208-456F-8FB9-87B2B26840BC}"/>
              </a:ext>
            </a:extLst>
          </p:cNvPr>
          <p:cNvSpPr txBox="1">
            <a:spLocks/>
          </p:cNvSpPr>
          <p:nvPr/>
        </p:nvSpPr>
        <p:spPr>
          <a:xfrm>
            <a:off x="674089" y="2762057"/>
            <a:ext cx="3012053" cy="2669387"/>
          </a:xfrm>
          <a:prstGeom prst="rect">
            <a:avLst/>
          </a:prstGeom>
        </p:spPr>
        <p:txBody>
          <a:bodyPr vert="horz" lIns="64302" tIns="32151" rIns="64302" bIns="32151" rtlCol="0" anchor="b">
            <a:normAutofit/>
          </a:bodyPr>
          <a:lstStyle>
            <a:lvl1pPr algn="l" defTabSz="97520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9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Also:</a:t>
            </a:r>
          </a:p>
          <a:p>
            <a:pPr marL="457200" marR="0" lvl="0" indent="-457200" algn="l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Cisgender</a:t>
            </a:r>
          </a:p>
          <a:p>
            <a:pPr marL="457200" marR="0" lvl="0" indent="-457200" algn="l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White</a:t>
            </a:r>
          </a:p>
          <a:p>
            <a:pPr marL="457200" marR="0" lvl="0" indent="-457200" algn="l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Able-bodied</a:t>
            </a:r>
          </a:p>
          <a:p>
            <a:pPr marL="457200" marR="0" lvl="0" indent="-457200" algn="l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Etc.</a:t>
            </a:r>
          </a:p>
          <a:p>
            <a:pPr marL="0" marR="0" lvl="0" indent="0" algn="ctr" defTabSz="6430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422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13" name="Picture 2" descr="Picture a Leader. Is She a Woman? - The New York Times">
            <a:extLst>
              <a:ext uri="{FF2B5EF4-FFF2-40B4-BE49-F238E27FC236}">
                <a16:creationId xmlns:a16="http://schemas.microsoft.com/office/drawing/2014/main" id="{505D7999-E152-4D71-AC59-AB6DC278B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400" y="1162586"/>
            <a:ext cx="2594765" cy="1894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Picture a Leader. Is She a Woman? - The New York Times">
            <a:extLst>
              <a:ext uri="{FF2B5EF4-FFF2-40B4-BE49-F238E27FC236}">
                <a16:creationId xmlns:a16="http://schemas.microsoft.com/office/drawing/2014/main" id="{0DAA2D84-662E-4967-8F5C-3FB53512C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951" y="3277129"/>
            <a:ext cx="4617938" cy="2418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Picture a Leader. Is She a Woman? - The New York Times">
            <a:extLst>
              <a:ext uri="{FF2B5EF4-FFF2-40B4-BE49-F238E27FC236}">
                <a16:creationId xmlns:a16="http://schemas.microsoft.com/office/drawing/2014/main" id="{7999B046-9350-4752-BE75-DCA039392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859" y="1162584"/>
            <a:ext cx="1754451" cy="2342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D5C9F2-85FE-7625-08FB-0D50AA24F7AA}"/>
              </a:ext>
            </a:extLst>
          </p:cNvPr>
          <p:cNvSpPr txBox="1"/>
          <p:nvPr/>
        </p:nvSpPr>
        <p:spPr>
          <a:xfrm>
            <a:off x="-393234" y="172918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Calibri" panose="020F0502020204030204" pitchFamily="34" charset="0"/>
              </a:rPr>
              <a:t>Picture 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Calibri" panose="020F0502020204030204" pitchFamily="34" charset="0"/>
              </a:rPr>
              <a:t>effective leader </a:t>
            </a:r>
          </a:p>
        </p:txBody>
      </p:sp>
    </p:spTree>
    <p:extLst>
      <p:ext uri="{BB962C8B-B14F-4D97-AF65-F5344CB8AC3E}">
        <p14:creationId xmlns:p14="http://schemas.microsoft.com/office/powerpoint/2010/main" val="55025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D2E07-457B-0DD7-8B41-F3BC83B5F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0F38A01-3307-6A61-775D-D43F58ABC9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6002662"/>
              </p:ext>
            </p:extLst>
          </p:nvPr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1475F84-707E-CDDA-947A-568F1E2BCC8C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9EAD31-F7C9-CE10-F877-5065294ECC85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E4D34A-8D26-09BC-BAAD-1BBD42BD0AB3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760203-9ED9-AD9F-1472-8EE5B4F2EEDC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F96431-6C58-907E-A2F4-F0C8D4F8B342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9EC2D6-A494-B8ED-0CC7-09BD3150DA30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9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54733-B7A9-F6F5-B3FF-5C16E793E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5588D14-8C46-D57D-7F2C-9D2072CA5E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7744003"/>
              </p:ext>
            </p:extLst>
          </p:nvPr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77C112F-68E5-43D8-3929-8A4B94B836BF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2453AA-D794-ECCB-C001-355BE248528A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BA60B0-9958-AC53-E208-CD6EE22658FD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E2C41B-3496-C31B-71CF-536F2E6F9B3F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27994B-92BA-2E5D-18F4-3D0F7A841C94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BAAF67-F7F6-ADFA-EFFE-A5FFC6B387A1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6FC917-5CD5-7EB1-74CF-6FD1F5470AC9}"/>
              </a:ext>
            </a:extLst>
          </p:cNvPr>
          <p:cNvSpPr/>
          <p:nvPr/>
        </p:nvSpPr>
        <p:spPr>
          <a:xfrm>
            <a:off x="4663442" y="75438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C66392-4107-C736-91CB-C9DDB5D98484}"/>
              </a:ext>
            </a:extLst>
          </p:cNvPr>
          <p:cNvSpPr/>
          <p:nvPr/>
        </p:nvSpPr>
        <p:spPr>
          <a:xfrm>
            <a:off x="2882540" y="342900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3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CC522E-C26C-BEA9-7CD6-27D544397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82A1CCE-E896-A82B-AA2D-B2BFDFA60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pen on a piece of paper">
            <a:extLst>
              <a:ext uri="{FF2B5EF4-FFF2-40B4-BE49-F238E27FC236}">
                <a16:creationId xmlns:a16="http://schemas.microsoft.com/office/drawing/2014/main" id="{02EA034E-81BB-6B1D-0A16-244003DA8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8616" r="16982" b="-3"/>
          <a:stretch/>
        </p:blipFill>
        <p:spPr>
          <a:xfrm rot="21600000">
            <a:off x="487135" y="2410448"/>
            <a:ext cx="4352492" cy="3890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0DC7F8-956E-C3B4-BF3E-19A0EA6D52C7}"/>
              </a:ext>
            </a:extLst>
          </p:cNvPr>
          <p:cNvSpPr txBox="1"/>
          <p:nvPr/>
        </p:nvSpPr>
        <p:spPr>
          <a:xfrm>
            <a:off x="466960" y="4448223"/>
            <a:ext cx="4352492" cy="557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Looking at the chat, which “effective leader” qualities do you embody 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that transcend gender?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4EDDE6-1DD3-350B-EFFC-E236D22919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81" r="30794"/>
          <a:stretch/>
        </p:blipFill>
        <p:spPr>
          <a:xfrm>
            <a:off x="5075242" y="2691986"/>
            <a:ext cx="3830857" cy="3327279"/>
          </a:xfrm>
          <a:prstGeom prst="rect">
            <a:avLst/>
          </a:prstGeom>
        </p:spPr>
      </p:pic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2962C82F-8E01-FABD-BB6E-C636B1D0ABA1}"/>
              </a:ext>
            </a:extLst>
          </p:cNvPr>
          <p:cNvSpPr txBox="1"/>
          <p:nvPr/>
        </p:nvSpPr>
        <p:spPr>
          <a:xfrm>
            <a:off x="0" y="0"/>
            <a:ext cx="9144000" cy="1211339"/>
          </a:xfrm>
          <a:prstGeom prst="rect">
            <a:avLst/>
          </a:prstGeom>
          <a:solidFill>
            <a:srgbClr val="004D7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5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B0874-63AB-948B-C7C2-FE70BA777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87027FB-17FE-FF52-9D8C-8B49E6B50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8457357"/>
              </p:ext>
            </p:extLst>
          </p:nvPr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FCF4647-3A65-F70F-DDA4-6673D01F291B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97BFC8-BA74-C6C6-7A13-AEB8670DBFE7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55D362-1779-9172-3BCC-E1C3440CEB94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7D2956-E89E-92ED-E872-ECD1AEBDB09C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570C7A-D2A5-75C7-00FD-5A3D0649901E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C7D858-B9A2-4259-C9B9-2FF27B6FCA62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47F681-06D4-FA76-A3F3-0B6308793C6C}"/>
              </a:ext>
            </a:extLst>
          </p:cNvPr>
          <p:cNvSpPr/>
          <p:nvPr/>
        </p:nvSpPr>
        <p:spPr>
          <a:xfrm>
            <a:off x="1268729" y="78996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DDF96B-E068-5BE6-9C90-05272D4BC297}"/>
              </a:ext>
            </a:extLst>
          </p:cNvPr>
          <p:cNvSpPr/>
          <p:nvPr/>
        </p:nvSpPr>
        <p:spPr>
          <a:xfrm>
            <a:off x="2882540" y="342900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71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2F2CAA-AF47-414A-AAFD-FC12960231FC}"/>
              </a:ext>
            </a:extLst>
          </p:cNvPr>
          <p:cNvSpPr/>
          <p:nvPr/>
        </p:nvSpPr>
        <p:spPr>
          <a:xfrm>
            <a:off x="0" y="4758146"/>
            <a:ext cx="9144000" cy="2099854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902A1E1-04F1-4369-BB2F-EA305D2F32CE}"/>
              </a:ext>
            </a:extLst>
          </p:cNvPr>
          <p:cNvSpPr txBox="1">
            <a:spLocks/>
          </p:cNvSpPr>
          <p:nvPr/>
        </p:nvSpPr>
        <p:spPr>
          <a:xfrm>
            <a:off x="689960" y="5040869"/>
            <a:ext cx="4480392" cy="381964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j-ea"/>
                <a:cs typeface="+mj-cs"/>
              </a:rPr>
              <a:t>Leadership Double Bind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76D11C0-FC9A-4301-BE72-6D8EE8D1CB5B}"/>
              </a:ext>
            </a:extLst>
          </p:cNvPr>
          <p:cNvSpPr txBox="1">
            <a:spLocks/>
          </p:cNvSpPr>
          <p:nvPr/>
        </p:nvSpPr>
        <p:spPr>
          <a:xfrm>
            <a:off x="508001" y="5705555"/>
            <a:ext cx="8219512" cy="1050053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25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marR="0" lvl="0" indent="0" algn="l" defTabSz="6858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450"/>
              </a:spcAft>
              <a:buClr>
                <a:srgbClr val="465359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You can be a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good woman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but then you’re a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bad leader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 </a:t>
            </a:r>
          </a:p>
          <a:p>
            <a:pPr marL="214313" marR="0" lvl="0" indent="0" algn="l" defTabSz="6858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450"/>
              </a:spcAft>
              <a:buClr>
                <a:srgbClr val="465359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You can be a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good leader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but then you’re a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bad woman</a:t>
            </a:r>
          </a:p>
          <a:p>
            <a:pPr marL="243000" marR="0" lvl="1" indent="-171450" algn="l" defTabSz="6858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450"/>
              </a:spcAft>
              <a:buClr>
                <a:srgbClr val="4472C4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6BFDFA-A63D-4A50-B2C0-87C06A0104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634"/>
          <a:stretch/>
        </p:blipFill>
        <p:spPr>
          <a:xfrm>
            <a:off x="1084387" y="853969"/>
            <a:ext cx="7100809" cy="3369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4DA73A-011B-4DE8-8862-5714585809E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723553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BD2812-D8D8-C3AC-5021-C44B7B9F4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DA2364F-C73C-19E2-7A06-0BB537B4B2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7430148"/>
              </p:ext>
            </p:extLst>
          </p:nvPr>
        </p:nvGraphicFramePr>
        <p:xfrm>
          <a:off x="1179838" y="1669554"/>
          <a:ext cx="7205625" cy="4920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89ABD1BE-EDB1-A936-6040-7498FD7E3374}"/>
              </a:ext>
            </a:extLst>
          </p:cNvPr>
          <p:cNvSpPr txBox="1"/>
          <p:nvPr/>
        </p:nvSpPr>
        <p:spPr>
          <a:xfrm>
            <a:off x="0" y="0"/>
            <a:ext cx="9144000" cy="1211339"/>
          </a:xfrm>
          <a:prstGeom prst="rect">
            <a:avLst/>
          </a:prstGeom>
          <a:solidFill>
            <a:srgbClr val="004D7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3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935314-49E8-8C7C-3623-32C14A88F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4DEF695-D14A-C91C-0DF6-EF5DAED45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F51E3223-3636-DFC6-D72C-CB7F4982CBC3}"/>
              </a:ext>
            </a:extLst>
          </p:cNvPr>
          <p:cNvSpPr txBox="1"/>
          <p:nvPr/>
        </p:nvSpPr>
        <p:spPr>
          <a:xfrm>
            <a:off x="0" y="0"/>
            <a:ext cx="9144000" cy="1211339"/>
          </a:xfrm>
          <a:prstGeom prst="rect">
            <a:avLst/>
          </a:prstGeom>
          <a:solidFill>
            <a:srgbClr val="004D7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64F920-0C93-E2E0-D488-540FE777A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672" y="1320174"/>
            <a:ext cx="5998656" cy="40779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AC90B5-014F-A2CF-79D3-8A36EB468128}"/>
              </a:ext>
            </a:extLst>
          </p:cNvPr>
          <p:cNvSpPr txBox="1"/>
          <p:nvPr/>
        </p:nvSpPr>
        <p:spPr>
          <a:xfrm>
            <a:off x="219617" y="5510394"/>
            <a:ext cx="8702475" cy="968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Journal and Chat</a:t>
            </a:r>
          </a:p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Where can you spend more energy navigating the leadership double bind?</a:t>
            </a:r>
          </a:p>
        </p:txBody>
      </p:sp>
    </p:spTree>
    <p:extLst>
      <p:ext uri="{BB962C8B-B14F-4D97-AF65-F5344CB8AC3E}">
        <p14:creationId xmlns:p14="http://schemas.microsoft.com/office/powerpoint/2010/main" val="281206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46D9A-4AEC-FBDA-980B-A79F10B2E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9508ED9-2971-E0B8-2CDF-FC17976E3F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946193"/>
              </p:ext>
            </p:extLst>
          </p:nvPr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34781B7-9407-F155-7D68-D96C3E510D69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D481C5-3451-DDAD-8C6B-33B22B57ABA3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64FC0-814D-D972-C97D-288BA8E69BDF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4ED553-E3F7-A863-3F60-EC37375474C3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90F1A6-0BCB-5D46-24CA-AF5ADDC2E530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2D1EA9-DFB4-681D-38F4-DD5530A72970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538742-E3DE-E991-6EBA-4D23D1F83B03}"/>
              </a:ext>
            </a:extLst>
          </p:cNvPr>
          <p:cNvSpPr/>
          <p:nvPr/>
        </p:nvSpPr>
        <p:spPr>
          <a:xfrm>
            <a:off x="4720587" y="62736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B5FCB1-580D-7D47-F463-819913BC8BE8}"/>
              </a:ext>
            </a:extLst>
          </p:cNvPr>
          <p:cNvSpPr/>
          <p:nvPr/>
        </p:nvSpPr>
        <p:spPr>
          <a:xfrm>
            <a:off x="1268729" y="789960"/>
            <a:ext cx="3451858" cy="26746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30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2C0353-D536-A3F6-6FB7-A97766A17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44DAF87-3D7F-A1C7-6FAB-7ECB2B2E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en on a piece of paper">
            <a:extLst>
              <a:ext uri="{FF2B5EF4-FFF2-40B4-BE49-F238E27FC236}">
                <a16:creationId xmlns:a16="http://schemas.microsoft.com/office/drawing/2014/main" id="{50B3F1F8-AAC5-1859-6F96-6A9912941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8616" r="16982" b="-3"/>
          <a:stretch/>
        </p:blipFill>
        <p:spPr>
          <a:xfrm rot="21600000">
            <a:off x="267217" y="2410448"/>
            <a:ext cx="4352492" cy="38903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423F03-42B5-22C4-CCDE-1049F87B4DF3}"/>
              </a:ext>
            </a:extLst>
          </p:cNvPr>
          <p:cNvSpPr txBox="1"/>
          <p:nvPr/>
        </p:nvSpPr>
        <p:spPr>
          <a:xfrm>
            <a:off x="414093" y="4355627"/>
            <a:ext cx="4058740" cy="968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Where and in what ways can you step us as a relational leader?</a:t>
            </a: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8ED8CBDA-64B0-58BB-079F-4A2353773123}"/>
              </a:ext>
            </a:extLst>
          </p:cNvPr>
          <p:cNvSpPr txBox="1"/>
          <p:nvPr/>
        </p:nvSpPr>
        <p:spPr>
          <a:xfrm>
            <a:off x="0" y="0"/>
            <a:ext cx="9144000" cy="1211339"/>
          </a:xfrm>
          <a:prstGeom prst="rect">
            <a:avLst/>
          </a:prstGeom>
          <a:solidFill>
            <a:srgbClr val="004D7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050429-E9E4-46FC-15A7-82337C3AE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3038" y="2796697"/>
            <a:ext cx="4095346" cy="2973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8122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7F1F7-3AF5-7417-57EC-2EDF04D2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6D1E73C-FE6D-54DD-73A6-AFBFD745F769}"/>
              </a:ext>
            </a:extLst>
          </p:cNvPr>
          <p:cNvGraphicFramePr/>
          <p:nvPr/>
        </p:nvGraphicFramePr>
        <p:xfrm>
          <a:off x="805543" y="1397000"/>
          <a:ext cx="7739743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712F185-193A-D48A-CF37-55C6DA07A862}"/>
              </a:ext>
            </a:extLst>
          </p:cNvPr>
          <p:cNvSpPr txBox="1"/>
          <p:nvPr/>
        </p:nvSpPr>
        <p:spPr>
          <a:xfrm>
            <a:off x="1367791" y="873780"/>
            <a:ext cx="311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683F5E-141F-8F45-BE55-B8B1C8DE1D4E}"/>
              </a:ext>
            </a:extLst>
          </p:cNvPr>
          <p:cNvSpPr txBox="1"/>
          <p:nvPr/>
        </p:nvSpPr>
        <p:spPr>
          <a:xfrm>
            <a:off x="4857751" y="873780"/>
            <a:ext cx="301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NAVIGATE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D556F0-B35E-EBDD-1FA6-2F074F866710}"/>
              </a:ext>
            </a:extLst>
          </p:cNvPr>
          <p:cNvSpPr txBox="1"/>
          <p:nvPr/>
        </p:nvSpPr>
        <p:spPr>
          <a:xfrm>
            <a:off x="3120934" y="5416530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213648-7FA2-E234-B9DA-64D56221F32E}"/>
              </a:ext>
            </a:extLst>
          </p:cNvPr>
          <p:cNvSpPr/>
          <p:nvPr/>
        </p:nvSpPr>
        <p:spPr>
          <a:xfrm>
            <a:off x="1367791" y="873780"/>
            <a:ext cx="3169919" cy="23723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BFDFBD-2DEE-947C-B5AF-F439321A24FE}"/>
              </a:ext>
            </a:extLst>
          </p:cNvPr>
          <p:cNvSpPr/>
          <p:nvPr/>
        </p:nvSpPr>
        <p:spPr>
          <a:xfrm>
            <a:off x="4827270" y="877590"/>
            <a:ext cx="3108960" cy="2372340"/>
          </a:xfrm>
          <a:prstGeom prst="rect">
            <a:avLst/>
          </a:prstGeom>
          <a:noFill/>
          <a:ln w="38100">
            <a:solidFill>
              <a:srgbClr val="A5A5A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81EA7F-524A-1E10-ED97-0BB9D11C36B4}"/>
              </a:ext>
            </a:extLst>
          </p:cNvPr>
          <p:cNvSpPr/>
          <p:nvPr/>
        </p:nvSpPr>
        <p:spPr>
          <a:xfrm>
            <a:off x="3116580" y="3556020"/>
            <a:ext cx="3108960" cy="23723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19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rays of light&#10;&#10;AI-generated content may be incorrect.">
            <a:extLst>
              <a:ext uri="{FF2B5EF4-FFF2-40B4-BE49-F238E27FC236}">
                <a16:creationId xmlns:a16="http://schemas.microsoft.com/office/drawing/2014/main" id="{A0097C73-3B72-7E87-19C8-9EBDD8E061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75"/>
          <a:stretch/>
        </p:blipFill>
        <p:spPr>
          <a:xfrm>
            <a:off x="-221942" y="3271822"/>
            <a:ext cx="9144000" cy="357830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2F7E8-E951-41BC-8B25-DBD94710E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09" y="1557986"/>
            <a:ext cx="8512191" cy="46693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"/>
            </a:pPr>
            <a:r>
              <a:rPr lang="en-US" sz="16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Send a thank you email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 your supervisor for their support with a personal reflection about the retreat and Amplify.</a:t>
            </a: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"/>
            </a:pPr>
            <a:r>
              <a:rPr lang="en-US" sz="1600" b="1">
                <a:ea typeface="Calibri" panose="020F0502020204030204" pitchFamily="34" charset="0"/>
                <a:cs typeface="Times New Roman" panose="02020603050405020304" pitchFamily="18" charset="0"/>
              </a:rPr>
              <a:t>Accept all the Amplify calendar invites</a:t>
            </a:r>
            <a:r>
              <a:rPr lang="en-US" sz="1600">
                <a:ea typeface="Calibri" panose="020F0502020204030204" pitchFamily="34" charset="0"/>
                <a:cs typeface="Times New Roman" panose="02020603050405020304" pitchFamily="18" charset="0"/>
              </a:rPr>
              <a:t> (online trainings, large group sessions, make-up sessions, debrief &amp; celebration, allies &amp; partners event).</a:t>
            </a:r>
            <a:endParaRPr lang="en-US" sz="1600" b="1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Symbol" panose="05050102010706020507" pitchFamily="18" charset="2"/>
              <a:buChar char=""/>
            </a:pPr>
            <a:r>
              <a:rPr lang="en-US" sz="1600" b="1">
                <a:cs typeface="Times New Roman" panose="02020603050405020304" pitchFamily="18" charset="0"/>
              </a:rPr>
              <a:t>Create Zoom/in-person calendar invites</a:t>
            </a:r>
            <a:r>
              <a:rPr lang="en-US" sz="1600">
                <a:cs typeface="Times New Roman" panose="02020603050405020304" pitchFamily="18" charset="0"/>
              </a:rPr>
              <a:t> for your Amplify small group sessions on Thursdays from 12:45 – 1:30 P.M. EST from March 26 to May 21, 2026.</a:t>
            </a: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"/>
            </a:pPr>
            <a:r>
              <a:rPr lang="en-US" sz="16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Send personalized “Amplify Invite to Join”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emails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 your invitees</a:t>
            </a: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"/>
            </a:pPr>
            <a:r>
              <a:rPr lang="en-US" sz="16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Send “Amplify Welcome to Participants” email 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 registration info as people accept your invitation to join</a:t>
            </a:r>
            <a:r>
              <a:rPr lang="en-US" sz="16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spcAft>
                <a:spcPts val="600"/>
              </a:spcAft>
              <a:buFont typeface="Symbol" panose="05050102010706020507" pitchFamily="18" charset="2"/>
              <a:buChar char=""/>
            </a:pPr>
            <a:r>
              <a:rPr lang="en-US" sz="1600" b="1">
                <a:cs typeface="Times New Roman" panose="02020603050405020304" pitchFamily="18" charset="0"/>
              </a:rPr>
              <a:t>Send the calendar invites for both the Large Group and Small Group sessions </a:t>
            </a:r>
            <a:r>
              <a:rPr lang="en-US" sz="1600">
                <a:cs typeface="Times New Roman" panose="02020603050405020304" pitchFamily="18" charset="0"/>
              </a:rPr>
              <a:t>to your participants as they accept your invitation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"/>
            </a:pPr>
            <a:r>
              <a:rPr lang="en-US" sz="16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Monitor participant registration</a:t>
            </a: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(due 3/20/26) on the Amplify website and send reminders as needed</a:t>
            </a:r>
          </a:p>
          <a:p>
            <a:pPr marL="342900" indent="-342900">
              <a:spcAft>
                <a:spcPts val="600"/>
              </a:spcAft>
              <a:buFont typeface="Symbol" panose="05050102010706020507" pitchFamily="18" charset="2"/>
              <a:buChar char=""/>
            </a:pPr>
            <a:r>
              <a:rPr lang="en-US" sz="1600" b="1">
                <a:cs typeface="Times New Roman" panose="02020603050405020304" pitchFamily="18" charset="0"/>
              </a:rPr>
              <a:t>Celebrate</a:t>
            </a:r>
            <a:r>
              <a:rPr lang="en-US" sz="1600">
                <a:cs typeface="Times New Roman" panose="02020603050405020304" pitchFamily="18" charset="0"/>
              </a:rPr>
              <a:t> because you totally just rocked this </a:t>
            </a:r>
            <a:r>
              <a:rPr lang="en-US" sz="1600" i="1">
                <a:cs typeface="Times New Roman" panose="02020603050405020304" pitchFamily="18" charset="0"/>
              </a:rPr>
              <a:t>Choose To Do List!</a:t>
            </a:r>
            <a:endParaRPr lang="en-US" sz="1600">
              <a:cs typeface="Times New Roman" panose="02020603050405020304" pitchFamily="18" charset="0"/>
            </a:endParaRP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"/>
            </a:pPr>
            <a:endParaRPr lang="en-US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14F6A3-9EE1-433F-8A25-F40774E7A735}"/>
              </a:ext>
            </a:extLst>
          </p:cNvPr>
          <p:cNvSpPr txBox="1"/>
          <p:nvPr/>
        </p:nvSpPr>
        <p:spPr>
          <a:xfrm>
            <a:off x="631810" y="6363342"/>
            <a:ext cx="7921640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Choose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Do List is available on the Retreat Handouts webpage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B8E863-2C0D-F418-24B6-784314667148}"/>
              </a:ext>
            </a:extLst>
          </p:cNvPr>
          <p:cNvSpPr/>
          <p:nvPr/>
        </p:nvSpPr>
        <p:spPr>
          <a:xfrm>
            <a:off x="0" y="0"/>
            <a:ext cx="9144000" cy="1292469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CCF67C-1FEC-BC95-602B-B600A8E01297}"/>
              </a:ext>
            </a:extLst>
          </p:cNvPr>
          <p:cNvSpPr/>
          <p:nvPr/>
        </p:nvSpPr>
        <p:spPr>
          <a:xfrm>
            <a:off x="0" y="238144"/>
            <a:ext cx="914400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Choose</a:t>
            </a: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Do List</a:t>
            </a:r>
          </a:p>
        </p:txBody>
      </p:sp>
    </p:spTree>
    <p:extLst>
      <p:ext uri="{BB962C8B-B14F-4D97-AF65-F5344CB8AC3E}">
        <p14:creationId xmlns:p14="http://schemas.microsoft.com/office/powerpoint/2010/main" val="49285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9E49C4-5BD3-8B3E-ED6C-4F50CD42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C2E31D-6DB3-7A76-D176-699B864AF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sun with rays of light&#10;&#10;AI-generated content may be incorrect.">
            <a:extLst>
              <a:ext uri="{FF2B5EF4-FFF2-40B4-BE49-F238E27FC236}">
                <a16:creationId xmlns:a16="http://schemas.microsoft.com/office/drawing/2014/main" id="{5292DFCC-695D-484F-AA6B-2E6919EB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4" t="9091" r="32659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7FAE9EF-A9B2-4586-8E70-4C9060A93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B8DDD-F1E1-D69C-CB26-9286C0E2667C}"/>
              </a:ext>
            </a:extLst>
          </p:cNvPr>
          <p:cNvSpPr txBox="1">
            <a:spLocks/>
          </p:cNvSpPr>
          <p:nvPr/>
        </p:nvSpPr>
        <p:spPr>
          <a:xfrm>
            <a:off x="358484" y="1122363"/>
            <a:ext cx="3912573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Amplify Community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020CE6-E59E-E2EF-B5B4-B7DCE4013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D183DB-792B-FF62-EBC7-FCCAF024A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6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F4C9-6AB7-95A2-2B51-4F33640979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E126C8-F3A5-CFA2-ABC7-CE094AA587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E0FE2D-571A-F4FD-5816-EB08EFE3E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2" y="1242900"/>
            <a:ext cx="8949197" cy="43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6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EFFF36E-7C72-1741-21F5-7CA2974CD95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37" b="-3258"/>
          <a:stretch>
            <a:fillRect/>
          </a:stretch>
        </p:blipFill>
        <p:spPr>
          <a:xfrm>
            <a:off x="2571953" y="1250331"/>
            <a:ext cx="4428225" cy="45580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1FB1EA-3436-0C03-D36C-3C820F59AEDD}"/>
              </a:ext>
            </a:extLst>
          </p:cNvPr>
          <p:cNvSpPr txBox="1"/>
          <p:nvPr/>
        </p:nvSpPr>
        <p:spPr>
          <a:xfrm>
            <a:off x="6211020" y="5003323"/>
            <a:ext cx="2337758" cy="369332"/>
          </a:xfrm>
          <a:prstGeom prst="rect">
            <a:avLst/>
          </a:prstGeom>
          <a:solidFill>
            <a:srgbClr val="F9D60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Click “Access” to join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03DE39D-6911-E6F8-998A-EF2D94906D1A}"/>
              </a:ext>
            </a:extLst>
          </p:cNvPr>
          <p:cNvSpPr/>
          <p:nvPr/>
        </p:nvSpPr>
        <p:spPr>
          <a:xfrm flipH="1">
            <a:off x="5693432" y="5046454"/>
            <a:ext cx="517586" cy="284672"/>
          </a:xfrm>
          <a:prstGeom prst="rightArrow">
            <a:avLst/>
          </a:prstGeom>
          <a:solidFill>
            <a:srgbClr val="F9D603"/>
          </a:solidFill>
          <a:ln>
            <a:solidFill>
              <a:srgbClr val="F9D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9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106623" y="1315296"/>
            <a:ext cx="569714" cy="428322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108328" y="1114559"/>
            <a:ext cx="361991" cy="4141061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283" y="1112569"/>
            <a:ext cx="3472604" cy="3949346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35" y="1660922"/>
            <a:ext cx="5467664" cy="3931724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431BC-52B7-563A-D8A6-79F55DB6B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246" y="1745239"/>
            <a:ext cx="2652980" cy="3763091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9D34258-75AD-D0A3-3EC2-87431B1BF5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r="452" b="3"/>
          <a:stretch>
            <a:fillRect/>
          </a:stretch>
        </p:blipFill>
        <p:spPr>
          <a:xfrm>
            <a:off x="287956" y="1738865"/>
            <a:ext cx="2984357" cy="2975334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AAFA1D62-0E75-8546-7AC8-EAEC5C7ABB96}"/>
              </a:ext>
            </a:extLst>
          </p:cNvPr>
          <p:cNvSpPr/>
          <p:nvPr/>
        </p:nvSpPr>
        <p:spPr>
          <a:xfrm flipH="1">
            <a:off x="7176900" y="4126176"/>
            <a:ext cx="517586" cy="284672"/>
          </a:xfrm>
          <a:prstGeom prst="rightArrow">
            <a:avLst/>
          </a:prstGeom>
          <a:solidFill>
            <a:srgbClr val="F9D603"/>
          </a:solidFill>
          <a:ln>
            <a:solidFill>
              <a:srgbClr val="F9D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7FEB16-FCEE-DDA5-7995-246E0101E5A4}"/>
              </a:ext>
            </a:extLst>
          </p:cNvPr>
          <p:cNvSpPr txBox="1"/>
          <p:nvPr/>
        </p:nvSpPr>
        <p:spPr>
          <a:xfrm>
            <a:off x="7685353" y="4101098"/>
            <a:ext cx="1406891" cy="307777"/>
          </a:xfrm>
          <a:prstGeom prst="rect">
            <a:avLst/>
          </a:prstGeom>
          <a:solidFill>
            <a:srgbClr val="F9D60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Please do this!</a:t>
            </a:r>
          </a:p>
        </p:txBody>
      </p:sp>
    </p:spTree>
    <p:extLst>
      <p:ext uri="{BB962C8B-B14F-4D97-AF65-F5344CB8AC3E}">
        <p14:creationId xmlns:p14="http://schemas.microsoft.com/office/powerpoint/2010/main" val="82847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43271C-79D8-2C55-854F-084EA6BBB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5" y="1122389"/>
            <a:ext cx="9109887" cy="43225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9B7723-BF78-71F5-E8A7-C88D7440748F}"/>
              </a:ext>
            </a:extLst>
          </p:cNvPr>
          <p:cNvSpPr txBox="1"/>
          <p:nvPr/>
        </p:nvSpPr>
        <p:spPr>
          <a:xfrm>
            <a:off x="6935637" y="4671206"/>
            <a:ext cx="2173856" cy="830997"/>
          </a:xfrm>
          <a:prstGeom prst="rect">
            <a:avLst/>
          </a:prstGeom>
          <a:solidFill>
            <a:srgbClr val="F9D603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Complete during your first visit to the community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423C458-B1FC-4293-01DE-589027B8733B}"/>
              </a:ext>
            </a:extLst>
          </p:cNvPr>
          <p:cNvSpPr/>
          <p:nvPr/>
        </p:nvSpPr>
        <p:spPr>
          <a:xfrm rot="5400000" flipH="1">
            <a:off x="7763772" y="4270077"/>
            <a:ext cx="517586" cy="284672"/>
          </a:xfrm>
          <a:prstGeom prst="rightArrow">
            <a:avLst/>
          </a:prstGeom>
          <a:solidFill>
            <a:srgbClr val="F9D603"/>
          </a:solidFill>
          <a:ln>
            <a:solidFill>
              <a:srgbClr val="F9D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5F0B9A-4801-38A4-C482-AB1B4DBA125F}"/>
              </a:ext>
            </a:extLst>
          </p:cNvPr>
          <p:cNvSpPr/>
          <p:nvPr/>
        </p:nvSpPr>
        <p:spPr>
          <a:xfrm>
            <a:off x="2692400" y="1517650"/>
            <a:ext cx="3987800" cy="3153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0B6878-3470-AA23-9DB4-B928432F2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9380" y="1517650"/>
            <a:ext cx="3863682" cy="385444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48C5BF-D94C-57D8-09C3-E4FF0184EC5B}"/>
              </a:ext>
            </a:extLst>
          </p:cNvPr>
          <p:cNvSpPr/>
          <p:nvPr/>
        </p:nvSpPr>
        <p:spPr>
          <a:xfrm>
            <a:off x="6388100" y="1828800"/>
            <a:ext cx="1390650" cy="590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09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D4594-CED3-028A-1BC7-D24E9A06B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268730"/>
            <a:ext cx="2700645" cy="4073652"/>
          </a:xfrm>
        </p:spPr>
        <p:txBody>
          <a:bodyPr>
            <a:normAutofit/>
          </a:bodyPr>
          <a:lstStyle/>
          <a:p>
            <a:r>
              <a:rPr lang="en-US" sz="4050"/>
              <a:t>Fill Out </a:t>
            </a:r>
            <a:br>
              <a:rPr lang="en-US" sz="4050"/>
            </a:br>
            <a:r>
              <a:rPr lang="en-US" sz="4050"/>
              <a:t>Your Profile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907987" y="3301286"/>
            <a:ext cx="3360420" cy="13716"/>
          </a:xfrm>
          <a:custGeom>
            <a:avLst/>
            <a:gdLst>
              <a:gd name="csX0" fmla="*/ 0 w 3360420"/>
              <a:gd name="csY0" fmla="*/ 0 h 13716"/>
              <a:gd name="csX1" fmla="*/ 638480 w 3360420"/>
              <a:gd name="csY1" fmla="*/ 0 h 13716"/>
              <a:gd name="csX2" fmla="*/ 1310564 w 3360420"/>
              <a:gd name="csY2" fmla="*/ 0 h 13716"/>
              <a:gd name="csX3" fmla="*/ 2016252 w 3360420"/>
              <a:gd name="csY3" fmla="*/ 0 h 13716"/>
              <a:gd name="csX4" fmla="*/ 2721940 w 3360420"/>
              <a:gd name="csY4" fmla="*/ 0 h 13716"/>
              <a:gd name="csX5" fmla="*/ 3360420 w 3360420"/>
              <a:gd name="csY5" fmla="*/ 0 h 13716"/>
              <a:gd name="csX6" fmla="*/ 3360420 w 3360420"/>
              <a:gd name="csY6" fmla="*/ 13716 h 13716"/>
              <a:gd name="csX7" fmla="*/ 2621128 w 3360420"/>
              <a:gd name="csY7" fmla="*/ 13716 h 13716"/>
              <a:gd name="csX8" fmla="*/ 1881835 w 3360420"/>
              <a:gd name="csY8" fmla="*/ 13716 h 13716"/>
              <a:gd name="csX9" fmla="*/ 1209751 w 3360420"/>
              <a:gd name="csY9" fmla="*/ 13716 h 13716"/>
              <a:gd name="csX10" fmla="*/ 0 w 3360420"/>
              <a:gd name="csY10" fmla="*/ 13716 h 13716"/>
              <a:gd name="csX11" fmla="*/ 0 w 3360420"/>
              <a:gd name="csY11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360420" h="13716" fill="none" extrusionOk="0">
                <a:moveTo>
                  <a:pt x="0" y="0"/>
                </a:moveTo>
                <a:cubicBezTo>
                  <a:pt x="173390" y="25775"/>
                  <a:pt x="488191" y="-28129"/>
                  <a:pt x="638480" y="0"/>
                </a:cubicBezTo>
                <a:cubicBezTo>
                  <a:pt x="788769" y="28129"/>
                  <a:pt x="1174965" y="-28957"/>
                  <a:pt x="1310564" y="0"/>
                </a:cubicBezTo>
                <a:cubicBezTo>
                  <a:pt x="1446163" y="28957"/>
                  <a:pt x="1725466" y="-34787"/>
                  <a:pt x="2016252" y="0"/>
                </a:cubicBezTo>
                <a:cubicBezTo>
                  <a:pt x="2307038" y="34787"/>
                  <a:pt x="2437945" y="-15142"/>
                  <a:pt x="2721940" y="0"/>
                </a:cubicBezTo>
                <a:cubicBezTo>
                  <a:pt x="3005935" y="15142"/>
                  <a:pt x="3141795" y="-10480"/>
                  <a:pt x="3360420" y="0"/>
                </a:cubicBezTo>
                <a:cubicBezTo>
                  <a:pt x="3359940" y="2989"/>
                  <a:pt x="3359779" y="10166"/>
                  <a:pt x="3360420" y="13716"/>
                </a:cubicBezTo>
                <a:cubicBezTo>
                  <a:pt x="3047302" y="-18841"/>
                  <a:pt x="2960325" y="10240"/>
                  <a:pt x="2621128" y="13716"/>
                </a:cubicBezTo>
                <a:cubicBezTo>
                  <a:pt x="2281931" y="17192"/>
                  <a:pt x="2176842" y="26844"/>
                  <a:pt x="1881835" y="13716"/>
                </a:cubicBezTo>
                <a:cubicBezTo>
                  <a:pt x="1586828" y="588"/>
                  <a:pt x="1449984" y="-8996"/>
                  <a:pt x="1209751" y="13716"/>
                </a:cubicBezTo>
                <a:cubicBezTo>
                  <a:pt x="969518" y="36428"/>
                  <a:pt x="318488" y="55902"/>
                  <a:pt x="0" y="13716"/>
                </a:cubicBezTo>
                <a:cubicBezTo>
                  <a:pt x="182" y="9317"/>
                  <a:pt x="482" y="5285"/>
                  <a:pt x="0" y="0"/>
                </a:cubicBezTo>
                <a:close/>
              </a:path>
              <a:path w="3360420" h="13716" stroke="0" extrusionOk="0">
                <a:moveTo>
                  <a:pt x="0" y="0"/>
                </a:moveTo>
                <a:cubicBezTo>
                  <a:pt x="152211" y="-10113"/>
                  <a:pt x="493092" y="-25529"/>
                  <a:pt x="638480" y="0"/>
                </a:cubicBezTo>
                <a:cubicBezTo>
                  <a:pt x="783868" y="25529"/>
                  <a:pt x="1051824" y="-19092"/>
                  <a:pt x="1209751" y="0"/>
                </a:cubicBezTo>
                <a:cubicBezTo>
                  <a:pt x="1367678" y="19092"/>
                  <a:pt x="1729599" y="16071"/>
                  <a:pt x="1949044" y="0"/>
                </a:cubicBezTo>
                <a:cubicBezTo>
                  <a:pt x="2168489" y="-16071"/>
                  <a:pt x="2323758" y="-4710"/>
                  <a:pt x="2587523" y="0"/>
                </a:cubicBezTo>
                <a:cubicBezTo>
                  <a:pt x="2851288" y="4710"/>
                  <a:pt x="3195571" y="-8175"/>
                  <a:pt x="3360420" y="0"/>
                </a:cubicBezTo>
                <a:cubicBezTo>
                  <a:pt x="3359928" y="2764"/>
                  <a:pt x="3360118" y="8747"/>
                  <a:pt x="3360420" y="13716"/>
                </a:cubicBezTo>
                <a:cubicBezTo>
                  <a:pt x="3025528" y="-15604"/>
                  <a:pt x="2845368" y="35037"/>
                  <a:pt x="2688336" y="13716"/>
                </a:cubicBezTo>
                <a:cubicBezTo>
                  <a:pt x="2531304" y="-7605"/>
                  <a:pt x="2279760" y="-9642"/>
                  <a:pt x="1949044" y="13716"/>
                </a:cubicBezTo>
                <a:cubicBezTo>
                  <a:pt x="1618328" y="37074"/>
                  <a:pt x="1624903" y="7505"/>
                  <a:pt x="1377772" y="13716"/>
                </a:cubicBezTo>
                <a:cubicBezTo>
                  <a:pt x="1130641" y="19927"/>
                  <a:pt x="973925" y="-19083"/>
                  <a:pt x="705688" y="13716"/>
                </a:cubicBezTo>
                <a:cubicBezTo>
                  <a:pt x="437451" y="46515"/>
                  <a:pt x="236989" y="-13738"/>
                  <a:pt x="0" y="13716"/>
                </a:cubicBezTo>
                <a:cubicBezTo>
                  <a:pt x="614" y="9981"/>
                  <a:pt x="600" y="540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83B59-E967-1857-C7A0-08AE5E6C7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814" y="1271318"/>
            <a:ext cx="4668251" cy="4073652"/>
          </a:xfrm>
        </p:spPr>
        <p:txBody>
          <a:bodyPr anchor="ctr">
            <a:normAutofit/>
          </a:bodyPr>
          <a:lstStyle/>
          <a:p>
            <a:r>
              <a:rPr lang="en-US" sz="1650"/>
              <a:t>Choose a </a:t>
            </a:r>
            <a:r>
              <a:rPr lang="en-US" sz="1650" b="1"/>
              <a:t>background banner</a:t>
            </a:r>
          </a:p>
          <a:p>
            <a:r>
              <a:rPr lang="en-US" sz="1650"/>
              <a:t>Write your </a:t>
            </a:r>
            <a:r>
              <a:rPr lang="en-US" sz="1650" b="1"/>
              <a:t>Mini Bio</a:t>
            </a:r>
            <a:r>
              <a:rPr lang="en-US" sz="1650"/>
              <a:t> and </a:t>
            </a:r>
            <a:r>
              <a:rPr lang="en-US" sz="1650" b="1"/>
              <a:t>About Me</a:t>
            </a:r>
            <a:r>
              <a:rPr lang="en-US" sz="1650"/>
              <a:t> to introduce yourself</a:t>
            </a:r>
          </a:p>
          <a:p>
            <a:pPr lvl="1"/>
            <a:r>
              <a:rPr lang="en-US" sz="1650"/>
              <a:t>Use the AI “Get Me Started” option or copy/paste your LinkedIn profile</a:t>
            </a:r>
          </a:p>
          <a:p>
            <a:r>
              <a:rPr lang="en-US" sz="1650"/>
              <a:t>Enter your </a:t>
            </a:r>
            <a:r>
              <a:rPr lang="en-US" sz="1650" b="1"/>
              <a:t>Location</a:t>
            </a:r>
            <a:r>
              <a:rPr lang="en-US" sz="1650"/>
              <a:t> and </a:t>
            </a:r>
            <a:r>
              <a:rPr lang="en-US" sz="1650" b="1"/>
              <a:t>Personal Links </a:t>
            </a:r>
            <a:r>
              <a:rPr lang="en-US" sz="1650"/>
              <a:t>(Insta, LinkedIn, etc.)</a:t>
            </a:r>
            <a:endParaRPr lang="en-US" sz="1650" b="1"/>
          </a:p>
          <a:p>
            <a:r>
              <a:rPr lang="en-US" sz="1650"/>
              <a:t>Enter your </a:t>
            </a:r>
            <a:r>
              <a:rPr lang="en-US" sz="1650" b="1"/>
              <a:t>Amplify Year(s)</a:t>
            </a:r>
            <a:endParaRPr lang="en-US" sz="1650"/>
          </a:p>
          <a:p>
            <a:r>
              <a:rPr lang="en-US" sz="1650"/>
              <a:t>Enter your </a:t>
            </a:r>
            <a:r>
              <a:rPr lang="en-US" sz="1650" b="1"/>
              <a:t>Institution </a:t>
            </a:r>
            <a:r>
              <a:rPr lang="en-US" sz="1650"/>
              <a:t>and </a:t>
            </a:r>
            <a:r>
              <a:rPr lang="en-US" sz="1650" b="1"/>
              <a:t>Functional Area</a:t>
            </a:r>
            <a:endParaRPr lang="en-US" sz="1650"/>
          </a:p>
          <a:p>
            <a:r>
              <a:rPr lang="en-US" sz="1650"/>
              <a:t>Share </a:t>
            </a:r>
            <a:r>
              <a:rPr lang="en-US" sz="1650" b="1"/>
              <a:t>Your Why</a:t>
            </a:r>
            <a:r>
              <a:rPr lang="en-US" sz="1650"/>
              <a:t> for joining Amplify</a:t>
            </a:r>
          </a:p>
          <a:p>
            <a:r>
              <a:rPr lang="en-US" sz="1650"/>
              <a:t>Share your </a:t>
            </a:r>
            <a:r>
              <a:rPr lang="en-US" sz="1650" b="1"/>
              <a:t>Walk On Song</a:t>
            </a:r>
            <a:r>
              <a:rPr lang="en-US" sz="165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995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05f3f652-0591-4508-859d-026c37258768" xsi:nil="true"/>
    <Owner xmlns="05f3f652-0591-4508-859d-026c37258768">
      <UserInfo>
        <DisplayName/>
        <AccountId xsi:nil="true"/>
        <AccountType/>
      </UserInfo>
    </Owner>
    <Teachers xmlns="05f3f652-0591-4508-859d-026c37258768">
      <UserInfo>
        <DisplayName/>
        <AccountId xsi:nil="true"/>
        <AccountType/>
      </UserInfo>
    </Teachers>
    <Is_Collaboration_Space_Locked xmlns="05f3f652-0591-4508-859d-026c37258768" xsi:nil="true"/>
    <TeamsChannelId xmlns="05f3f652-0591-4508-859d-026c37258768" xsi:nil="true"/>
    <IsNotebookLocked xmlns="05f3f652-0591-4508-859d-026c37258768" xsi:nil="true"/>
    <NotebookType xmlns="05f3f652-0591-4508-859d-026c37258768" xsi:nil="true"/>
    <Students xmlns="05f3f652-0591-4508-859d-026c37258768">
      <UserInfo>
        <DisplayName/>
        <AccountId xsi:nil="true"/>
        <AccountType/>
      </UserInfo>
    </Students>
    <Math_Settings xmlns="05f3f652-0591-4508-859d-026c37258768" xsi:nil="true"/>
    <DefaultSectionNames xmlns="05f3f652-0591-4508-859d-026c37258768" xsi:nil="true"/>
    <Distribution_Groups xmlns="05f3f652-0591-4508-859d-026c37258768" xsi:nil="true"/>
    <Self_Registration_Enabled xmlns="05f3f652-0591-4508-859d-026c37258768" xsi:nil="true"/>
    <AppVersion xmlns="05f3f652-0591-4508-859d-026c37258768" xsi:nil="true"/>
    <Student_Groups xmlns="05f3f652-0591-4508-859d-026c37258768">
      <UserInfo>
        <DisplayName/>
        <AccountId xsi:nil="true"/>
        <AccountType/>
      </UserInfo>
    </Student_Groups>
    <Has_Leaders_Only_SectionGroup xmlns="05f3f652-0591-4508-859d-026c37258768" xsi:nil="true"/>
    <LMS_Mappings xmlns="05f3f652-0591-4508-859d-026c37258768" xsi:nil="true"/>
    <Invited_Teachers xmlns="05f3f652-0591-4508-859d-026c37258768" xsi:nil="true"/>
    <Invited_Leaders xmlns="05f3f652-0591-4508-859d-026c37258768" xsi:nil="true"/>
    <CultureName xmlns="05f3f652-0591-4508-859d-026c37258768" xsi:nil="true"/>
    <Leaders xmlns="05f3f652-0591-4508-859d-026c37258768">
      <UserInfo>
        <DisplayName/>
        <AccountId xsi:nil="true"/>
        <AccountType/>
      </UserInfo>
    </Leaders>
    <Templates xmlns="05f3f652-0591-4508-859d-026c37258768" xsi:nil="true"/>
    <Has_Teacher_Only_SectionGroup xmlns="05f3f652-0591-4508-859d-026c37258768" xsi:nil="true"/>
    <Members xmlns="05f3f652-0591-4508-859d-026c37258768">
      <UserInfo>
        <DisplayName/>
        <AccountId xsi:nil="true"/>
        <AccountType/>
      </UserInfo>
    </Members>
    <Member_Groups xmlns="05f3f652-0591-4508-859d-026c37258768">
      <UserInfo>
        <DisplayName/>
        <AccountId xsi:nil="true"/>
        <AccountType/>
      </UserInfo>
    </Member_Groups>
    <Invited_Members xmlns="05f3f652-0591-4508-859d-026c37258768" xsi:nil="true"/>
    <Invited_Students xmlns="05f3f652-0591-4508-859d-026c3725876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6E82EBB764924A81D7C40BAEEA8AA4" ma:contentTypeVersion="38" ma:contentTypeDescription="Create a new document." ma:contentTypeScope="" ma:versionID="3b2232b157bc773aa101008ff85bb7be">
  <xsd:schema xmlns:xsd="http://www.w3.org/2001/XMLSchema" xmlns:xs="http://www.w3.org/2001/XMLSchema" xmlns:p="http://schemas.microsoft.com/office/2006/metadata/properties" xmlns:ns3="05f3f652-0591-4508-859d-026c37258768" xmlns:ns4="63f99d98-05c5-4b60-bada-d289f0b0228d" targetNamespace="http://schemas.microsoft.com/office/2006/metadata/properties" ma:root="true" ma:fieldsID="9251e004bfad927936cc6999cf9a522e" ns3:_="" ns4:_="">
    <xsd:import namespace="05f3f652-0591-4508-859d-026c37258768"/>
    <xsd:import namespace="63f99d98-05c5-4b60-bada-d289f0b022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Leaders" minOccurs="0"/>
                <xsd:element ref="ns3:Members" minOccurs="0"/>
                <xsd:element ref="ns3:Member_Groups" minOccurs="0"/>
                <xsd:element ref="ns3:Invited_Leaders" minOccurs="0"/>
                <xsd:element ref="ns3:Invited_Members" minOccurs="0"/>
                <xsd:element ref="ns3:Has_Leaders_Only_SectionGroup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3f652-0591-4508-859d-026c37258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9" nillable="true" ma:displayName="Math Settings" ma:internalName="Math_Settings">
      <xsd:simpleType>
        <xsd:restriction base="dms:Text"/>
      </xsd:simpleType>
    </xsd:element>
    <xsd:element name="DefaultSectionNames" ma:index="2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1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IsNotebookLocked" ma:index="32" nillable="true" ma:displayName="Is Notebook Locked" ma:internalName="IsNotebookLocked">
      <xsd:simpleType>
        <xsd:restriction base="dms:Boolean"/>
      </xsd:simpleType>
    </xsd:element>
    <xsd:element name="Leaders" ma:index="33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4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5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3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Has_Leaders_Only_SectionGroup" ma:index="38" nillable="true" ma:displayName="Has Leaders Only SectionGroup" ma:internalName="Has_Leaders_Only_SectionGroup">
      <xsd:simpleType>
        <xsd:restriction base="dms:Boolean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99d98-05c5-4b60-bada-d289f0b0228d" elementFormDefault="qualified">
    <xsd:import namespace="http://schemas.microsoft.com/office/2006/documentManagement/types"/>
    <xsd:import namespace="http://schemas.microsoft.com/office/infopath/2007/PartnerControls"/>
    <xsd:element name="SharedWithUsers" ma:index="4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F3D24B-4276-4D2E-8B56-FDF137BDCDAC}">
  <ds:schemaRefs>
    <ds:schemaRef ds:uri="05f3f652-0591-4508-859d-026c37258768"/>
    <ds:schemaRef ds:uri="63f99d98-05c5-4b60-bada-d289f0b0228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23B116E-DA16-4EFC-97ED-694439A3F59C}">
  <ds:schemaRefs>
    <ds:schemaRef ds:uri="05f3f652-0591-4508-859d-026c37258768"/>
    <ds:schemaRef ds:uri="63f99d98-05c5-4b60-bada-d289f0b022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AF49792-AC65-4034-A09A-B7D77D9A5D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1980</Words>
  <Application>Microsoft Office PowerPoint</Application>
  <PresentationFormat>On-screen Show (4:3)</PresentationFormat>
  <Paragraphs>406</Paragraphs>
  <Slides>62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62</vt:i4>
      </vt:variant>
    </vt:vector>
  </HeadingPairs>
  <TitlesOfParts>
    <vt:vector size="79" baseType="lpstr">
      <vt:lpstr>72</vt:lpstr>
      <vt:lpstr>Aptos</vt:lpstr>
      <vt:lpstr>Aptos Display</vt:lpstr>
      <vt:lpstr>Arial</vt:lpstr>
      <vt:lpstr>Avenir Next LT Pro</vt:lpstr>
      <vt:lpstr>Calibri</vt:lpstr>
      <vt:lpstr>Calibri Light</vt:lpstr>
      <vt:lpstr>Gill Sans MT</vt:lpstr>
      <vt:lpstr>Open Sans</vt:lpstr>
      <vt:lpstr>sohne</vt:lpstr>
      <vt:lpstr>Symbol</vt:lpstr>
      <vt:lpstr>Times New Roman</vt:lpstr>
      <vt:lpstr>Wingdings 2</vt:lpstr>
      <vt:lpstr>1_Office Theme</vt:lpstr>
      <vt:lpstr>Office 2013 - 2022 Theme</vt:lpstr>
      <vt:lpstr>2_Office 2013 - 2022 Theme</vt:lpstr>
      <vt:lpstr>2_Office Theme</vt:lpstr>
      <vt:lpstr>PowerPoint Presentation</vt:lpstr>
      <vt:lpstr>Frequently/Recently Used Emojis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Horizontal Hostility</vt:lpstr>
      <vt:lpstr>Horizontal Hostility 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Values-based strength used to make positive change</vt:lpstr>
      <vt:lpstr>What are values?</vt:lpstr>
      <vt:lpstr>What are your values?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Standpoint Theory</vt:lpstr>
      <vt:lpstr>PowerPoint Presentation</vt:lpstr>
      <vt:lpstr>PowerPoint Presentation</vt:lpstr>
      <vt:lpstr>PowerPoint Presentation</vt:lpstr>
      <vt:lpstr>PowerPoint Presentation</vt:lpstr>
      <vt:lpstr>Zoom Chat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Fill Out  Your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Alexis L. Kanda-Olmstead</cp:lastModifiedBy>
  <cp:revision>1</cp:revision>
  <dcterms:created xsi:type="dcterms:W3CDTF">2022-03-02T19:48:58Z</dcterms:created>
  <dcterms:modified xsi:type="dcterms:W3CDTF">2026-03-05T14:32:21Z</dcterms:modified>
</cp:coreProperties>
</file>