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7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FAE36F-6803-4EE8-AD0D-ABC7320280BD}" v="1" dt="2023-12-07T19:12:31.6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is L. Kanda-Olmstead" userId="e0fb6a47-512b-4b93-8093-36f0b0750309" providerId="ADAL" clId="{72FAE36F-6803-4EE8-AD0D-ABC7320280BD}"/>
    <pc:docChg chg="custSel delSld modSld sldOrd">
      <pc:chgData name="Alexis L. Kanda-Olmstead" userId="e0fb6a47-512b-4b93-8093-36f0b0750309" providerId="ADAL" clId="{72FAE36F-6803-4EE8-AD0D-ABC7320280BD}" dt="2023-12-07T19:13:53.456" v="83" actId="20577"/>
      <pc:docMkLst>
        <pc:docMk/>
      </pc:docMkLst>
      <pc:sldChg chg="modSp mod ord">
        <pc:chgData name="Alexis L. Kanda-Olmstead" userId="e0fb6a47-512b-4b93-8093-36f0b0750309" providerId="ADAL" clId="{72FAE36F-6803-4EE8-AD0D-ABC7320280BD}" dt="2023-12-07T19:13:53.456" v="83" actId="20577"/>
        <pc:sldMkLst>
          <pc:docMk/>
          <pc:sldMk cId="746094184" sldId="257"/>
        </pc:sldMkLst>
        <pc:spChg chg="mod">
          <ac:chgData name="Alexis L. Kanda-Olmstead" userId="e0fb6a47-512b-4b93-8093-36f0b0750309" providerId="ADAL" clId="{72FAE36F-6803-4EE8-AD0D-ABC7320280BD}" dt="2023-12-07T19:13:53.456" v="83" actId="20577"/>
          <ac:spMkLst>
            <pc:docMk/>
            <pc:sldMk cId="746094184" sldId="257"/>
            <ac:spMk id="3" creationId="{31FA469F-45C1-41F7-A48E-678910A7F37B}"/>
          </ac:spMkLst>
        </pc:spChg>
        <pc:spChg chg="mod">
          <ac:chgData name="Alexis L. Kanda-Olmstead" userId="e0fb6a47-512b-4b93-8093-36f0b0750309" providerId="ADAL" clId="{72FAE36F-6803-4EE8-AD0D-ABC7320280BD}" dt="2023-12-07T19:13:22.289" v="77" actId="20577"/>
          <ac:spMkLst>
            <pc:docMk/>
            <pc:sldMk cId="746094184" sldId="257"/>
            <ac:spMk id="5" creationId="{4F91DE92-3FED-41CD-9DE1-3029C748E804}"/>
          </ac:spMkLst>
        </pc:spChg>
      </pc:sldChg>
      <pc:sldChg chg="del">
        <pc:chgData name="Alexis L. Kanda-Olmstead" userId="e0fb6a47-512b-4b93-8093-36f0b0750309" providerId="ADAL" clId="{72FAE36F-6803-4EE8-AD0D-ABC7320280BD}" dt="2023-12-07T19:12:14.372" v="1" actId="47"/>
        <pc:sldMkLst>
          <pc:docMk/>
          <pc:sldMk cId="3019634445" sldId="267"/>
        </pc:sldMkLst>
      </pc:sldChg>
      <pc:sldChg chg="del">
        <pc:chgData name="Alexis L. Kanda-Olmstead" userId="e0fb6a47-512b-4b93-8093-36f0b0750309" providerId="ADAL" clId="{72FAE36F-6803-4EE8-AD0D-ABC7320280BD}" dt="2023-12-07T19:12:15.743" v="3" actId="47"/>
        <pc:sldMkLst>
          <pc:docMk/>
          <pc:sldMk cId="1282021641" sldId="280"/>
        </pc:sldMkLst>
      </pc:sldChg>
      <pc:sldChg chg="del">
        <pc:chgData name="Alexis L. Kanda-Olmstead" userId="e0fb6a47-512b-4b93-8093-36f0b0750309" providerId="ADAL" clId="{72FAE36F-6803-4EE8-AD0D-ABC7320280BD}" dt="2023-12-07T19:12:14.990" v="2" actId="47"/>
        <pc:sldMkLst>
          <pc:docMk/>
          <pc:sldMk cId="4291783570" sldId="281"/>
        </pc:sldMkLst>
      </pc:sldChg>
      <pc:sldChg chg="del">
        <pc:chgData name="Alexis L. Kanda-Olmstead" userId="e0fb6a47-512b-4b93-8093-36f0b0750309" providerId="ADAL" clId="{72FAE36F-6803-4EE8-AD0D-ABC7320280BD}" dt="2023-12-07T19:12:12.016" v="0" actId="47"/>
        <pc:sldMkLst>
          <pc:docMk/>
          <pc:sldMk cId="4064370248" sldId="28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CD6484-F176-4FD2-AB55-C6569BB6C1A7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8690DA0-88FB-49EF-8F43-76AD092A99B6}">
      <dgm:prSet phldrT="[Text]" phldr="1" custT="1"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pPr algn="l"/>
          <a:endParaRPr lang="en-US" sz="3200" dirty="0"/>
        </a:p>
      </dgm:t>
    </dgm:pt>
    <dgm:pt modelId="{4F334EBA-E7EE-4C5C-BCB5-CE0701D1904C}" type="parTrans" cxnId="{320728B5-2EAC-40DF-8CCF-045244465557}">
      <dgm:prSet/>
      <dgm:spPr/>
      <dgm:t>
        <a:bodyPr/>
        <a:lstStyle/>
        <a:p>
          <a:endParaRPr lang="en-US" sz="3200"/>
        </a:p>
      </dgm:t>
    </dgm:pt>
    <dgm:pt modelId="{E1320A3E-CE2C-47D1-8E25-8DC0E8B4F7E7}" type="sibTrans" cxnId="{320728B5-2EAC-40DF-8CCF-045244465557}">
      <dgm:prSet/>
      <dgm:spPr/>
      <dgm:t>
        <a:bodyPr/>
        <a:lstStyle/>
        <a:p>
          <a:endParaRPr lang="en-US" sz="3200"/>
        </a:p>
      </dgm:t>
    </dgm:pt>
    <dgm:pt modelId="{F6D709C0-6AD8-41D2-9833-81B85F714318}">
      <dgm:prSet phldrT="[Text]" phldr="1" custT="1"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pPr algn="l"/>
          <a:endParaRPr lang="en-US" sz="3200" dirty="0"/>
        </a:p>
      </dgm:t>
    </dgm:pt>
    <dgm:pt modelId="{FF78297C-37DC-4D63-99BB-203E1129AC72}" type="parTrans" cxnId="{8D64E2ED-E265-4B22-8A00-656D9FC5C282}">
      <dgm:prSet/>
      <dgm:spPr/>
      <dgm:t>
        <a:bodyPr/>
        <a:lstStyle/>
        <a:p>
          <a:endParaRPr lang="en-US" sz="3200"/>
        </a:p>
      </dgm:t>
    </dgm:pt>
    <dgm:pt modelId="{B220CAE5-3570-4A8C-B863-622CCFC7EF70}" type="sibTrans" cxnId="{8D64E2ED-E265-4B22-8A00-656D9FC5C282}">
      <dgm:prSet/>
      <dgm:spPr/>
      <dgm:t>
        <a:bodyPr/>
        <a:lstStyle/>
        <a:p>
          <a:endParaRPr lang="en-US" sz="3200"/>
        </a:p>
      </dgm:t>
    </dgm:pt>
    <dgm:pt modelId="{2140B8FD-0A2A-48C5-A576-A796796A6057}">
      <dgm:prSet phldrT="[Text]" phldr="1" custT="1"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pPr algn="l"/>
          <a:endParaRPr lang="en-US" sz="3200" dirty="0"/>
        </a:p>
      </dgm:t>
    </dgm:pt>
    <dgm:pt modelId="{59DCC3C5-77EA-4594-B0E7-BA554F5752F3}" type="parTrans" cxnId="{E3944E0C-8153-4536-989D-261B486656B4}">
      <dgm:prSet/>
      <dgm:spPr/>
      <dgm:t>
        <a:bodyPr/>
        <a:lstStyle/>
        <a:p>
          <a:endParaRPr lang="en-US" sz="3200"/>
        </a:p>
      </dgm:t>
    </dgm:pt>
    <dgm:pt modelId="{EBB8765F-F833-45DD-88EF-1F96DDB6B5A2}" type="sibTrans" cxnId="{E3944E0C-8153-4536-989D-261B486656B4}">
      <dgm:prSet/>
      <dgm:spPr/>
      <dgm:t>
        <a:bodyPr/>
        <a:lstStyle/>
        <a:p>
          <a:endParaRPr lang="en-US" sz="3200"/>
        </a:p>
      </dgm:t>
    </dgm:pt>
    <dgm:pt modelId="{67D59939-B5B1-4CFC-814C-4406E19A0AF1}" type="pres">
      <dgm:prSet presAssocID="{7ECD6484-F176-4FD2-AB55-C6569BB6C1A7}" presName="diagram" presStyleCnt="0">
        <dgm:presLayoutVars>
          <dgm:dir/>
          <dgm:resizeHandles val="exact"/>
        </dgm:presLayoutVars>
      </dgm:prSet>
      <dgm:spPr/>
    </dgm:pt>
    <dgm:pt modelId="{D25CAD0C-4A6F-4C3E-9818-42C5F275D4D9}" type="pres">
      <dgm:prSet presAssocID="{C8690DA0-88FB-49EF-8F43-76AD092A99B6}" presName="node" presStyleLbl="node1" presStyleIdx="0" presStyleCnt="3" custScaleX="214226" custScaleY="65494" custLinFactNeighborX="-364" custLinFactNeighborY="10617">
        <dgm:presLayoutVars>
          <dgm:bulletEnabled val="1"/>
        </dgm:presLayoutVars>
      </dgm:prSet>
      <dgm:spPr/>
    </dgm:pt>
    <dgm:pt modelId="{B3C79D33-8C77-4ADD-B477-502BE37AF430}" type="pres">
      <dgm:prSet presAssocID="{E1320A3E-CE2C-47D1-8E25-8DC0E8B4F7E7}" presName="sibTrans" presStyleCnt="0"/>
      <dgm:spPr/>
    </dgm:pt>
    <dgm:pt modelId="{89A1C879-B180-4A62-8AF0-CFBFE6EACC1B}" type="pres">
      <dgm:prSet presAssocID="{F6D709C0-6AD8-41D2-9833-81B85F714318}" presName="node" presStyleLbl="node1" presStyleIdx="1" presStyleCnt="3" custScaleX="214226" custScaleY="65494" custLinFactNeighborX="-112" custLinFactNeighborY="0">
        <dgm:presLayoutVars>
          <dgm:bulletEnabled val="1"/>
        </dgm:presLayoutVars>
      </dgm:prSet>
      <dgm:spPr/>
    </dgm:pt>
    <dgm:pt modelId="{DC5E1FB9-76AE-4D6E-B59C-B1210DAE1E0E}" type="pres">
      <dgm:prSet presAssocID="{B220CAE5-3570-4A8C-B863-622CCFC7EF70}" presName="sibTrans" presStyleCnt="0"/>
      <dgm:spPr/>
    </dgm:pt>
    <dgm:pt modelId="{85C6FCAF-79B4-4B5A-8D79-E8599AF1AB37}" type="pres">
      <dgm:prSet presAssocID="{2140B8FD-0A2A-48C5-A576-A796796A6057}" presName="node" presStyleLbl="node1" presStyleIdx="2" presStyleCnt="3" custScaleX="214226" custScaleY="65494" custLinFactNeighborX="-112" custLinFactNeighborY="-8283">
        <dgm:presLayoutVars>
          <dgm:bulletEnabled val="1"/>
        </dgm:presLayoutVars>
      </dgm:prSet>
      <dgm:spPr/>
    </dgm:pt>
  </dgm:ptLst>
  <dgm:cxnLst>
    <dgm:cxn modelId="{3245190B-D978-408E-8CE3-7947233DE28E}" type="presOf" srcId="{F6D709C0-6AD8-41D2-9833-81B85F714318}" destId="{89A1C879-B180-4A62-8AF0-CFBFE6EACC1B}" srcOrd="0" destOrd="0" presId="urn:microsoft.com/office/officeart/2005/8/layout/default"/>
    <dgm:cxn modelId="{E3944E0C-8153-4536-989D-261B486656B4}" srcId="{7ECD6484-F176-4FD2-AB55-C6569BB6C1A7}" destId="{2140B8FD-0A2A-48C5-A576-A796796A6057}" srcOrd="2" destOrd="0" parTransId="{59DCC3C5-77EA-4594-B0E7-BA554F5752F3}" sibTransId="{EBB8765F-F833-45DD-88EF-1F96DDB6B5A2}"/>
    <dgm:cxn modelId="{C9A91D1C-3D1F-4251-8E53-ACC1B7E254D4}" type="presOf" srcId="{C8690DA0-88FB-49EF-8F43-76AD092A99B6}" destId="{D25CAD0C-4A6F-4C3E-9818-42C5F275D4D9}" srcOrd="0" destOrd="0" presId="urn:microsoft.com/office/officeart/2005/8/layout/default"/>
    <dgm:cxn modelId="{7689E62B-C61C-4097-8087-C66BAAB69F63}" type="presOf" srcId="{2140B8FD-0A2A-48C5-A576-A796796A6057}" destId="{85C6FCAF-79B4-4B5A-8D79-E8599AF1AB37}" srcOrd="0" destOrd="0" presId="urn:microsoft.com/office/officeart/2005/8/layout/default"/>
    <dgm:cxn modelId="{320728B5-2EAC-40DF-8CCF-045244465557}" srcId="{7ECD6484-F176-4FD2-AB55-C6569BB6C1A7}" destId="{C8690DA0-88FB-49EF-8F43-76AD092A99B6}" srcOrd="0" destOrd="0" parTransId="{4F334EBA-E7EE-4C5C-BCB5-CE0701D1904C}" sibTransId="{E1320A3E-CE2C-47D1-8E25-8DC0E8B4F7E7}"/>
    <dgm:cxn modelId="{0CEC48BD-D9DD-446B-ADC7-1B5B146CE61E}" type="presOf" srcId="{7ECD6484-F176-4FD2-AB55-C6569BB6C1A7}" destId="{67D59939-B5B1-4CFC-814C-4406E19A0AF1}" srcOrd="0" destOrd="0" presId="urn:microsoft.com/office/officeart/2005/8/layout/default"/>
    <dgm:cxn modelId="{8D64E2ED-E265-4B22-8A00-656D9FC5C282}" srcId="{7ECD6484-F176-4FD2-AB55-C6569BB6C1A7}" destId="{F6D709C0-6AD8-41D2-9833-81B85F714318}" srcOrd="1" destOrd="0" parTransId="{FF78297C-37DC-4D63-99BB-203E1129AC72}" sibTransId="{B220CAE5-3570-4A8C-B863-622CCFC7EF70}"/>
    <dgm:cxn modelId="{466F6A27-8955-45AC-9547-409559C8654B}" type="presParOf" srcId="{67D59939-B5B1-4CFC-814C-4406E19A0AF1}" destId="{D25CAD0C-4A6F-4C3E-9818-42C5F275D4D9}" srcOrd="0" destOrd="0" presId="urn:microsoft.com/office/officeart/2005/8/layout/default"/>
    <dgm:cxn modelId="{F1479CD6-FD22-4730-8AA3-C09DF6513D25}" type="presParOf" srcId="{67D59939-B5B1-4CFC-814C-4406E19A0AF1}" destId="{B3C79D33-8C77-4ADD-B477-502BE37AF430}" srcOrd="1" destOrd="0" presId="urn:microsoft.com/office/officeart/2005/8/layout/default"/>
    <dgm:cxn modelId="{3D0BF005-F3E0-4303-AE94-4C79602042A5}" type="presParOf" srcId="{67D59939-B5B1-4CFC-814C-4406E19A0AF1}" destId="{89A1C879-B180-4A62-8AF0-CFBFE6EACC1B}" srcOrd="2" destOrd="0" presId="urn:microsoft.com/office/officeart/2005/8/layout/default"/>
    <dgm:cxn modelId="{B5627EEB-3498-447A-834A-271A39D93074}" type="presParOf" srcId="{67D59939-B5B1-4CFC-814C-4406E19A0AF1}" destId="{DC5E1FB9-76AE-4D6E-B59C-B1210DAE1E0E}" srcOrd="3" destOrd="0" presId="urn:microsoft.com/office/officeart/2005/8/layout/default"/>
    <dgm:cxn modelId="{B99F89B6-41E2-4F7A-80E5-D33907AE55F1}" type="presParOf" srcId="{67D59939-B5B1-4CFC-814C-4406E19A0AF1}" destId="{85C6FCAF-79B4-4B5A-8D79-E8599AF1AB37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2E7B27-40D0-4181-BA3D-5F5B2A1E8F24}" type="doc">
      <dgm:prSet loTypeId="urn:microsoft.com/office/officeart/2016/7/layout/VerticalSolidAction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A53CD34-A8BB-470C-A317-B4C55FD18059}">
      <dgm:prSet/>
      <dgm:spPr/>
      <dgm:t>
        <a:bodyPr/>
        <a:lstStyle/>
        <a:p>
          <a:r>
            <a:rPr lang="en-US" dirty="0"/>
            <a:t>Do</a:t>
          </a:r>
        </a:p>
      </dgm:t>
    </dgm:pt>
    <dgm:pt modelId="{F16A378B-B139-418A-B342-A6246C3DB32C}" type="parTrans" cxnId="{C1F48547-FB4B-4F4B-A8E9-53AC5A9A8C83}">
      <dgm:prSet/>
      <dgm:spPr/>
      <dgm:t>
        <a:bodyPr/>
        <a:lstStyle/>
        <a:p>
          <a:endParaRPr lang="en-US"/>
        </a:p>
      </dgm:t>
    </dgm:pt>
    <dgm:pt modelId="{AA54F04A-C363-4F24-A0FF-FA084FB1F4F1}" type="sibTrans" cxnId="{C1F48547-FB4B-4F4B-A8E9-53AC5A9A8C83}">
      <dgm:prSet/>
      <dgm:spPr/>
      <dgm:t>
        <a:bodyPr/>
        <a:lstStyle/>
        <a:p>
          <a:endParaRPr lang="en-US"/>
        </a:p>
      </dgm:t>
    </dgm:pt>
    <dgm:pt modelId="{F51F42D1-5401-4E91-9284-453BFCF966C3}">
      <dgm:prSet/>
      <dgm:spPr/>
      <dgm:t>
        <a:bodyPr/>
        <a:lstStyle/>
        <a:p>
          <a:r>
            <a:rPr lang="en-US" dirty="0"/>
            <a:t>Do something really cool</a:t>
          </a:r>
        </a:p>
      </dgm:t>
    </dgm:pt>
    <dgm:pt modelId="{494A2CCB-FB98-41BE-8B45-2A6B80FE7190}" type="parTrans" cxnId="{BC49BAEF-AF06-4C01-9FA8-1F93A46E2429}">
      <dgm:prSet/>
      <dgm:spPr/>
      <dgm:t>
        <a:bodyPr/>
        <a:lstStyle/>
        <a:p>
          <a:endParaRPr lang="en-US"/>
        </a:p>
      </dgm:t>
    </dgm:pt>
    <dgm:pt modelId="{16E9690D-B84D-480B-B947-5D01F3FA8B06}" type="sibTrans" cxnId="{BC49BAEF-AF06-4C01-9FA8-1F93A46E2429}">
      <dgm:prSet/>
      <dgm:spPr/>
      <dgm:t>
        <a:bodyPr/>
        <a:lstStyle/>
        <a:p>
          <a:endParaRPr lang="en-US"/>
        </a:p>
      </dgm:t>
    </dgm:pt>
    <dgm:pt modelId="{998EB7AE-1392-436C-87D0-BE1EBC31B812}">
      <dgm:prSet/>
      <dgm:spPr/>
      <dgm:t>
        <a:bodyPr/>
        <a:lstStyle/>
        <a:p>
          <a:r>
            <a:rPr lang="en-US" dirty="0"/>
            <a:t>Say</a:t>
          </a:r>
        </a:p>
      </dgm:t>
    </dgm:pt>
    <dgm:pt modelId="{797871C4-EF26-4BA1-A3B6-D246E351FECE}" type="parTrans" cxnId="{AE78B352-FF0D-4D3B-AD3C-3BC7D774549D}">
      <dgm:prSet/>
      <dgm:spPr/>
      <dgm:t>
        <a:bodyPr/>
        <a:lstStyle/>
        <a:p>
          <a:endParaRPr lang="en-US"/>
        </a:p>
      </dgm:t>
    </dgm:pt>
    <dgm:pt modelId="{F5F3188D-621D-47A6-9337-0479915419C4}" type="sibTrans" cxnId="{AE78B352-FF0D-4D3B-AD3C-3BC7D774549D}">
      <dgm:prSet/>
      <dgm:spPr/>
      <dgm:t>
        <a:bodyPr/>
        <a:lstStyle/>
        <a:p>
          <a:endParaRPr lang="en-US"/>
        </a:p>
      </dgm:t>
    </dgm:pt>
    <dgm:pt modelId="{E381AC9B-6133-40D2-895D-38A31D9460C3}">
      <dgm:prSet/>
      <dgm:spPr/>
      <dgm:t>
        <a:bodyPr/>
        <a:lstStyle/>
        <a:p>
          <a:r>
            <a:rPr lang="en-US" dirty="0"/>
            <a:t>Say something brave</a:t>
          </a:r>
        </a:p>
      </dgm:t>
    </dgm:pt>
    <dgm:pt modelId="{3DEF982B-28FC-4C44-ABBF-52CDCF02E14F}" type="parTrans" cxnId="{71964D2A-103B-4BE0-85CF-B7962BA4343F}">
      <dgm:prSet/>
      <dgm:spPr/>
      <dgm:t>
        <a:bodyPr/>
        <a:lstStyle/>
        <a:p>
          <a:endParaRPr lang="en-US"/>
        </a:p>
      </dgm:t>
    </dgm:pt>
    <dgm:pt modelId="{3D5F91BC-CD12-4CEA-9746-DA6DE95424E1}" type="sibTrans" cxnId="{71964D2A-103B-4BE0-85CF-B7962BA4343F}">
      <dgm:prSet/>
      <dgm:spPr/>
      <dgm:t>
        <a:bodyPr/>
        <a:lstStyle/>
        <a:p>
          <a:endParaRPr lang="en-US"/>
        </a:p>
      </dgm:t>
    </dgm:pt>
    <dgm:pt modelId="{65A07F87-8620-4500-919B-421A73DDA1C3}">
      <dgm:prSet/>
      <dgm:spPr/>
      <dgm:t>
        <a:bodyPr/>
        <a:lstStyle/>
        <a:p>
          <a:r>
            <a:rPr lang="en-US" dirty="0"/>
            <a:t>Reach</a:t>
          </a:r>
        </a:p>
      </dgm:t>
    </dgm:pt>
    <dgm:pt modelId="{BC7DB2FE-BB0D-4EF3-A520-7D9D6DB25677}" type="parTrans" cxnId="{C636F1E1-9740-4648-9437-0326D6E55F4B}">
      <dgm:prSet/>
      <dgm:spPr/>
      <dgm:t>
        <a:bodyPr/>
        <a:lstStyle/>
        <a:p>
          <a:endParaRPr lang="en-US"/>
        </a:p>
      </dgm:t>
    </dgm:pt>
    <dgm:pt modelId="{DD631AD5-475F-4C73-AAF1-17A85D942248}" type="sibTrans" cxnId="{C636F1E1-9740-4648-9437-0326D6E55F4B}">
      <dgm:prSet/>
      <dgm:spPr/>
      <dgm:t>
        <a:bodyPr/>
        <a:lstStyle/>
        <a:p>
          <a:endParaRPr lang="en-US"/>
        </a:p>
      </dgm:t>
    </dgm:pt>
    <dgm:pt modelId="{9F5393D0-1AFF-40DB-8AA4-B5D13DCC8629}">
      <dgm:prSet/>
      <dgm:spPr/>
      <dgm:t>
        <a:bodyPr/>
        <a:lstStyle/>
        <a:p>
          <a:r>
            <a:rPr lang="en-US" dirty="0"/>
            <a:t>Reach out to others</a:t>
          </a:r>
        </a:p>
      </dgm:t>
    </dgm:pt>
    <dgm:pt modelId="{EB3CB2CD-0C86-4720-B102-FC45F24FC224}" type="parTrans" cxnId="{7D5796F8-DBE0-44D9-96F6-0086629B8989}">
      <dgm:prSet/>
      <dgm:spPr/>
      <dgm:t>
        <a:bodyPr/>
        <a:lstStyle/>
        <a:p>
          <a:endParaRPr lang="en-US"/>
        </a:p>
      </dgm:t>
    </dgm:pt>
    <dgm:pt modelId="{02230A96-EA85-4D82-BE4F-D034C7E55F7E}" type="sibTrans" cxnId="{7D5796F8-DBE0-44D9-96F6-0086629B8989}">
      <dgm:prSet/>
      <dgm:spPr/>
      <dgm:t>
        <a:bodyPr/>
        <a:lstStyle/>
        <a:p>
          <a:endParaRPr lang="en-US"/>
        </a:p>
      </dgm:t>
    </dgm:pt>
    <dgm:pt modelId="{2ED589CF-A083-4DBC-B215-EB181A46810F}">
      <dgm:prSet/>
      <dgm:spPr/>
      <dgm:t>
        <a:bodyPr/>
        <a:lstStyle/>
        <a:p>
          <a:r>
            <a:rPr lang="en-US" dirty="0"/>
            <a:t>Ask</a:t>
          </a:r>
        </a:p>
      </dgm:t>
    </dgm:pt>
    <dgm:pt modelId="{8A75B4C2-018F-42F4-A343-19EB2391876D}" type="parTrans" cxnId="{45DEF112-7CEB-49A9-9991-A601140B60CA}">
      <dgm:prSet/>
      <dgm:spPr/>
      <dgm:t>
        <a:bodyPr/>
        <a:lstStyle/>
        <a:p>
          <a:endParaRPr lang="en-US"/>
        </a:p>
      </dgm:t>
    </dgm:pt>
    <dgm:pt modelId="{DBF28A2E-A60B-4FB4-8842-F55C2D5341FB}" type="sibTrans" cxnId="{45DEF112-7CEB-49A9-9991-A601140B60CA}">
      <dgm:prSet/>
      <dgm:spPr/>
      <dgm:t>
        <a:bodyPr/>
        <a:lstStyle/>
        <a:p>
          <a:endParaRPr lang="en-US"/>
        </a:p>
      </dgm:t>
    </dgm:pt>
    <dgm:pt modelId="{823EFCB7-1726-45B9-9333-D604BA636B2E}">
      <dgm:prSet/>
      <dgm:spPr/>
      <dgm:t>
        <a:bodyPr/>
        <a:lstStyle/>
        <a:p>
          <a:br>
            <a:rPr lang="en-US" dirty="0"/>
          </a:br>
          <a:r>
            <a:rPr lang="en-US" dirty="0"/>
            <a:t>Ask questions about something important</a:t>
          </a:r>
        </a:p>
      </dgm:t>
    </dgm:pt>
    <dgm:pt modelId="{965773D9-0FBA-4B43-B80D-4EE849C90573}" type="parTrans" cxnId="{6FF509CC-7CB0-474A-9209-C05CB9B3CF0E}">
      <dgm:prSet/>
      <dgm:spPr/>
      <dgm:t>
        <a:bodyPr/>
        <a:lstStyle/>
        <a:p>
          <a:endParaRPr lang="en-US"/>
        </a:p>
      </dgm:t>
    </dgm:pt>
    <dgm:pt modelId="{68975AB3-E6CB-4A45-B704-DB70FB117123}" type="sibTrans" cxnId="{6FF509CC-7CB0-474A-9209-C05CB9B3CF0E}">
      <dgm:prSet/>
      <dgm:spPr/>
      <dgm:t>
        <a:bodyPr/>
        <a:lstStyle/>
        <a:p>
          <a:endParaRPr lang="en-US"/>
        </a:p>
      </dgm:t>
    </dgm:pt>
    <dgm:pt modelId="{41376BAF-B806-4F35-B9D2-E97C7FF4038E}">
      <dgm:prSet/>
      <dgm:spPr/>
      <dgm:t>
        <a:bodyPr/>
        <a:lstStyle/>
        <a:p>
          <a:r>
            <a:rPr lang="en-US" dirty="0"/>
            <a:t>Try</a:t>
          </a:r>
        </a:p>
      </dgm:t>
    </dgm:pt>
    <dgm:pt modelId="{78F5F656-7E60-41B4-B586-2E0FDEE2483E}" type="parTrans" cxnId="{2CC772BE-DCC1-477F-BEE0-D15FF50E18EC}">
      <dgm:prSet/>
      <dgm:spPr/>
      <dgm:t>
        <a:bodyPr/>
        <a:lstStyle/>
        <a:p>
          <a:endParaRPr lang="en-US"/>
        </a:p>
      </dgm:t>
    </dgm:pt>
    <dgm:pt modelId="{F29D5107-6F50-4F70-A636-787DC2C96907}" type="sibTrans" cxnId="{2CC772BE-DCC1-477F-BEE0-D15FF50E18EC}">
      <dgm:prSet/>
      <dgm:spPr/>
      <dgm:t>
        <a:bodyPr/>
        <a:lstStyle/>
        <a:p>
          <a:endParaRPr lang="en-US"/>
        </a:p>
      </dgm:t>
    </dgm:pt>
    <dgm:pt modelId="{5551A212-EB87-4483-88FB-9260670AB638}">
      <dgm:prSet/>
      <dgm:spPr/>
      <dgm:t>
        <a:bodyPr/>
        <a:lstStyle/>
        <a:p>
          <a:r>
            <a:rPr lang="en-US" dirty="0"/>
            <a:t>Try whatever that makes the world better</a:t>
          </a:r>
        </a:p>
      </dgm:t>
    </dgm:pt>
    <dgm:pt modelId="{0F0D3FC7-B553-46A0-BAAD-87A9CA7E788C}" type="parTrans" cxnId="{AAC530CE-510D-4E47-88BD-044325847CF2}">
      <dgm:prSet/>
      <dgm:spPr/>
      <dgm:t>
        <a:bodyPr/>
        <a:lstStyle/>
        <a:p>
          <a:endParaRPr lang="en-US"/>
        </a:p>
      </dgm:t>
    </dgm:pt>
    <dgm:pt modelId="{7A323C29-33B2-407A-97C0-DAC8770D16BA}" type="sibTrans" cxnId="{AAC530CE-510D-4E47-88BD-044325847CF2}">
      <dgm:prSet/>
      <dgm:spPr/>
      <dgm:t>
        <a:bodyPr/>
        <a:lstStyle/>
        <a:p>
          <a:endParaRPr lang="en-US"/>
        </a:p>
      </dgm:t>
    </dgm:pt>
    <dgm:pt modelId="{6C182C47-081B-4CE1-82CE-B7C8581E3FF6}" type="pres">
      <dgm:prSet presAssocID="{302E7B27-40D0-4181-BA3D-5F5B2A1E8F24}" presName="Name0" presStyleCnt="0">
        <dgm:presLayoutVars>
          <dgm:dir/>
          <dgm:animLvl val="lvl"/>
          <dgm:resizeHandles val="exact"/>
        </dgm:presLayoutVars>
      </dgm:prSet>
      <dgm:spPr/>
    </dgm:pt>
    <dgm:pt modelId="{F9AE714B-AA8A-4F00-829F-B5010701786A}" type="pres">
      <dgm:prSet presAssocID="{6A53CD34-A8BB-470C-A317-B4C55FD18059}" presName="linNode" presStyleCnt="0"/>
      <dgm:spPr/>
    </dgm:pt>
    <dgm:pt modelId="{B832D5B2-A81B-4BB6-B37E-657AC3FC3FF5}" type="pres">
      <dgm:prSet presAssocID="{6A53CD34-A8BB-470C-A317-B4C55FD18059}" presName="parentText" presStyleLbl="alignNode1" presStyleIdx="0" presStyleCnt="5">
        <dgm:presLayoutVars>
          <dgm:chMax val="1"/>
          <dgm:bulletEnabled/>
        </dgm:presLayoutVars>
      </dgm:prSet>
      <dgm:spPr/>
    </dgm:pt>
    <dgm:pt modelId="{B1CB3406-CAEB-4190-953D-BAC9DB0A682D}" type="pres">
      <dgm:prSet presAssocID="{6A53CD34-A8BB-470C-A317-B4C55FD18059}" presName="descendantText" presStyleLbl="alignAccFollowNode1" presStyleIdx="0" presStyleCnt="5" custLinFactNeighborX="10764" custLinFactNeighborY="-49250">
        <dgm:presLayoutVars>
          <dgm:bulletEnabled/>
        </dgm:presLayoutVars>
      </dgm:prSet>
      <dgm:spPr/>
    </dgm:pt>
    <dgm:pt modelId="{D696B4B2-D014-4FE5-A03A-1002CFCCDCBD}" type="pres">
      <dgm:prSet presAssocID="{AA54F04A-C363-4F24-A0FF-FA084FB1F4F1}" presName="sp" presStyleCnt="0"/>
      <dgm:spPr/>
    </dgm:pt>
    <dgm:pt modelId="{99D087DB-FC4D-4513-B377-2A56DA866DFD}" type="pres">
      <dgm:prSet presAssocID="{998EB7AE-1392-436C-87D0-BE1EBC31B812}" presName="linNode" presStyleCnt="0"/>
      <dgm:spPr/>
    </dgm:pt>
    <dgm:pt modelId="{88D1B67B-84E1-42BE-990B-B89293436F78}" type="pres">
      <dgm:prSet presAssocID="{998EB7AE-1392-436C-87D0-BE1EBC31B812}" presName="parentText" presStyleLbl="alignNode1" presStyleIdx="1" presStyleCnt="5">
        <dgm:presLayoutVars>
          <dgm:chMax val="1"/>
          <dgm:bulletEnabled/>
        </dgm:presLayoutVars>
      </dgm:prSet>
      <dgm:spPr/>
    </dgm:pt>
    <dgm:pt modelId="{020433F9-01D7-471D-80AF-D73E4C38A56D}" type="pres">
      <dgm:prSet presAssocID="{998EB7AE-1392-436C-87D0-BE1EBC31B812}" presName="descendantText" presStyleLbl="alignAccFollowNode1" presStyleIdx="1" presStyleCnt="5">
        <dgm:presLayoutVars>
          <dgm:bulletEnabled/>
        </dgm:presLayoutVars>
      </dgm:prSet>
      <dgm:spPr/>
    </dgm:pt>
    <dgm:pt modelId="{8BCFD95B-CDA6-4B72-BE97-D545B36F7000}" type="pres">
      <dgm:prSet presAssocID="{F5F3188D-621D-47A6-9337-0479915419C4}" presName="sp" presStyleCnt="0"/>
      <dgm:spPr/>
    </dgm:pt>
    <dgm:pt modelId="{96465096-89F0-48A8-BA1D-9E15E1494395}" type="pres">
      <dgm:prSet presAssocID="{65A07F87-8620-4500-919B-421A73DDA1C3}" presName="linNode" presStyleCnt="0"/>
      <dgm:spPr/>
    </dgm:pt>
    <dgm:pt modelId="{489DD165-1089-46E3-B0FC-8366DB05C7BA}" type="pres">
      <dgm:prSet presAssocID="{65A07F87-8620-4500-919B-421A73DDA1C3}" presName="parentText" presStyleLbl="alignNode1" presStyleIdx="2" presStyleCnt="5">
        <dgm:presLayoutVars>
          <dgm:chMax val="1"/>
          <dgm:bulletEnabled/>
        </dgm:presLayoutVars>
      </dgm:prSet>
      <dgm:spPr/>
    </dgm:pt>
    <dgm:pt modelId="{1BE8A6A9-3BD3-4231-9D60-70C054ADA950}" type="pres">
      <dgm:prSet presAssocID="{65A07F87-8620-4500-919B-421A73DDA1C3}" presName="descendantText" presStyleLbl="alignAccFollowNode1" presStyleIdx="2" presStyleCnt="5">
        <dgm:presLayoutVars>
          <dgm:bulletEnabled/>
        </dgm:presLayoutVars>
      </dgm:prSet>
      <dgm:spPr/>
    </dgm:pt>
    <dgm:pt modelId="{4814F1FC-96DC-49A4-BA92-73990ADC2EA3}" type="pres">
      <dgm:prSet presAssocID="{DD631AD5-475F-4C73-AAF1-17A85D942248}" presName="sp" presStyleCnt="0"/>
      <dgm:spPr/>
    </dgm:pt>
    <dgm:pt modelId="{B46DAEF8-9EC3-4C13-B0D7-00D548763751}" type="pres">
      <dgm:prSet presAssocID="{2ED589CF-A083-4DBC-B215-EB181A46810F}" presName="linNode" presStyleCnt="0"/>
      <dgm:spPr/>
    </dgm:pt>
    <dgm:pt modelId="{EE6438E4-758A-49FA-AA2E-6F7AAE4D106A}" type="pres">
      <dgm:prSet presAssocID="{2ED589CF-A083-4DBC-B215-EB181A46810F}" presName="parentText" presStyleLbl="alignNode1" presStyleIdx="3" presStyleCnt="5">
        <dgm:presLayoutVars>
          <dgm:chMax val="1"/>
          <dgm:bulletEnabled/>
        </dgm:presLayoutVars>
      </dgm:prSet>
      <dgm:spPr/>
    </dgm:pt>
    <dgm:pt modelId="{A96790B9-94C9-4DCF-A7FB-013BA60959D2}" type="pres">
      <dgm:prSet presAssocID="{2ED589CF-A083-4DBC-B215-EB181A46810F}" presName="descendantText" presStyleLbl="alignAccFollowNode1" presStyleIdx="3" presStyleCnt="5">
        <dgm:presLayoutVars>
          <dgm:bulletEnabled/>
        </dgm:presLayoutVars>
      </dgm:prSet>
      <dgm:spPr/>
    </dgm:pt>
    <dgm:pt modelId="{27EEC9F3-634B-4499-9664-5F6E7026A6F2}" type="pres">
      <dgm:prSet presAssocID="{DBF28A2E-A60B-4FB4-8842-F55C2D5341FB}" presName="sp" presStyleCnt="0"/>
      <dgm:spPr/>
    </dgm:pt>
    <dgm:pt modelId="{AE37752E-B27C-461C-8ECB-44FAE2264BE9}" type="pres">
      <dgm:prSet presAssocID="{41376BAF-B806-4F35-B9D2-E97C7FF4038E}" presName="linNode" presStyleCnt="0"/>
      <dgm:spPr/>
    </dgm:pt>
    <dgm:pt modelId="{5DA4E78A-6B79-4E4F-B353-89F4A43A26CE}" type="pres">
      <dgm:prSet presAssocID="{41376BAF-B806-4F35-B9D2-E97C7FF4038E}" presName="parentText" presStyleLbl="alignNode1" presStyleIdx="4" presStyleCnt="5">
        <dgm:presLayoutVars>
          <dgm:chMax val="1"/>
          <dgm:bulletEnabled/>
        </dgm:presLayoutVars>
      </dgm:prSet>
      <dgm:spPr/>
    </dgm:pt>
    <dgm:pt modelId="{F75E9752-C7B3-4792-B90A-284F7D700483}" type="pres">
      <dgm:prSet presAssocID="{41376BAF-B806-4F35-B9D2-E97C7FF4038E}" presName="descendantText" presStyleLbl="alignAccFollowNode1" presStyleIdx="4" presStyleCnt="5">
        <dgm:presLayoutVars>
          <dgm:bulletEnabled/>
        </dgm:presLayoutVars>
      </dgm:prSet>
      <dgm:spPr/>
    </dgm:pt>
  </dgm:ptLst>
  <dgm:cxnLst>
    <dgm:cxn modelId="{45DEF112-7CEB-49A9-9991-A601140B60CA}" srcId="{302E7B27-40D0-4181-BA3D-5F5B2A1E8F24}" destId="{2ED589CF-A083-4DBC-B215-EB181A46810F}" srcOrd="3" destOrd="0" parTransId="{8A75B4C2-018F-42F4-A343-19EB2391876D}" sibTransId="{DBF28A2E-A60B-4FB4-8842-F55C2D5341FB}"/>
    <dgm:cxn modelId="{14E01225-A656-47E2-A70B-B2943A4C628F}" type="presOf" srcId="{5551A212-EB87-4483-88FB-9260670AB638}" destId="{F75E9752-C7B3-4792-B90A-284F7D700483}" srcOrd="0" destOrd="0" presId="urn:microsoft.com/office/officeart/2016/7/layout/VerticalSolidActionList"/>
    <dgm:cxn modelId="{5D11C225-C342-45EA-8A9C-6E61740DB3C5}" type="presOf" srcId="{E381AC9B-6133-40D2-895D-38A31D9460C3}" destId="{020433F9-01D7-471D-80AF-D73E4C38A56D}" srcOrd="0" destOrd="0" presId="urn:microsoft.com/office/officeart/2016/7/layout/VerticalSolidActionList"/>
    <dgm:cxn modelId="{71964D2A-103B-4BE0-85CF-B7962BA4343F}" srcId="{998EB7AE-1392-436C-87D0-BE1EBC31B812}" destId="{E381AC9B-6133-40D2-895D-38A31D9460C3}" srcOrd="0" destOrd="0" parTransId="{3DEF982B-28FC-4C44-ABBF-52CDCF02E14F}" sibTransId="{3D5F91BC-CD12-4CEA-9746-DA6DE95424E1}"/>
    <dgm:cxn modelId="{0CFDBF60-8F36-4157-8C9C-319D3F09D445}" type="presOf" srcId="{302E7B27-40D0-4181-BA3D-5F5B2A1E8F24}" destId="{6C182C47-081B-4CE1-82CE-B7C8581E3FF6}" srcOrd="0" destOrd="0" presId="urn:microsoft.com/office/officeart/2016/7/layout/VerticalSolidActionList"/>
    <dgm:cxn modelId="{C1F48547-FB4B-4F4B-A8E9-53AC5A9A8C83}" srcId="{302E7B27-40D0-4181-BA3D-5F5B2A1E8F24}" destId="{6A53CD34-A8BB-470C-A317-B4C55FD18059}" srcOrd="0" destOrd="0" parTransId="{F16A378B-B139-418A-B342-A6246C3DB32C}" sibTransId="{AA54F04A-C363-4F24-A0FF-FA084FB1F4F1}"/>
    <dgm:cxn modelId="{E927B86D-DB2A-4A31-97D3-822904C191CF}" type="presOf" srcId="{2ED589CF-A083-4DBC-B215-EB181A46810F}" destId="{EE6438E4-758A-49FA-AA2E-6F7AAE4D106A}" srcOrd="0" destOrd="0" presId="urn:microsoft.com/office/officeart/2016/7/layout/VerticalSolidActionList"/>
    <dgm:cxn modelId="{AE78B352-FF0D-4D3B-AD3C-3BC7D774549D}" srcId="{302E7B27-40D0-4181-BA3D-5F5B2A1E8F24}" destId="{998EB7AE-1392-436C-87D0-BE1EBC31B812}" srcOrd="1" destOrd="0" parTransId="{797871C4-EF26-4BA1-A3B6-D246E351FECE}" sibTransId="{F5F3188D-621D-47A6-9337-0479915419C4}"/>
    <dgm:cxn modelId="{4D7A2F75-3110-4B93-9AE3-4A73FD86AF25}" type="presOf" srcId="{6A53CD34-A8BB-470C-A317-B4C55FD18059}" destId="{B832D5B2-A81B-4BB6-B37E-657AC3FC3FF5}" srcOrd="0" destOrd="0" presId="urn:microsoft.com/office/officeart/2016/7/layout/VerticalSolidActionList"/>
    <dgm:cxn modelId="{687824A0-1EE4-4F1A-AF39-A4D3D52ECD6E}" type="presOf" srcId="{998EB7AE-1392-436C-87D0-BE1EBC31B812}" destId="{88D1B67B-84E1-42BE-990B-B89293436F78}" srcOrd="0" destOrd="0" presId="urn:microsoft.com/office/officeart/2016/7/layout/VerticalSolidActionList"/>
    <dgm:cxn modelId="{822C96B4-6D8F-4656-B23D-0D262663EBDE}" type="presOf" srcId="{65A07F87-8620-4500-919B-421A73DDA1C3}" destId="{489DD165-1089-46E3-B0FC-8366DB05C7BA}" srcOrd="0" destOrd="0" presId="urn:microsoft.com/office/officeart/2016/7/layout/VerticalSolidActionList"/>
    <dgm:cxn modelId="{381F67B7-FC1B-4929-9E82-2188FF7D5845}" type="presOf" srcId="{F51F42D1-5401-4E91-9284-453BFCF966C3}" destId="{B1CB3406-CAEB-4190-953D-BAC9DB0A682D}" srcOrd="0" destOrd="0" presId="urn:microsoft.com/office/officeart/2016/7/layout/VerticalSolidActionList"/>
    <dgm:cxn modelId="{2CC772BE-DCC1-477F-BEE0-D15FF50E18EC}" srcId="{302E7B27-40D0-4181-BA3D-5F5B2A1E8F24}" destId="{41376BAF-B806-4F35-B9D2-E97C7FF4038E}" srcOrd="4" destOrd="0" parTransId="{78F5F656-7E60-41B4-B586-2E0FDEE2483E}" sibTransId="{F29D5107-6F50-4F70-A636-787DC2C96907}"/>
    <dgm:cxn modelId="{6FF509CC-7CB0-474A-9209-C05CB9B3CF0E}" srcId="{2ED589CF-A083-4DBC-B215-EB181A46810F}" destId="{823EFCB7-1726-45B9-9333-D604BA636B2E}" srcOrd="0" destOrd="0" parTransId="{965773D9-0FBA-4B43-B80D-4EE849C90573}" sibTransId="{68975AB3-E6CB-4A45-B704-DB70FB117123}"/>
    <dgm:cxn modelId="{AAC530CE-510D-4E47-88BD-044325847CF2}" srcId="{41376BAF-B806-4F35-B9D2-E97C7FF4038E}" destId="{5551A212-EB87-4483-88FB-9260670AB638}" srcOrd="0" destOrd="0" parTransId="{0F0D3FC7-B553-46A0-BAAD-87A9CA7E788C}" sibTransId="{7A323C29-33B2-407A-97C0-DAC8770D16BA}"/>
    <dgm:cxn modelId="{C636F1E1-9740-4648-9437-0326D6E55F4B}" srcId="{302E7B27-40D0-4181-BA3D-5F5B2A1E8F24}" destId="{65A07F87-8620-4500-919B-421A73DDA1C3}" srcOrd="2" destOrd="0" parTransId="{BC7DB2FE-BB0D-4EF3-A520-7D9D6DB25677}" sibTransId="{DD631AD5-475F-4C73-AAF1-17A85D942248}"/>
    <dgm:cxn modelId="{580FEDE5-9D2B-42E9-9B63-52CC3027E878}" type="presOf" srcId="{9F5393D0-1AFF-40DB-8AA4-B5D13DCC8629}" destId="{1BE8A6A9-3BD3-4231-9D60-70C054ADA950}" srcOrd="0" destOrd="0" presId="urn:microsoft.com/office/officeart/2016/7/layout/VerticalSolidActionList"/>
    <dgm:cxn modelId="{BC49BAEF-AF06-4C01-9FA8-1F93A46E2429}" srcId="{6A53CD34-A8BB-470C-A317-B4C55FD18059}" destId="{F51F42D1-5401-4E91-9284-453BFCF966C3}" srcOrd="0" destOrd="0" parTransId="{494A2CCB-FB98-41BE-8B45-2A6B80FE7190}" sibTransId="{16E9690D-B84D-480B-B947-5D01F3FA8B06}"/>
    <dgm:cxn modelId="{7D5796F8-DBE0-44D9-96F6-0086629B8989}" srcId="{65A07F87-8620-4500-919B-421A73DDA1C3}" destId="{9F5393D0-1AFF-40DB-8AA4-B5D13DCC8629}" srcOrd="0" destOrd="0" parTransId="{EB3CB2CD-0C86-4720-B102-FC45F24FC224}" sibTransId="{02230A96-EA85-4D82-BE4F-D034C7E55F7E}"/>
    <dgm:cxn modelId="{967588FA-C778-44A0-88DB-6C7075C6273F}" type="presOf" srcId="{823EFCB7-1726-45B9-9333-D604BA636B2E}" destId="{A96790B9-94C9-4DCF-A7FB-013BA60959D2}" srcOrd="0" destOrd="0" presId="urn:microsoft.com/office/officeart/2016/7/layout/VerticalSolidActionList"/>
    <dgm:cxn modelId="{8705CEFC-FB95-46B6-A1FC-73B2DDE170D7}" type="presOf" srcId="{41376BAF-B806-4F35-B9D2-E97C7FF4038E}" destId="{5DA4E78A-6B79-4E4F-B353-89F4A43A26CE}" srcOrd="0" destOrd="0" presId="urn:microsoft.com/office/officeart/2016/7/layout/VerticalSolidActionList"/>
    <dgm:cxn modelId="{525117B1-762E-429D-BDB1-C29C2780523C}" type="presParOf" srcId="{6C182C47-081B-4CE1-82CE-B7C8581E3FF6}" destId="{F9AE714B-AA8A-4F00-829F-B5010701786A}" srcOrd="0" destOrd="0" presId="urn:microsoft.com/office/officeart/2016/7/layout/VerticalSolidActionList"/>
    <dgm:cxn modelId="{6F5DA1D5-5073-4457-8A54-2D7CC9808B6B}" type="presParOf" srcId="{F9AE714B-AA8A-4F00-829F-B5010701786A}" destId="{B832D5B2-A81B-4BB6-B37E-657AC3FC3FF5}" srcOrd="0" destOrd="0" presId="urn:microsoft.com/office/officeart/2016/7/layout/VerticalSolidActionList"/>
    <dgm:cxn modelId="{3F4CF3E5-A983-480F-944F-F93465E67621}" type="presParOf" srcId="{F9AE714B-AA8A-4F00-829F-B5010701786A}" destId="{B1CB3406-CAEB-4190-953D-BAC9DB0A682D}" srcOrd="1" destOrd="0" presId="urn:microsoft.com/office/officeart/2016/7/layout/VerticalSolidActionList"/>
    <dgm:cxn modelId="{5DBAC80B-E46C-41CB-8663-671D53230699}" type="presParOf" srcId="{6C182C47-081B-4CE1-82CE-B7C8581E3FF6}" destId="{D696B4B2-D014-4FE5-A03A-1002CFCCDCBD}" srcOrd="1" destOrd="0" presId="urn:microsoft.com/office/officeart/2016/7/layout/VerticalSolidActionList"/>
    <dgm:cxn modelId="{D09186CE-4B04-41DE-B1FC-19B0E6DBC69F}" type="presParOf" srcId="{6C182C47-081B-4CE1-82CE-B7C8581E3FF6}" destId="{99D087DB-FC4D-4513-B377-2A56DA866DFD}" srcOrd="2" destOrd="0" presId="urn:microsoft.com/office/officeart/2016/7/layout/VerticalSolidActionList"/>
    <dgm:cxn modelId="{003A6571-C111-4761-8A32-B6A69302EF8D}" type="presParOf" srcId="{99D087DB-FC4D-4513-B377-2A56DA866DFD}" destId="{88D1B67B-84E1-42BE-990B-B89293436F78}" srcOrd="0" destOrd="0" presId="urn:microsoft.com/office/officeart/2016/7/layout/VerticalSolidActionList"/>
    <dgm:cxn modelId="{DEB7B5D2-BC6F-4498-AFC0-2D074A5A775F}" type="presParOf" srcId="{99D087DB-FC4D-4513-B377-2A56DA866DFD}" destId="{020433F9-01D7-471D-80AF-D73E4C38A56D}" srcOrd="1" destOrd="0" presId="urn:microsoft.com/office/officeart/2016/7/layout/VerticalSolidActionList"/>
    <dgm:cxn modelId="{20A9F7EC-5375-4854-923A-38ECDCE3BB11}" type="presParOf" srcId="{6C182C47-081B-4CE1-82CE-B7C8581E3FF6}" destId="{8BCFD95B-CDA6-4B72-BE97-D545B36F7000}" srcOrd="3" destOrd="0" presId="urn:microsoft.com/office/officeart/2016/7/layout/VerticalSolidActionList"/>
    <dgm:cxn modelId="{87BA4FEF-BC18-4E4A-931B-B662CC5FACE6}" type="presParOf" srcId="{6C182C47-081B-4CE1-82CE-B7C8581E3FF6}" destId="{96465096-89F0-48A8-BA1D-9E15E1494395}" srcOrd="4" destOrd="0" presId="urn:microsoft.com/office/officeart/2016/7/layout/VerticalSolidActionList"/>
    <dgm:cxn modelId="{9A1A123D-7FA7-4648-A2DF-101BCCA890A0}" type="presParOf" srcId="{96465096-89F0-48A8-BA1D-9E15E1494395}" destId="{489DD165-1089-46E3-B0FC-8366DB05C7BA}" srcOrd="0" destOrd="0" presId="urn:microsoft.com/office/officeart/2016/7/layout/VerticalSolidActionList"/>
    <dgm:cxn modelId="{AD3CB411-001E-4236-A383-87123DE22E1A}" type="presParOf" srcId="{96465096-89F0-48A8-BA1D-9E15E1494395}" destId="{1BE8A6A9-3BD3-4231-9D60-70C054ADA950}" srcOrd="1" destOrd="0" presId="urn:microsoft.com/office/officeart/2016/7/layout/VerticalSolidActionList"/>
    <dgm:cxn modelId="{A0A55A67-091E-4007-BCC0-7050E0FD89D7}" type="presParOf" srcId="{6C182C47-081B-4CE1-82CE-B7C8581E3FF6}" destId="{4814F1FC-96DC-49A4-BA92-73990ADC2EA3}" srcOrd="5" destOrd="0" presId="urn:microsoft.com/office/officeart/2016/7/layout/VerticalSolidActionList"/>
    <dgm:cxn modelId="{517587E2-DCC8-4ADE-A517-B11674ED31BA}" type="presParOf" srcId="{6C182C47-081B-4CE1-82CE-B7C8581E3FF6}" destId="{B46DAEF8-9EC3-4C13-B0D7-00D548763751}" srcOrd="6" destOrd="0" presId="urn:microsoft.com/office/officeart/2016/7/layout/VerticalSolidActionList"/>
    <dgm:cxn modelId="{CD1618F0-3B71-4654-949A-2856DBA8C33B}" type="presParOf" srcId="{B46DAEF8-9EC3-4C13-B0D7-00D548763751}" destId="{EE6438E4-758A-49FA-AA2E-6F7AAE4D106A}" srcOrd="0" destOrd="0" presId="urn:microsoft.com/office/officeart/2016/7/layout/VerticalSolidActionList"/>
    <dgm:cxn modelId="{9DEB2453-3945-4E69-BC2A-C385A1CAEF6A}" type="presParOf" srcId="{B46DAEF8-9EC3-4C13-B0D7-00D548763751}" destId="{A96790B9-94C9-4DCF-A7FB-013BA60959D2}" srcOrd="1" destOrd="0" presId="urn:microsoft.com/office/officeart/2016/7/layout/VerticalSolidActionList"/>
    <dgm:cxn modelId="{9FF32C2D-B258-4F6E-BC32-39B681BBD820}" type="presParOf" srcId="{6C182C47-081B-4CE1-82CE-B7C8581E3FF6}" destId="{27EEC9F3-634B-4499-9664-5F6E7026A6F2}" srcOrd="7" destOrd="0" presId="urn:microsoft.com/office/officeart/2016/7/layout/VerticalSolidActionList"/>
    <dgm:cxn modelId="{AB5D8BEF-17E6-477C-A8D4-B013172F9D4C}" type="presParOf" srcId="{6C182C47-081B-4CE1-82CE-B7C8581E3FF6}" destId="{AE37752E-B27C-461C-8ECB-44FAE2264BE9}" srcOrd="8" destOrd="0" presId="urn:microsoft.com/office/officeart/2016/7/layout/VerticalSolidActionList"/>
    <dgm:cxn modelId="{831F981A-9A01-4E1A-8555-F94CE3CC7FC5}" type="presParOf" srcId="{AE37752E-B27C-461C-8ECB-44FAE2264BE9}" destId="{5DA4E78A-6B79-4E4F-B353-89F4A43A26CE}" srcOrd="0" destOrd="0" presId="urn:microsoft.com/office/officeart/2016/7/layout/VerticalSolidActionList"/>
    <dgm:cxn modelId="{7A222901-6322-4292-8FC0-68FCDC082304}" type="presParOf" srcId="{AE37752E-B27C-461C-8ECB-44FAE2264BE9}" destId="{F75E9752-C7B3-4792-B90A-284F7D700483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5CAD0C-4A6F-4C3E-9818-42C5F275D4D9}">
      <dsp:nvSpPr>
        <dsp:cNvPr id="0" name=""/>
        <dsp:cNvSpPr/>
      </dsp:nvSpPr>
      <dsp:spPr>
        <a:xfrm>
          <a:off x="0" y="334077"/>
          <a:ext cx="5792291" cy="1062505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/>
        </a:p>
      </dsp:txBody>
      <dsp:txXfrm>
        <a:off x="0" y="334077"/>
        <a:ext cx="5792291" cy="1062505"/>
      </dsp:txXfrm>
    </dsp:sp>
    <dsp:sp modelId="{89A1C879-B180-4A62-8AF0-CFBFE6EACC1B}">
      <dsp:nvSpPr>
        <dsp:cNvPr id="0" name=""/>
        <dsp:cNvSpPr/>
      </dsp:nvSpPr>
      <dsp:spPr>
        <a:xfrm>
          <a:off x="3" y="1494725"/>
          <a:ext cx="5792291" cy="1062505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/>
        </a:p>
      </dsp:txBody>
      <dsp:txXfrm>
        <a:off x="3" y="1494725"/>
        <a:ext cx="5792291" cy="1062505"/>
      </dsp:txXfrm>
    </dsp:sp>
    <dsp:sp modelId="{85C6FCAF-79B4-4B5A-8D79-E8599AF1AB37}">
      <dsp:nvSpPr>
        <dsp:cNvPr id="0" name=""/>
        <dsp:cNvSpPr/>
      </dsp:nvSpPr>
      <dsp:spPr>
        <a:xfrm>
          <a:off x="3" y="2693238"/>
          <a:ext cx="5792291" cy="1062505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/>
        </a:p>
      </dsp:txBody>
      <dsp:txXfrm>
        <a:off x="3" y="2693238"/>
        <a:ext cx="5792291" cy="10625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CB3406-CAEB-4190-953D-BAC9DB0A682D}">
      <dsp:nvSpPr>
        <dsp:cNvPr id="0" name=""/>
        <dsp:cNvSpPr/>
      </dsp:nvSpPr>
      <dsp:spPr>
        <a:xfrm>
          <a:off x="1282758" y="0"/>
          <a:ext cx="5131033" cy="894563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56" tIns="227219" rIns="99556" bIns="227219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Do something really cool</a:t>
          </a:r>
        </a:p>
      </dsp:txBody>
      <dsp:txXfrm>
        <a:off x="1282758" y="0"/>
        <a:ext cx="5131033" cy="894563"/>
      </dsp:txXfrm>
    </dsp:sp>
    <dsp:sp modelId="{B832D5B2-A81B-4BB6-B37E-657AC3FC3FF5}">
      <dsp:nvSpPr>
        <dsp:cNvPr id="0" name=""/>
        <dsp:cNvSpPr/>
      </dsp:nvSpPr>
      <dsp:spPr>
        <a:xfrm>
          <a:off x="0" y="2038"/>
          <a:ext cx="1282758" cy="89456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7879" tIns="88363" rIns="67879" bIns="88363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Do</a:t>
          </a:r>
        </a:p>
      </dsp:txBody>
      <dsp:txXfrm>
        <a:off x="0" y="2038"/>
        <a:ext cx="1282758" cy="894563"/>
      </dsp:txXfrm>
    </dsp:sp>
    <dsp:sp modelId="{020433F9-01D7-471D-80AF-D73E4C38A56D}">
      <dsp:nvSpPr>
        <dsp:cNvPr id="0" name=""/>
        <dsp:cNvSpPr/>
      </dsp:nvSpPr>
      <dsp:spPr>
        <a:xfrm>
          <a:off x="1282758" y="950276"/>
          <a:ext cx="5131033" cy="894563"/>
        </a:xfrm>
        <a:prstGeom prst="rect">
          <a:avLst/>
        </a:prstGeom>
        <a:solidFill>
          <a:schemeClr val="accent2">
            <a:tint val="40000"/>
            <a:alpha val="90000"/>
            <a:hueOff val="-1831595"/>
            <a:satOff val="-346"/>
            <a:lumOff val="6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831595"/>
              <a:satOff val="-346"/>
              <a:lumOff val="6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56" tIns="227219" rIns="99556" bIns="227219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Say something brave</a:t>
          </a:r>
        </a:p>
      </dsp:txBody>
      <dsp:txXfrm>
        <a:off x="1282758" y="950276"/>
        <a:ext cx="5131033" cy="894563"/>
      </dsp:txXfrm>
    </dsp:sp>
    <dsp:sp modelId="{88D1B67B-84E1-42BE-990B-B89293436F78}">
      <dsp:nvSpPr>
        <dsp:cNvPr id="0" name=""/>
        <dsp:cNvSpPr/>
      </dsp:nvSpPr>
      <dsp:spPr>
        <a:xfrm>
          <a:off x="0" y="950276"/>
          <a:ext cx="1282758" cy="894563"/>
        </a:xfrm>
        <a:prstGeom prst="rect">
          <a:avLst/>
        </a:prstGeom>
        <a:solidFill>
          <a:schemeClr val="accent2">
            <a:hueOff val="-1808161"/>
            <a:satOff val="-2615"/>
            <a:lumOff val="735"/>
            <a:alphaOff val="0"/>
          </a:schemeClr>
        </a:solidFill>
        <a:ln w="12700" cap="flat" cmpd="sng" algn="ctr">
          <a:solidFill>
            <a:schemeClr val="accent2">
              <a:hueOff val="-1808161"/>
              <a:satOff val="-2615"/>
              <a:lumOff val="7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7879" tIns="88363" rIns="67879" bIns="88363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Say</a:t>
          </a:r>
        </a:p>
      </dsp:txBody>
      <dsp:txXfrm>
        <a:off x="0" y="950276"/>
        <a:ext cx="1282758" cy="894563"/>
      </dsp:txXfrm>
    </dsp:sp>
    <dsp:sp modelId="{1BE8A6A9-3BD3-4231-9D60-70C054ADA950}">
      <dsp:nvSpPr>
        <dsp:cNvPr id="0" name=""/>
        <dsp:cNvSpPr/>
      </dsp:nvSpPr>
      <dsp:spPr>
        <a:xfrm>
          <a:off x="1282758" y="1898513"/>
          <a:ext cx="5131033" cy="894563"/>
        </a:xfrm>
        <a:prstGeom prst="rect">
          <a:avLst/>
        </a:prstGeom>
        <a:solidFill>
          <a:schemeClr val="accent2">
            <a:tint val="40000"/>
            <a:alpha val="90000"/>
            <a:hueOff val="-3663191"/>
            <a:satOff val="-692"/>
            <a:lumOff val="13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3663191"/>
              <a:satOff val="-692"/>
              <a:lumOff val="13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56" tIns="227219" rIns="99556" bIns="227219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Reach out to others</a:t>
          </a:r>
        </a:p>
      </dsp:txBody>
      <dsp:txXfrm>
        <a:off x="1282758" y="1898513"/>
        <a:ext cx="5131033" cy="894563"/>
      </dsp:txXfrm>
    </dsp:sp>
    <dsp:sp modelId="{489DD165-1089-46E3-B0FC-8366DB05C7BA}">
      <dsp:nvSpPr>
        <dsp:cNvPr id="0" name=""/>
        <dsp:cNvSpPr/>
      </dsp:nvSpPr>
      <dsp:spPr>
        <a:xfrm>
          <a:off x="0" y="1898513"/>
          <a:ext cx="1282758" cy="894563"/>
        </a:xfrm>
        <a:prstGeom prst="rect">
          <a:avLst/>
        </a:prstGeom>
        <a:solidFill>
          <a:schemeClr val="accent2">
            <a:hueOff val="-3616322"/>
            <a:satOff val="-5229"/>
            <a:lumOff val="1471"/>
            <a:alphaOff val="0"/>
          </a:schemeClr>
        </a:solidFill>
        <a:ln w="12700" cap="flat" cmpd="sng" algn="ctr">
          <a:solidFill>
            <a:schemeClr val="accent2">
              <a:hueOff val="-3616322"/>
              <a:satOff val="-5229"/>
              <a:lumOff val="1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7879" tIns="88363" rIns="67879" bIns="88363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Reach</a:t>
          </a:r>
        </a:p>
      </dsp:txBody>
      <dsp:txXfrm>
        <a:off x="0" y="1898513"/>
        <a:ext cx="1282758" cy="894563"/>
      </dsp:txXfrm>
    </dsp:sp>
    <dsp:sp modelId="{A96790B9-94C9-4DCF-A7FB-013BA60959D2}">
      <dsp:nvSpPr>
        <dsp:cNvPr id="0" name=""/>
        <dsp:cNvSpPr/>
      </dsp:nvSpPr>
      <dsp:spPr>
        <a:xfrm>
          <a:off x="1282758" y="2846751"/>
          <a:ext cx="5131033" cy="894563"/>
        </a:xfrm>
        <a:prstGeom prst="rect">
          <a:avLst/>
        </a:prstGeom>
        <a:solidFill>
          <a:schemeClr val="accent2">
            <a:tint val="40000"/>
            <a:alpha val="90000"/>
            <a:hueOff val="-5494786"/>
            <a:satOff val="-1038"/>
            <a:lumOff val="20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494786"/>
              <a:satOff val="-1038"/>
              <a:lumOff val="20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56" tIns="227219" rIns="99556" bIns="227219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1600" kern="1200" dirty="0"/>
          </a:br>
          <a:r>
            <a:rPr lang="en-US" sz="1600" kern="1200" dirty="0"/>
            <a:t>Ask questions about something important</a:t>
          </a:r>
        </a:p>
      </dsp:txBody>
      <dsp:txXfrm>
        <a:off x="1282758" y="2846751"/>
        <a:ext cx="5131033" cy="894563"/>
      </dsp:txXfrm>
    </dsp:sp>
    <dsp:sp modelId="{EE6438E4-758A-49FA-AA2E-6F7AAE4D106A}">
      <dsp:nvSpPr>
        <dsp:cNvPr id="0" name=""/>
        <dsp:cNvSpPr/>
      </dsp:nvSpPr>
      <dsp:spPr>
        <a:xfrm>
          <a:off x="0" y="2846751"/>
          <a:ext cx="1282758" cy="894563"/>
        </a:xfrm>
        <a:prstGeom prst="rect">
          <a:avLst/>
        </a:prstGeom>
        <a:solidFill>
          <a:schemeClr val="accent2">
            <a:hueOff val="-5424483"/>
            <a:satOff val="-7844"/>
            <a:lumOff val="2206"/>
            <a:alphaOff val="0"/>
          </a:schemeClr>
        </a:solidFill>
        <a:ln w="12700" cap="flat" cmpd="sng" algn="ctr">
          <a:solidFill>
            <a:schemeClr val="accent2">
              <a:hueOff val="-5424483"/>
              <a:satOff val="-7844"/>
              <a:lumOff val="22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7879" tIns="88363" rIns="67879" bIns="88363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Ask</a:t>
          </a:r>
        </a:p>
      </dsp:txBody>
      <dsp:txXfrm>
        <a:off x="0" y="2846751"/>
        <a:ext cx="1282758" cy="894563"/>
      </dsp:txXfrm>
    </dsp:sp>
    <dsp:sp modelId="{F75E9752-C7B3-4792-B90A-284F7D700483}">
      <dsp:nvSpPr>
        <dsp:cNvPr id="0" name=""/>
        <dsp:cNvSpPr/>
      </dsp:nvSpPr>
      <dsp:spPr>
        <a:xfrm>
          <a:off x="1282758" y="3794988"/>
          <a:ext cx="5131033" cy="894563"/>
        </a:xfrm>
        <a:prstGeom prst="rect">
          <a:avLst/>
        </a:prstGeom>
        <a:solidFill>
          <a:schemeClr val="accent2">
            <a:tint val="40000"/>
            <a:alpha val="90000"/>
            <a:hueOff val="-7326381"/>
            <a:satOff val="-1384"/>
            <a:lumOff val="26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7326381"/>
              <a:satOff val="-1384"/>
              <a:lumOff val="26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56" tIns="227219" rIns="99556" bIns="227219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Try whatever that makes the world better</a:t>
          </a:r>
        </a:p>
      </dsp:txBody>
      <dsp:txXfrm>
        <a:off x="1282758" y="3794988"/>
        <a:ext cx="5131033" cy="894563"/>
      </dsp:txXfrm>
    </dsp:sp>
    <dsp:sp modelId="{5DA4E78A-6B79-4E4F-B353-89F4A43A26CE}">
      <dsp:nvSpPr>
        <dsp:cNvPr id="0" name=""/>
        <dsp:cNvSpPr/>
      </dsp:nvSpPr>
      <dsp:spPr>
        <a:xfrm>
          <a:off x="0" y="3794988"/>
          <a:ext cx="1282758" cy="894563"/>
        </a:xfrm>
        <a:prstGeom prst="rect">
          <a:avLst/>
        </a:prstGeom>
        <a:solidFill>
          <a:schemeClr val="accent2">
            <a:hueOff val="-7232644"/>
            <a:satOff val="-10459"/>
            <a:lumOff val="2942"/>
            <a:alphaOff val="0"/>
          </a:schemeClr>
        </a:solidFill>
        <a:ln w="12700" cap="flat" cmpd="sng" algn="ctr">
          <a:solidFill>
            <a:schemeClr val="accent2">
              <a:hueOff val="-7232644"/>
              <a:satOff val="-10459"/>
              <a:lumOff val="29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7879" tIns="88363" rIns="67879" bIns="88363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Try</a:t>
          </a:r>
        </a:p>
      </dsp:txBody>
      <dsp:txXfrm>
        <a:off x="0" y="3794988"/>
        <a:ext cx="1282758" cy="8945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FA061-8BF5-4D36-869A-9D34EADA1F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Topic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286CF7-B50E-417C-8164-C219490A80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22BA7-C929-4D5C-9E8C-3BDF77946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74284" y="5895980"/>
            <a:ext cx="4843431" cy="369239"/>
          </a:xfrm>
        </p:spPr>
        <p:txBody>
          <a:bodyPr/>
          <a:lstStyle>
            <a:lvl1pPr>
              <a:defRPr sz="1800" b="1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Sponsored by the CASE D1 Venture Fund</a:t>
            </a: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165E14B2-28BA-49CA-AB6C-2DFA6DBF26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0" t="24545" r="12905" b="26060"/>
          <a:stretch/>
        </p:blipFill>
        <p:spPr>
          <a:xfrm>
            <a:off x="8882031" y="287663"/>
            <a:ext cx="2999509" cy="1312537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4A210C4D-736E-4645-9300-15902282AE25}"/>
              </a:ext>
            </a:extLst>
          </p:cNvPr>
          <p:cNvGrpSpPr/>
          <p:nvPr/>
        </p:nvGrpSpPr>
        <p:grpSpPr>
          <a:xfrm>
            <a:off x="525176" y="5082025"/>
            <a:ext cx="1418161" cy="1317102"/>
            <a:chOff x="210362" y="2268537"/>
            <a:chExt cx="1418161" cy="1317102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D2CAA64-3B1D-47E5-9046-9993857EFA8A}"/>
                </a:ext>
              </a:extLst>
            </p:cNvPr>
            <p:cNvSpPr/>
            <p:nvPr/>
          </p:nvSpPr>
          <p:spPr>
            <a:xfrm>
              <a:off x="748903" y="2268537"/>
              <a:ext cx="879620" cy="879620"/>
            </a:xfrm>
            <a:prstGeom prst="ellipse">
              <a:avLst/>
            </a:prstGeom>
            <a:solidFill>
              <a:srgbClr val="FFCB05"/>
            </a:solidFill>
            <a:ln w="12700" cap="flat" cmpd="sng" algn="ctr">
              <a:solidFill>
                <a:srgbClr val="FFCB0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6DA5CD9-5311-4324-A3A3-4EF80E0CFE78}"/>
                </a:ext>
              </a:extLst>
            </p:cNvPr>
            <p:cNvSpPr/>
            <p:nvPr/>
          </p:nvSpPr>
          <p:spPr>
            <a:xfrm>
              <a:off x="210362" y="2884127"/>
              <a:ext cx="450706" cy="450706"/>
            </a:xfrm>
            <a:prstGeom prst="ellipse">
              <a:avLst/>
            </a:prstGeom>
            <a:solidFill>
              <a:srgbClr val="20657E"/>
            </a:solidFill>
            <a:ln w="12700" cap="flat" cmpd="sng" algn="ctr">
              <a:solidFill>
                <a:srgbClr val="20657E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596D715-EDE9-4451-BB15-7E69CE94EDFD}"/>
                </a:ext>
              </a:extLst>
            </p:cNvPr>
            <p:cNvSpPr/>
            <p:nvPr/>
          </p:nvSpPr>
          <p:spPr>
            <a:xfrm>
              <a:off x="731188" y="3334833"/>
              <a:ext cx="250806" cy="250806"/>
            </a:xfrm>
            <a:prstGeom prst="ellipse">
              <a:avLst/>
            </a:prstGeom>
            <a:solidFill>
              <a:srgbClr val="853754"/>
            </a:solidFill>
            <a:ln w="12700" cap="flat" cmpd="sng" algn="ctr">
              <a:solidFill>
                <a:srgbClr val="85375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46546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FA061-8BF5-4D36-869A-9D34EADA1F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Topic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286CF7-B50E-417C-8164-C219490A80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22BA7-C929-4D5C-9E8C-3BDF77946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74284" y="5895980"/>
            <a:ext cx="4843431" cy="369239"/>
          </a:xfrm>
        </p:spPr>
        <p:txBody>
          <a:bodyPr/>
          <a:lstStyle>
            <a:lvl1pPr>
              <a:defRPr sz="1800" b="1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Sponsored by the CASE D1 Venture Fund</a:t>
            </a: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165E14B2-28BA-49CA-AB6C-2DFA6DBF26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0" t="24545" r="12905" b="26060"/>
          <a:stretch/>
        </p:blipFill>
        <p:spPr>
          <a:xfrm>
            <a:off x="8882031" y="287663"/>
            <a:ext cx="2999509" cy="131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4075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A60C1D3B-96AA-4B9F-B855-DCAB97B69E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0" t="24545" r="12905" b="26060"/>
          <a:stretch/>
        </p:blipFill>
        <p:spPr>
          <a:xfrm>
            <a:off x="9775065" y="230188"/>
            <a:ext cx="2222385" cy="972480"/>
          </a:xfrm>
          <a:prstGeom prst="rect">
            <a:avLst/>
          </a:prstGeom>
        </p:spPr>
      </p:pic>
      <p:sp>
        <p:nvSpPr>
          <p:cNvPr id="4" name="Rectangle: Single Corner Rounded 3">
            <a:extLst>
              <a:ext uri="{FF2B5EF4-FFF2-40B4-BE49-F238E27FC236}">
                <a16:creationId xmlns:a16="http://schemas.microsoft.com/office/drawing/2014/main" id="{3FF8F0EF-979E-40E6-B918-9660F4546A55}"/>
              </a:ext>
            </a:extLst>
          </p:cNvPr>
          <p:cNvSpPr/>
          <p:nvPr/>
        </p:nvSpPr>
        <p:spPr>
          <a:xfrm>
            <a:off x="878378" y="1202668"/>
            <a:ext cx="2784763" cy="4743368"/>
          </a:xfrm>
          <a:prstGeom prst="round1Rect">
            <a:avLst/>
          </a:prstGeom>
          <a:solidFill>
            <a:schemeClr val="tx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E0FA46-7C89-45FB-9177-F8B790DDE8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2218" y="2633214"/>
            <a:ext cx="2252749" cy="1325563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Learning Outcomes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F4CC6C1-C3F0-4E3E-8E94-ABDA1E7CB6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06981" y="1480185"/>
            <a:ext cx="7446819" cy="4351338"/>
          </a:xfrm>
        </p:spPr>
        <p:txBody>
          <a:bodyPr/>
          <a:lstStyle>
            <a:lvl1pPr marL="514350" indent="-514350">
              <a:buFont typeface="+mj-lt"/>
              <a:buAutoNum type="arabicPeriod"/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2592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0FA46-7C89-45FB-9177-F8B790DDE8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81037"/>
            <a:ext cx="12192000" cy="1325563"/>
          </a:xfrm>
          <a:solidFill>
            <a:schemeClr val="tx2"/>
          </a:solidFill>
        </p:spPr>
        <p:txBody>
          <a:bodyPr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v1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B733C-0FFF-489F-8CCC-3F4688A5E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CASE D1 Venture Fund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7C0DF94-1C59-4204-809F-C3230B8F12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7402" y="2163763"/>
            <a:ext cx="11037195" cy="37607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3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82257-BC4F-4B2E-825C-F8E16A32FA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 v2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FC131-9B8A-493D-945C-A3B3C8EEE73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D9183-FDD5-4860-90FC-872838F05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CASE D1 Venture Fund</a:t>
            </a: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11C60392-5099-40FB-848E-8B1C134740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0" t="24545" r="12905" b="26060"/>
          <a:stretch/>
        </p:blipFill>
        <p:spPr>
          <a:xfrm>
            <a:off x="8882031" y="287663"/>
            <a:ext cx="2999509" cy="131253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0E642D7-DE5B-46E7-B9C0-C46709D2683F}"/>
              </a:ext>
            </a:extLst>
          </p:cNvPr>
          <p:cNvGrpSpPr/>
          <p:nvPr/>
        </p:nvGrpSpPr>
        <p:grpSpPr>
          <a:xfrm>
            <a:off x="210362" y="1991449"/>
            <a:ext cx="1418161" cy="1317102"/>
            <a:chOff x="210362" y="2268537"/>
            <a:chExt cx="1418161" cy="131710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B7DACB5-8304-462B-80F3-19CB7DB4EDD3}"/>
                </a:ext>
              </a:extLst>
            </p:cNvPr>
            <p:cNvSpPr/>
            <p:nvPr/>
          </p:nvSpPr>
          <p:spPr>
            <a:xfrm>
              <a:off x="748903" y="2268537"/>
              <a:ext cx="879620" cy="8796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5E6BC7C-777F-4D9D-ABB9-5566AA4CA77C}"/>
                </a:ext>
              </a:extLst>
            </p:cNvPr>
            <p:cNvSpPr/>
            <p:nvPr/>
          </p:nvSpPr>
          <p:spPr>
            <a:xfrm>
              <a:off x="210362" y="2884127"/>
              <a:ext cx="450706" cy="450706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C3186DC-5A2F-4EF6-AFBF-59961343DED0}"/>
                </a:ext>
              </a:extLst>
            </p:cNvPr>
            <p:cNvSpPr/>
            <p:nvPr/>
          </p:nvSpPr>
          <p:spPr>
            <a:xfrm>
              <a:off x="731188" y="3334833"/>
              <a:ext cx="250806" cy="250806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37995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8E2FCD8D-FBAE-4D22-BD9C-C553C74F56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0" t="24545" r="12905" b="26060"/>
          <a:stretch/>
        </p:blipFill>
        <p:spPr>
          <a:xfrm>
            <a:off x="9775065" y="230188"/>
            <a:ext cx="2222385" cy="972480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34886E3-D281-416F-ABF8-DABA71699B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4281498"/>
              </p:ext>
            </p:extLst>
          </p:nvPr>
        </p:nvGraphicFramePr>
        <p:xfrm>
          <a:off x="5422752" y="1403022"/>
          <a:ext cx="5798355" cy="4051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E1AB0CB3-8338-43BE-A282-FF0E98D24B92}"/>
              </a:ext>
            </a:extLst>
          </p:cNvPr>
          <p:cNvSpPr/>
          <p:nvPr userDrawn="1"/>
        </p:nvSpPr>
        <p:spPr>
          <a:xfrm>
            <a:off x="290215" y="1776411"/>
            <a:ext cx="3305175" cy="33051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9D0A2C4-DB38-45F4-9560-996C71DC72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6959" y="2766216"/>
            <a:ext cx="4622443" cy="1325563"/>
          </a:xfrm>
        </p:spPr>
        <p:txBody>
          <a:bodyPr/>
          <a:lstStyle>
            <a:lvl1pPr algn="l"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Concept v1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DC815EE5-4700-4400-850C-F29F804B0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3200" y="6356350"/>
            <a:ext cx="1179425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Citation</a:t>
            </a:r>
          </a:p>
        </p:txBody>
      </p:sp>
    </p:spTree>
    <p:extLst>
      <p:ext uri="{BB962C8B-B14F-4D97-AF65-F5344CB8AC3E}">
        <p14:creationId xmlns:p14="http://schemas.microsoft.com/office/powerpoint/2010/main" val="348933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5CED1-8BDF-4E33-AFBF-72C0E18D6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618" y="2428242"/>
            <a:ext cx="10400763" cy="3586469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A60C1D3B-96AA-4B9F-B855-DCAB97B69E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0" t="24545" r="12905" b="26060"/>
          <a:stretch/>
        </p:blipFill>
        <p:spPr>
          <a:xfrm>
            <a:off x="9775065" y="230188"/>
            <a:ext cx="2222385" cy="97248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50C3B2C-3A09-434C-92E7-3C13724C2F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5618" y="1103345"/>
            <a:ext cx="4622443" cy="1243616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Concept v2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5DFEF66-F96A-44EC-8BDD-0FD2B1865E3A}"/>
              </a:ext>
            </a:extLst>
          </p:cNvPr>
          <p:cNvCxnSpPr/>
          <p:nvPr/>
        </p:nvCxnSpPr>
        <p:spPr>
          <a:xfrm>
            <a:off x="895618" y="2195227"/>
            <a:ext cx="1040076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E8E1497A-A6D6-4121-828E-8600FDE48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3200" y="6356350"/>
            <a:ext cx="1179425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Citation</a:t>
            </a:r>
          </a:p>
        </p:txBody>
      </p:sp>
    </p:spTree>
    <p:extLst>
      <p:ext uri="{BB962C8B-B14F-4D97-AF65-F5344CB8AC3E}">
        <p14:creationId xmlns:p14="http://schemas.microsoft.com/office/powerpoint/2010/main" val="104979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0FA46-7C89-45FB-9177-F8B790DDE8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23456" y="893719"/>
            <a:ext cx="4738352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Zoom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5CED1-8BDF-4E33-AFBF-72C0E18D6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456" y="2219473"/>
            <a:ext cx="8503344" cy="402963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A60C1D3B-96AA-4B9F-B855-DCAB97B69E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0" t="24545" r="12905" b="26060"/>
          <a:stretch/>
        </p:blipFill>
        <p:spPr>
          <a:xfrm>
            <a:off x="9775065" y="230188"/>
            <a:ext cx="2222385" cy="97248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0C5A1F4-DB73-43D2-8AE5-0D02064BC909}"/>
              </a:ext>
            </a:extLst>
          </p:cNvPr>
          <p:cNvSpPr/>
          <p:nvPr/>
        </p:nvSpPr>
        <p:spPr>
          <a:xfrm>
            <a:off x="0" y="0"/>
            <a:ext cx="251968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 descr="Internet">
            <a:extLst>
              <a:ext uri="{FF2B5EF4-FFF2-40B4-BE49-F238E27FC236}">
                <a16:creationId xmlns:a16="http://schemas.microsoft.com/office/drawing/2014/main" id="{C993BB76-5532-4495-83E1-3DB59AE97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4642" y="2713802"/>
            <a:ext cx="1430395" cy="143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57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0FA46-7C89-45FB-9177-F8B790DDE8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557692"/>
            <a:ext cx="12192000" cy="1325563"/>
          </a:xfrm>
          <a:solidFill>
            <a:schemeClr val="accent2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Small Group Discussion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DF148D4-85C4-4F2B-B301-A49A25239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258" y="1345929"/>
            <a:ext cx="11271483" cy="4029634"/>
          </a:xfrm>
        </p:spPr>
        <p:txBody>
          <a:bodyPr/>
          <a:lstStyle>
            <a:lvl1pPr marL="514350" indent="-514350">
              <a:buFont typeface="+mj-lt"/>
              <a:buAutoNum type="arabicPeriod"/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6387ABB9-36FD-4C73-BCEB-52A50D6CA4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0" t="24545" r="12905" b="26060"/>
          <a:stretch/>
        </p:blipFill>
        <p:spPr>
          <a:xfrm>
            <a:off x="9775065" y="230188"/>
            <a:ext cx="2222385" cy="97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08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A60C1D3B-96AA-4B9F-B855-DCAB97B69E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0" t="24545" r="12905" b="26060"/>
          <a:stretch/>
        </p:blipFill>
        <p:spPr>
          <a:xfrm>
            <a:off x="9775065" y="230188"/>
            <a:ext cx="2222385" cy="972480"/>
          </a:xfrm>
          <a:prstGeom prst="rect">
            <a:avLst/>
          </a:prstGeom>
        </p:spPr>
      </p:pic>
      <p:graphicFrame>
        <p:nvGraphicFramePr>
          <p:cNvPr id="6" name="Content Placeholder 1">
            <a:extLst>
              <a:ext uri="{FF2B5EF4-FFF2-40B4-BE49-F238E27FC236}">
                <a16:creationId xmlns:a16="http://schemas.microsoft.com/office/drawing/2014/main" id="{EC3830F1-35D9-49F5-B5F9-9A9B9D3EAA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756620"/>
              </p:ext>
            </p:extLst>
          </p:nvPr>
        </p:nvGraphicFramePr>
        <p:xfrm>
          <a:off x="4021452" y="1508445"/>
          <a:ext cx="6413792" cy="4691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: Single Corner Rounded 3">
            <a:extLst>
              <a:ext uri="{FF2B5EF4-FFF2-40B4-BE49-F238E27FC236}">
                <a16:creationId xmlns:a16="http://schemas.microsoft.com/office/drawing/2014/main" id="{3FF8F0EF-979E-40E6-B918-9660F4546A55}"/>
              </a:ext>
            </a:extLst>
          </p:cNvPr>
          <p:cNvSpPr/>
          <p:nvPr/>
        </p:nvSpPr>
        <p:spPr>
          <a:xfrm>
            <a:off x="1047990" y="1456668"/>
            <a:ext cx="2784763" cy="4743368"/>
          </a:xfrm>
          <a:prstGeom prst="round1Rect">
            <a:avLst/>
          </a:prstGeom>
          <a:solidFill>
            <a:schemeClr val="tx1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E0FA46-7C89-45FB-9177-F8B790DDE8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1830" y="2887214"/>
            <a:ext cx="2252749" cy="1325563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Session Takeaways</a:t>
            </a:r>
          </a:p>
        </p:txBody>
      </p:sp>
    </p:spTree>
    <p:extLst>
      <p:ext uri="{BB962C8B-B14F-4D97-AF65-F5344CB8AC3E}">
        <p14:creationId xmlns:p14="http://schemas.microsoft.com/office/powerpoint/2010/main" val="406733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0698A66-AF3A-4E12-B796-B10E62627DC3}"/>
              </a:ext>
            </a:extLst>
          </p:cNvPr>
          <p:cNvSpPr txBox="1"/>
          <p:nvPr/>
        </p:nvSpPr>
        <p:spPr>
          <a:xfrm>
            <a:off x="1564769" y="967551"/>
            <a:ext cx="2346831" cy="6217087"/>
          </a:xfrm>
          <a:custGeom>
            <a:avLst/>
            <a:gdLst>
              <a:gd name="connsiteX0" fmla="*/ 0 w 2933700"/>
              <a:gd name="connsiteY0" fmla="*/ 0 h 3154710"/>
              <a:gd name="connsiteX1" fmla="*/ 2933700 w 2933700"/>
              <a:gd name="connsiteY1" fmla="*/ 0 h 3154710"/>
              <a:gd name="connsiteX2" fmla="*/ 2933700 w 2933700"/>
              <a:gd name="connsiteY2" fmla="*/ 3154710 h 3154710"/>
              <a:gd name="connsiteX3" fmla="*/ 0 w 2933700"/>
              <a:gd name="connsiteY3" fmla="*/ 3154710 h 3154710"/>
              <a:gd name="connsiteX4" fmla="*/ 0 w 2933700"/>
              <a:gd name="connsiteY4" fmla="*/ 0 h 3154710"/>
              <a:gd name="connsiteX0" fmla="*/ 0 w 2933700"/>
              <a:gd name="connsiteY0" fmla="*/ 0 h 3154710"/>
              <a:gd name="connsiteX1" fmla="*/ 2933700 w 2933700"/>
              <a:gd name="connsiteY1" fmla="*/ 0 h 3154710"/>
              <a:gd name="connsiteX2" fmla="*/ 929410 w 2933700"/>
              <a:gd name="connsiteY2" fmla="*/ 1298201 h 3154710"/>
              <a:gd name="connsiteX3" fmla="*/ 0 w 2933700"/>
              <a:gd name="connsiteY3" fmla="*/ 3154710 h 3154710"/>
              <a:gd name="connsiteX4" fmla="*/ 0 w 2933700"/>
              <a:gd name="connsiteY4" fmla="*/ 0 h 3154710"/>
              <a:gd name="connsiteX0" fmla="*/ 221672 w 2933700"/>
              <a:gd name="connsiteY0" fmla="*/ 184727 h 3154710"/>
              <a:gd name="connsiteX1" fmla="*/ 2933700 w 2933700"/>
              <a:gd name="connsiteY1" fmla="*/ 0 h 3154710"/>
              <a:gd name="connsiteX2" fmla="*/ 929410 w 2933700"/>
              <a:gd name="connsiteY2" fmla="*/ 1298201 h 3154710"/>
              <a:gd name="connsiteX3" fmla="*/ 0 w 2933700"/>
              <a:gd name="connsiteY3" fmla="*/ 3154710 h 3154710"/>
              <a:gd name="connsiteX4" fmla="*/ 221672 w 2933700"/>
              <a:gd name="connsiteY4" fmla="*/ 184727 h 3154710"/>
              <a:gd name="connsiteX0" fmla="*/ 221672 w 1566718"/>
              <a:gd name="connsiteY0" fmla="*/ 0 h 2969983"/>
              <a:gd name="connsiteX1" fmla="*/ 1566718 w 1566718"/>
              <a:gd name="connsiteY1" fmla="*/ 304800 h 2969983"/>
              <a:gd name="connsiteX2" fmla="*/ 929410 w 1566718"/>
              <a:gd name="connsiteY2" fmla="*/ 1113474 h 2969983"/>
              <a:gd name="connsiteX3" fmla="*/ 0 w 1566718"/>
              <a:gd name="connsiteY3" fmla="*/ 2969983 h 2969983"/>
              <a:gd name="connsiteX4" fmla="*/ 221672 w 1566718"/>
              <a:gd name="connsiteY4" fmla="*/ 0 h 2969983"/>
              <a:gd name="connsiteX0" fmla="*/ 83127 w 1428173"/>
              <a:gd name="connsiteY0" fmla="*/ 0 h 2452747"/>
              <a:gd name="connsiteX1" fmla="*/ 1428173 w 1428173"/>
              <a:gd name="connsiteY1" fmla="*/ 304800 h 2452747"/>
              <a:gd name="connsiteX2" fmla="*/ 790865 w 1428173"/>
              <a:gd name="connsiteY2" fmla="*/ 1113474 h 2452747"/>
              <a:gd name="connsiteX3" fmla="*/ 0 w 1428173"/>
              <a:gd name="connsiteY3" fmla="*/ 2452747 h 2452747"/>
              <a:gd name="connsiteX4" fmla="*/ 83127 w 1428173"/>
              <a:gd name="connsiteY4" fmla="*/ 0 h 2452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8173" h="2452747">
                <a:moveTo>
                  <a:pt x="83127" y="0"/>
                </a:moveTo>
                <a:lnTo>
                  <a:pt x="1428173" y="304800"/>
                </a:lnTo>
                <a:lnTo>
                  <a:pt x="790865" y="1113474"/>
                </a:lnTo>
                <a:lnTo>
                  <a:pt x="0" y="2452747"/>
                </a:lnTo>
                <a:lnTo>
                  <a:pt x="83127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900" dirty="0">
                <a:solidFill>
                  <a:schemeClr val="accent1"/>
                </a:solidFill>
                <a:latin typeface="Arial Rounded MT Bold" panose="020F0704030504030204" pitchFamily="34" charset="0"/>
                <a:cs typeface="Aharoni" panose="020B0604020202020204" pitchFamily="2" charset="-79"/>
              </a:rPr>
              <a:t>‘‘</a:t>
            </a:r>
          </a:p>
          <a:p>
            <a:endParaRPr lang="en-US" sz="19900" dirty="0">
              <a:solidFill>
                <a:schemeClr val="accent1"/>
              </a:solidFill>
              <a:latin typeface="Arial Rounded MT Bold" panose="020F0704030504030204" pitchFamily="34" charset="0"/>
              <a:cs typeface="Aharoni" panose="020B0604020202020204" pitchFamily="2" charset="-79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74524D-1674-4F99-B32B-7C266F4AF3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9908" y="2103437"/>
            <a:ext cx="6239750" cy="1325563"/>
          </a:xfrm>
        </p:spPr>
        <p:txBody>
          <a:bodyPr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C3F9EA-BEFE-4911-A1CB-8007CD3D1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3200" y="6356350"/>
            <a:ext cx="1179425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Citation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EEFA8514-7942-49D8-A600-3B05FCB725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0" t="24545" r="12905" b="26060"/>
          <a:stretch/>
        </p:blipFill>
        <p:spPr>
          <a:xfrm>
            <a:off x="9775065" y="230188"/>
            <a:ext cx="2222385" cy="97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5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F3238-5FAA-4233-932D-475CFF5B1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85BC1A4-0565-498C-8F48-C3F078B3F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43F5C471-8ECD-44EA-ABEC-FDC60851F3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0" t="24545" r="12905" b="26060"/>
          <a:stretch/>
        </p:blipFill>
        <p:spPr>
          <a:xfrm>
            <a:off x="9775065" y="230188"/>
            <a:ext cx="2222385" cy="97248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8578393-7908-4B95-8CBF-1F9606CE748D}"/>
              </a:ext>
            </a:extLst>
          </p:cNvPr>
          <p:cNvGrpSpPr/>
          <p:nvPr/>
        </p:nvGrpSpPr>
        <p:grpSpPr>
          <a:xfrm>
            <a:off x="129119" y="4859861"/>
            <a:ext cx="1418161" cy="1317102"/>
            <a:chOff x="210362" y="2268537"/>
            <a:chExt cx="1418161" cy="131710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3DAB246-CB2F-460D-8382-517E662B4832}"/>
                </a:ext>
              </a:extLst>
            </p:cNvPr>
            <p:cNvSpPr/>
            <p:nvPr/>
          </p:nvSpPr>
          <p:spPr>
            <a:xfrm>
              <a:off x="748903" y="2268537"/>
              <a:ext cx="879620" cy="8796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E8E4BBE-10EF-4BB0-B18F-BFA3DC15E8CB}"/>
                </a:ext>
              </a:extLst>
            </p:cNvPr>
            <p:cNvSpPr/>
            <p:nvPr/>
          </p:nvSpPr>
          <p:spPr>
            <a:xfrm>
              <a:off x="210362" y="2884127"/>
              <a:ext cx="450706" cy="450706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2EC83FA-6141-417E-B56D-E1E4C2793F9B}"/>
                </a:ext>
              </a:extLst>
            </p:cNvPr>
            <p:cNvSpPr/>
            <p:nvPr/>
          </p:nvSpPr>
          <p:spPr>
            <a:xfrm>
              <a:off x="731188" y="3334833"/>
              <a:ext cx="250806" cy="250806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349C4B0A-4FB1-40B7-9341-E0FAC6874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3200" y="6356350"/>
            <a:ext cx="1179425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Citation</a:t>
            </a:r>
          </a:p>
        </p:txBody>
      </p:sp>
    </p:spTree>
    <p:extLst>
      <p:ext uri="{BB962C8B-B14F-4D97-AF65-F5344CB8AC3E}">
        <p14:creationId xmlns:p14="http://schemas.microsoft.com/office/powerpoint/2010/main" val="223596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94E9A-F1FE-4504-9011-759CA882B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F015D-D66B-42ED-8846-1174FC60DE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84AB04-B291-40CC-8A83-2F5C5EB97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7370FF91-A8CA-4E8B-833D-B4A5528164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0" t="24545" r="12905" b="26060"/>
          <a:stretch/>
        </p:blipFill>
        <p:spPr>
          <a:xfrm>
            <a:off x="9775065" y="230188"/>
            <a:ext cx="2222385" cy="972480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C83AFEA-0CBC-4CEF-B9F1-9FF2E19C6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3200" y="6356350"/>
            <a:ext cx="1179425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Citation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C4DF320-BAE8-4759-998D-10634485D06B}"/>
              </a:ext>
            </a:extLst>
          </p:cNvPr>
          <p:cNvGrpSpPr/>
          <p:nvPr/>
        </p:nvGrpSpPr>
        <p:grpSpPr>
          <a:xfrm>
            <a:off x="129119" y="4859861"/>
            <a:ext cx="1418161" cy="1317102"/>
            <a:chOff x="210362" y="2268537"/>
            <a:chExt cx="1418161" cy="131710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193279C-D3CE-4E8E-A6A3-0BEADB689B63}"/>
                </a:ext>
              </a:extLst>
            </p:cNvPr>
            <p:cNvSpPr/>
            <p:nvPr/>
          </p:nvSpPr>
          <p:spPr>
            <a:xfrm>
              <a:off x="748903" y="2268537"/>
              <a:ext cx="879620" cy="8796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58A36FF-8F9D-413D-92C9-AEA54FE36246}"/>
                </a:ext>
              </a:extLst>
            </p:cNvPr>
            <p:cNvSpPr/>
            <p:nvPr/>
          </p:nvSpPr>
          <p:spPr>
            <a:xfrm>
              <a:off x="210362" y="2884127"/>
              <a:ext cx="450706" cy="450706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01D6E05-EE89-4BCA-A111-CED639675904}"/>
                </a:ext>
              </a:extLst>
            </p:cNvPr>
            <p:cNvSpPr/>
            <p:nvPr/>
          </p:nvSpPr>
          <p:spPr>
            <a:xfrm>
              <a:off x="731188" y="3334833"/>
              <a:ext cx="250806" cy="250806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7081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4524D-1674-4F99-B32B-7C266F4AF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EEFA8514-7942-49D8-A600-3B05FCB725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0" t="24545" r="12905" b="26060"/>
          <a:stretch/>
        </p:blipFill>
        <p:spPr>
          <a:xfrm>
            <a:off x="9775065" y="230188"/>
            <a:ext cx="2222385" cy="97248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EBB527C-658C-419D-BAF8-AC9AC0C5E9F9}"/>
              </a:ext>
            </a:extLst>
          </p:cNvPr>
          <p:cNvGrpSpPr/>
          <p:nvPr/>
        </p:nvGrpSpPr>
        <p:grpSpPr>
          <a:xfrm>
            <a:off x="469758" y="5175773"/>
            <a:ext cx="1418161" cy="1317102"/>
            <a:chOff x="210362" y="2268537"/>
            <a:chExt cx="1418161" cy="131710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FDB8CDB-6E4D-432E-9FA4-E085CD891F71}"/>
                </a:ext>
              </a:extLst>
            </p:cNvPr>
            <p:cNvSpPr/>
            <p:nvPr/>
          </p:nvSpPr>
          <p:spPr>
            <a:xfrm>
              <a:off x="748903" y="2268537"/>
              <a:ext cx="879620" cy="8796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E91EA88-E545-4DCB-B2B7-130096D5A370}"/>
                </a:ext>
              </a:extLst>
            </p:cNvPr>
            <p:cNvSpPr/>
            <p:nvPr/>
          </p:nvSpPr>
          <p:spPr>
            <a:xfrm>
              <a:off x="210362" y="2884127"/>
              <a:ext cx="450706" cy="450706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60B5A4E-0D41-414F-BCD0-F58E17FCBF23}"/>
                </a:ext>
              </a:extLst>
            </p:cNvPr>
            <p:cNvSpPr/>
            <p:nvPr/>
          </p:nvSpPr>
          <p:spPr>
            <a:xfrm>
              <a:off x="731188" y="3334833"/>
              <a:ext cx="250806" cy="250806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2921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C8599-795E-4463-A9F2-E0D75719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8B830E-405C-44B1-BB66-B89DC7EC5D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442434"/>
            <a:ext cx="4720666" cy="441861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3C739E-3CC4-40FB-9A08-50279EF57E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E58E0FB0-2739-47A2-9B55-B8BAE9E3DF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0" t="24545" r="12905" b="26060"/>
          <a:stretch/>
        </p:blipFill>
        <p:spPr>
          <a:xfrm>
            <a:off x="9775065" y="230188"/>
            <a:ext cx="2222385" cy="972480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5CDB1D1-E463-48FE-BA7D-1D9E6CB69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3200" y="6356350"/>
            <a:ext cx="1179425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Citation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5E9BAF-BE71-4FE6-9A26-2AAB2A316E8E}"/>
              </a:ext>
            </a:extLst>
          </p:cNvPr>
          <p:cNvGrpSpPr/>
          <p:nvPr/>
        </p:nvGrpSpPr>
        <p:grpSpPr>
          <a:xfrm>
            <a:off x="10177176" y="4791598"/>
            <a:ext cx="1418161" cy="1317102"/>
            <a:chOff x="210362" y="2268537"/>
            <a:chExt cx="1418161" cy="1317102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38C21A4-B2FE-4BBA-9116-74BC50B81F60}"/>
                </a:ext>
              </a:extLst>
            </p:cNvPr>
            <p:cNvSpPr/>
            <p:nvPr/>
          </p:nvSpPr>
          <p:spPr>
            <a:xfrm>
              <a:off x="748903" y="2268537"/>
              <a:ext cx="879620" cy="8796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E3A9F10-7C55-42A9-8854-A793C7F09D19}"/>
                </a:ext>
              </a:extLst>
            </p:cNvPr>
            <p:cNvSpPr/>
            <p:nvPr/>
          </p:nvSpPr>
          <p:spPr>
            <a:xfrm>
              <a:off x="210362" y="2884127"/>
              <a:ext cx="450706" cy="450706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8D2FE90-98E0-4116-A21F-EC95210D1906}"/>
                </a:ext>
              </a:extLst>
            </p:cNvPr>
            <p:cNvSpPr/>
            <p:nvPr/>
          </p:nvSpPr>
          <p:spPr>
            <a:xfrm>
              <a:off x="731188" y="3334833"/>
              <a:ext cx="250806" cy="250806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7640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4DD6F5-C1E6-40D7-88FD-E5D8DB4A7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8D957-5DD5-4B11-94CB-FCA64A159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ACBD8C-C173-4550-A491-45F29E60DA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3FACF-8A43-4B6A-AE7B-B04FC6CBDD5E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13007-DDEE-4449-82C2-5AA37B76B3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BFF3C-BCD9-42A5-A664-57EF1939CB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D2B0A-E4FD-4F7D-AAD8-2C34D78B3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641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65" r:id="rId3"/>
    <p:sldLayoutId id="2147483650" r:id="rId4"/>
    <p:sldLayoutId id="2147483651" r:id="rId5"/>
    <p:sldLayoutId id="2147483655" r:id="rId6"/>
    <p:sldLayoutId id="2147483659" r:id="rId7"/>
    <p:sldLayoutId id="2147483660" r:id="rId8"/>
    <p:sldLayoutId id="2147483664" r:id="rId9"/>
    <p:sldLayoutId id="2147483661" r:id="rId10"/>
    <p:sldLayoutId id="2147483662" r:id="rId11"/>
    <p:sldLayoutId id="2147483663" r:id="rId12"/>
    <p:sldLayoutId id="2147483652" r:id="rId13"/>
    <p:sldLayoutId id="2147483654" r:id="rId14"/>
    <p:sldLayoutId id="2147483657" r:id="rId15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cid:D1D40FCC-70EB-4BC6-BA42-62F6E7803C0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23BEC-E74D-4DAC-9EFE-27D0D8840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F91DE92-3FED-41CD-9DE1-3029C748E804}"/>
              </a:ext>
            </a:extLst>
          </p:cNvPr>
          <p:cNvSpPr txBox="1">
            <a:spLocks/>
          </p:cNvSpPr>
          <p:nvPr/>
        </p:nvSpPr>
        <p:spPr>
          <a:xfrm>
            <a:off x="0" y="599091"/>
            <a:ext cx="12192000" cy="1407510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4200" dirty="0"/>
              <a:t>First and Last Name</a:t>
            </a:r>
            <a:br>
              <a:rPr lang="en-US" sz="4200" dirty="0"/>
            </a:br>
            <a:r>
              <a:rPr lang="en-US" sz="2400" dirty="0">
                <a:solidFill>
                  <a:srgbClr val="FFFFFF"/>
                </a:solidFill>
              </a:rPr>
              <a:t>Department</a:t>
            </a:r>
          </a:p>
          <a:p>
            <a:pPr lvl="0">
              <a:defRPr/>
            </a:pPr>
            <a:r>
              <a:rPr lang="en-US" sz="2400" dirty="0">
                <a:solidFill>
                  <a:srgbClr val="FFFFFF"/>
                </a:solidFill>
              </a:rPr>
              <a:t>College/University/School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C4DF3A4-9BCA-4DDF-9608-ED92F8CF7FB6}"/>
              </a:ext>
            </a:extLst>
          </p:cNvPr>
          <p:cNvGrpSpPr/>
          <p:nvPr/>
        </p:nvGrpSpPr>
        <p:grpSpPr>
          <a:xfrm>
            <a:off x="10700878" y="5378973"/>
            <a:ext cx="1418161" cy="1317102"/>
            <a:chOff x="210362" y="2268537"/>
            <a:chExt cx="1418161" cy="131710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2783604-CB5C-453D-A508-4313A3E6E675}"/>
                </a:ext>
              </a:extLst>
            </p:cNvPr>
            <p:cNvSpPr/>
            <p:nvPr/>
          </p:nvSpPr>
          <p:spPr>
            <a:xfrm>
              <a:off x="748903" y="2268537"/>
              <a:ext cx="879620" cy="8796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DC7F915-9994-4CDF-8638-D73CB6CAC587}"/>
                </a:ext>
              </a:extLst>
            </p:cNvPr>
            <p:cNvSpPr/>
            <p:nvPr/>
          </p:nvSpPr>
          <p:spPr>
            <a:xfrm>
              <a:off x="210362" y="2884127"/>
              <a:ext cx="450706" cy="450706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9A66948-2573-4351-A27F-D0F1EFDC3ABA}"/>
                </a:ext>
              </a:extLst>
            </p:cNvPr>
            <p:cNvSpPr/>
            <p:nvPr/>
          </p:nvSpPr>
          <p:spPr>
            <a:xfrm>
              <a:off x="731188" y="3334833"/>
              <a:ext cx="250806" cy="250806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1FA469F-45C1-41F7-A48E-678910A7F37B}"/>
              </a:ext>
            </a:extLst>
          </p:cNvPr>
          <p:cNvSpPr txBox="1"/>
          <p:nvPr/>
        </p:nvSpPr>
        <p:spPr>
          <a:xfrm>
            <a:off x="2860765" y="3077252"/>
            <a:ext cx="64704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Please insert your headshot and 4-6 candid photos that capture your life outside of work. For example, family, pets, hobbies, special occasions, milestones, travel, a favorite quote, etc. (See Slide 2 for an example)</a:t>
            </a:r>
          </a:p>
        </p:txBody>
      </p:sp>
    </p:spTree>
    <p:extLst>
      <p:ext uri="{BB962C8B-B14F-4D97-AF65-F5344CB8AC3E}">
        <p14:creationId xmlns:p14="http://schemas.microsoft.com/office/powerpoint/2010/main" val="74609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23BEC-E74D-4DAC-9EFE-27D0D8840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F91DE92-3FED-41CD-9DE1-3029C748E804}"/>
              </a:ext>
            </a:extLst>
          </p:cNvPr>
          <p:cNvSpPr txBox="1">
            <a:spLocks/>
          </p:cNvSpPr>
          <p:nvPr/>
        </p:nvSpPr>
        <p:spPr>
          <a:xfrm>
            <a:off x="0" y="599091"/>
            <a:ext cx="12192000" cy="1407510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Alexis Kanda-Olmstead</a:t>
            </a:r>
            <a:b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Advancement Talent Management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FFFFFF"/>
                </a:solidFill>
                <a:latin typeface="Arial" panose="020B0604020202020204"/>
              </a:rPr>
              <a:t>Dartmouth College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C4DF3A4-9BCA-4DDF-9608-ED92F8CF7FB6}"/>
              </a:ext>
            </a:extLst>
          </p:cNvPr>
          <p:cNvGrpSpPr/>
          <p:nvPr/>
        </p:nvGrpSpPr>
        <p:grpSpPr>
          <a:xfrm>
            <a:off x="10700878" y="5378973"/>
            <a:ext cx="1418161" cy="1317102"/>
            <a:chOff x="210362" y="2268537"/>
            <a:chExt cx="1418161" cy="131710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2783604-CB5C-453D-A508-4313A3E6E675}"/>
                </a:ext>
              </a:extLst>
            </p:cNvPr>
            <p:cNvSpPr/>
            <p:nvPr/>
          </p:nvSpPr>
          <p:spPr>
            <a:xfrm>
              <a:off x="748903" y="2268537"/>
              <a:ext cx="879620" cy="8796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DC7F915-9994-4CDF-8638-D73CB6CAC587}"/>
                </a:ext>
              </a:extLst>
            </p:cNvPr>
            <p:cNvSpPr/>
            <p:nvPr/>
          </p:nvSpPr>
          <p:spPr>
            <a:xfrm>
              <a:off x="210362" y="2884127"/>
              <a:ext cx="450706" cy="450706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9A66948-2573-4351-A27F-D0F1EFDC3ABA}"/>
                </a:ext>
              </a:extLst>
            </p:cNvPr>
            <p:cNvSpPr/>
            <p:nvPr/>
          </p:nvSpPr>
          <p:spPr>
            <a:xfrm>
              <a:off x="731188" y="3334833"/>
              <a:ext cx="250806" cy="250806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3" name="Rectangle 2">
            <a:extLst>
              <a:ext uri="{FF2B5EF4-FFF2-40B4-BE49-F238E27FC236}">
                <a16:creationId xmlns:a16="http://schemas.microsoft.com/office/drawing/2014/main" id="{4CFC56A9-1E56-422B-9162-A0109A019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74C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6AE3C56F-05FE-47AE-A675-2608E4558B3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112142" y="-1828803"/>
            <a:ext cx="442472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74C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5D993463-442C-45EE-9637-76FC78EED00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2217759" y="-26911729"/>
            <a:ext cx="38007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74C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1" name="Picture 10" descr="A person wearing a purple shirt&#10;&#10;Description automatically generated">
            <a:extLst>
              <a:ext uri="{FF2B5EF4-FFF2-40B4-BE49-F238E27FC236}">
                <a16:creationId xmlns:a16="http://schemas.microsoft.com/office/drawing/2014/main" id="{F0E101EE-B766-4812-8685-6E94F9F37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684" y="2184334"/>
            <a:ext cx="2882537" cy="4323806"/>
          </a:xfrm>
          <a:prstGeom prst="rect">
            <a:avLst/>
          </a:prstGeom>
        </p:spPr>
      </p:pic>
      <p:pic>
        <p:nvPicPr>
          <p:cNvPr id="1025" name="D1D40FCC-70EB-4BC6-BA42-62F6E7803C0E">
            <a:extLst>
              <a:ext uri="{FF2B5EF4-FFF2-40B4-BE49-F238E27FC236}">
                <a16:creationId xmlns:a16="http://schemas.microsoft.com/office/drawing/2014/main" id="{C165F04A-F41D-4B03-BEC9-038FEDAE1E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1"/>
          <a:stretch>
            <a:fillRect/>
          </a:stretch>
        </p:blipFill>
        <p:spPr bwMode="auto">
          <a:xfrm>
            <a:off x="7069212" y="2173562"/>
            <a:ext cx="2376506" cy="251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C2C00E83-DC10-49F5-9625-DEDF44F4F03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1" t="7523" r="3977"/>
          <a:stretch/>
        </p:blipFill>
        <p:spPr>
          <a:xfrm>
            <a:off x="7069211" y="4732617"/>
            <a:ext cx="2358299" cy="1775523"/>
          </a:xfrm>
          <a:prstGeom prst="rect">
            <a:avLst/>
          </a:prstGeom>
        </p:spPr>
      </p:pic>
      <p:pic>
        <p:nvPicPr>
          <p:cNvPr id="4" name="Picture 3" descr="A picture containing grass, tree, outdoor, kite&#10;&#10;Description automatically generated">
            <a:extLst>
              <a:ext uri="{FF2B5EF4-FFF2-40B4-BE49-F238E27FC236}">
                <a16:creationId xmlns:a16="http://schemas.microsoft.com/office/drawing/2014/main" id="{31E8DD6F-5D14-4263-9189-48102EF479A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1" t="-88" r="14293" b="88"/>
          <a:stretch/>
        </p:blipFill>
        <p:spPr>
          <a:xfrm>
            <a:off x="1784228" y="2144924"/>
            <a:ext cx="2267438" cy="20310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4ABFFD4-D7BB-48AC-A08F-22AAB06FAB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5047" y="4185715"/>
            <a:ext cx="2882537" cy="232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theme/theme1.xml><?xml version="1.0" encoding="utf-8"?>
<a:theme xmlns:a="http://schemas.openxmlformats.org/drawingml/2006/main" name="Amplify Theme">
  <a:themeElements>
    <a:clrScheme name="Amplify Template">
      <a:dk1>
        <a:srgbClr val="00274C"/>
      </a:dk1>
      <a:lt1>
        <a:srgbClr val="FFFFFF"/>
      </a:lt1>
      <a:dk2>
        <a:srgbClr val="20657E"/>
      </a:dk2>
      <a:lt2>
        <a:srgbClr val="FAEDCE"/>
      </a:lt2>
      <a:accent1>
        <a:srgbClr val="FFCB05"/>
      </a:accent1>
      <a:accent2>
        <a:srgbClr val="853754"/>
      </a:accent2>
      <a:accent3>
        <a:srgbClr val="465E85"/>
      </a:accent3>
      <a:accent4>
        <a:srgbClr val="888A8F"/>
      </a:accent4>
      <a:accent5>
        <a:srgbClr val="7D6A56"/>
      </a:accent5>
      <a:accent6>
        <a:srgbClr val="9C6A6A"/>
      </a:accent6>
      <a:hlink>
        <a:srgbClr val="20657E"/>
      </a:hlink>
      <a:folHlink>
        <a:srgbClr val="7F723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50156FD-E025-41C8-9C78-5B6AC658EFDF}" vid="{D006D0D0-C2F6-4640-8FB6-B2FF3CF6136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05f3f652-0591-4508-859d-026c37258768" xsi:nil="true"/>
    <Owner xmlns="05f3f652-0591-4508-859d-026c37258768">
      <UserInfo>
        <DisplayName/>
        <AccountId xsi:nil="true"/>
        <AccountType/>
      </UserInfo>
    </Owner>
    <Teachers xmlns="05f3f652-0591-4508-859d-026c37258768">
      <UserInfo>
        <DisplayName/>
        <AccountId xsi:nil="true"/>
        <AccountType/>
      </UserInfo>
    </Teachers>
    <Is_Collaboration_Space_Locked xmlns="05f3f652-0591-4508-859d-026c37258768" xsi:nil="true"/>
    <TeamsChannelId xmlns="05f3f652-0591-4508-859d-026c37258768" xsi:nil="true"/>
    <IsNotebookLocked xmlns="05f3f652-0591-4508-859d-026c37258768" xsi:nil="true"/>
    <NotebookType xmlns="05f3f652-0591-4508-859d-026c37258768" xsi:nil="true"/>
    <Students xmlns="05f3f652-0591-4508-859d-026c37258768">
      <UserInfo>
        <DisplayName/>
        <AccountId xsi:nil="true"/>
        <AccountType/>
      </UserInfo>
    </Students>
    <Math_Settings xmlns="05f3f652-0591-4508-859d-026c37258768" xsi:nil="true"/>
    <DefaultSectionNames xmlns="05f3f652-0591-4508-859d-026c37258768" xsi:nil="true"/>
    <Distribution_Groups xmlns="05f3f652-0591-4508-859d-026c37258768" xsi:nil="true"/>
    <Self_Registration_Enabled xmlns="05f3f652-0591-4508-859d-026c37258768" xsi:nil="true"/>
    <AppVersion xmlns="05f3f652-0591-4508-859d-026c37258768" xsi:nil="true"/>
    <Student_Groups xmlns="05f3f652-0591-4508-859d-026c37258768">
      <UserInfo>
        <DisplayName/>
        <AccountId xsi:nil="true"/>
        <AccountType/>
      </UserInfo>
    </Student_Groups>
    <Has_Leaders_Only_SectionGroup xmlns="05f3f652-0591-4508-859d-026c37258768" xsi:nil="true"/>
    <LMS_Mappings xmlns="05f3f652-0591-4508-859d-026c37258768" xsi:nil="true"/>
    <Invited_Teachers xmlns="05f3f652-0591-4508-859d-026c37258768" xsi:nil="true"/>
    <Invited_Leaders xmlns="05f3f652-0591-4508-859d-026c37258768" xsi:nil="true"/>
    <CultureName xmlns="05f3f652-0591-4508-859d-026c37258768" xsi:nil="true"/>
    <Leaders xmlns="05f3f652-0591-4508-859d-026c37258768">
      <UserInfo>
        <DisplayName/>
        <AccountId xsi:nil="true"/>
        <AccountType/>
      </UserInfo>
    </Leaders>
    <Templates xmlns="05f3f652-0591-4508-859d-026c37258768" xsi:nil="true"/>
    <Has_Teacher_Only_SectionGroup xmlns="05f3f652-0591-4508-859d-026c37258768" xsi:nil="true"/>
    <Members xmlns="05f3f652-0591-4508-859d-026c37258768">
      <UserInfo>
        <DisplayName/>
        <AccountId xsi:nil="true"/>
        <AccountType/>
      </UserInfo>
    </Members>
    <Member_Groups xmlns="05f3f652-0591-4508-859d-026c37258768">
      <UserInfo>
        <DisplayName/>
        <AccountId xsi:nil="true"/>
        <AccountType/>
      </UserInfo>
    </Member_Groups>
    <Invited_Members xmlns="05f3f652-0591-4508-859d-026c37258768" xsi:nil="true"/>
    <Invited_Students xmlns="05f3f652-0591-4508-859d-026c3725876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6E82EBB764924A81D7C40BAEEA8AA4" ma:contentTypeVersion="38" ma:contentTypeDescription="Create a new document." ma:contentTypeScope="" ma:versionID="3b2232b157bc773aa101008ff85bb7be">
  <xsd:schema xmlns:xsd="http://www.w3.org/2001/XMLSchema" xmlns:xs="http://www.w3.org/2001/XMLSchema" xmlns:p="http://schemas.microsoft.com/office/2006/metadata/properties" xmlns:ns3="05f3f652-0591-4508-859d-026c37258768" xmlns:ns4="63f99d98-05c5-4b60-bada-d289f0b0228d" targetNamespace="http://schemas.microsoft.com/office/2006/metadata/properties" ma:root="true" ma:fieldsID="9251e004bfad927936cc6999cf9a522e" ns3:_="" ns4:_="">
    <xsd:import namespace="05f3f652-0591-4508-859d-026c37258768"/>
    <xsd:import namespace="63f99d98-05c5-4b60-bada-d289f0b022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3:Leaders" minOccurs="0"/>
                <xsd:element ref="ns3:Members" minOccurs="0"/>
                <xsd:element ref="ns3:Member_Groups" minOccurs="0"/>
                <xsd:element ref="ns3:Invited_Leaders" minOccurs="0"/>
                <xsd:element ref="ns3:Invited_Members" minOccurs="0"/>
                <xsd:element ref="ns3:Has_Leaders_Only_SectionGroup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3f652-0591-4508-859d-026c372587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NotebookType" ma:index="13" nillable="true" ma:displayName="Notebook Type" ma:internalName="NotebookType">
      <xsd:simpleType>
        <xsd:restriction base="dms:Text"/>
      </xsd:simpleType>
    </xsd:element>
    <xsd:element name="FolderType" ma:index="14" nillable="true" ma:displayName="Folder Type" ma:internalName="FolderType">
      <xsd:simpleType>
        <xsd:restriction base="dms:Text"/>
      </xsd:simpleType>
    </xsd:element>
    <xsd:element name="CultureName" ma:index="15" nillable="true" ma:displayName="Culture Name" ma:internalName="CultureName">
      <xsd:simpleType>
        <xsd:restriction base="dms:Text"/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TeamsChannelId" ma:index="17" nillable="true" ma:displayName="Teams Channel Id" ma:internalName="TeamsChannelId">
      <xsd:simpleType>
        <xsd:restriction base="dms:Text"/>
      </xsd:simpleType>
    </xsd:element>
    <xsd:element name="Owner" ma:index="18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9" nillable="true" ma:displayName="Math Settings" ma:internalName="Math_Settings">
      <xsd:simpleType>
        <xsd:restriction base="dms:Text"/>
      </xsd:simpleType>
    </xsd:element>
    <xsd:element name="DefaultSectionNames" ma:index="20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1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2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3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4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5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6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7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8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9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0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1" nillable="true" ma:displayName="Is Collaboration Space Locked" ma:internalName="Is_Collaboration_Space_Locked">
      <xsd:simpleType>
        <xsd:restriction base="dms:Boolean"/>
      </xsd:simpleType>
    </xsd:element>
    <xsd:element name="IsNotebookLocked" ma:index="32" nillable="true" ma:displayName="Is Notebook Locked" ma:internalName="IsNotebookLocked">
      <xsd:simpleType>
        <xsd:restriction base="dms:Boolean"/>
      </xsd:simpleType>
    </xsd:element>
    <xsd:element name="Leaders" ma:index="33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34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35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Leaders" ma:index="36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37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Has_Leaders_Only_SectionGroup" ma:index="38" nillable="true" ma:displayName="Has Leaders Only SectionGroup" ma:internalName="Has_Leaders_Only_SectionGroup">
      <xsd:simpleType>
        <xsd:restriction base="dms:Boolean"/>
      </xsd:simpleType>
    </xsd:element>
    <xsd:element name="MediaServiceGenerationTime" ma:index="3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4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f99d98-05c5-4b60-bada-d289f0b0228d" elementFormDefault="qualified">
    <xsd:import namespace="http://schemas.microsoft.com/office/2006/documentManagement/types"/>
    <xsd:import namespace="http://schemas.microsoft.com/office/infopath/2007/PartnerControls"/>
    <xsd:element name="SharedWithUsers" ma:index="4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4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4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4DF279-D895-4A4F-8C3F-C10EB3586AE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3A588E9-E803-43F0-B24C-0CE986C71E1E}">
  <ds:schemaRefs>
    <ds:schemaRef ds:uri="http://schemas.microsoft.com/office/2006/metadata/properties"/>
    <ds:schemaRef ds:uri="http://schemas.microsoft.com/office/infopath/2007/PartnerControls"/>
    <ds:schemaRef ds:uri="05f3f652-0591-4508-859d-026c37258768"/>
  </ds:schemaRefs>
</ds:datastoreItem>
</file>

<file path=customXml/itemProps3.xml><?xml version="1.0" encoding="utf-8"?>
<ds:datastoreItem xmlns:ds="http://schemas.openxmlformats.org/officeDocument/2006/customXml" ds:itemID="{53286BF2-3B4C-4691-A6C0-C00EF986B7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f3f652-0591-4508-859d-026c37258768"/>
    <ds:schemaRef ds:uri="63f99d98-05c5-4b60-bada-d289f0b022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1496</TotalTime>
  <Words>65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Arial Rounded MT Bold</vt:lpstr>
      <vt:lpstr>Amplify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S. Dunn</dc:creator>
  <cp:lastModifiedBy>Alexis L. Kanda-Olmstead</cp:lastModifiedBy>
  <cp:revision>31</cp:revision>
  <dcterms:created xsi:type="dcterms:W3CDTF">2020-02-27T19:25:01Z</dcterms:created>
  <dcterms:modified xsi:type="dcterms:W3CDTF">2025-12-09T19:33:53Z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0x010100F46E82EBB764924A81D7C40BAEEA8AA4</vt:lpwstr>
  </property>
</Properties>
</file>