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66" r:id="rId3"/>
    <p:sldId id="270" r:id="rId4"/>
    <p:sldId id="261" r:id="rId5"/>
    <p:sldId id="267" r:id="rId6"/>
    <p:sldId id="263" r:id="rId7"/>
    <p:sldId id="268" r:id="rId8"/>
    <p:sldId id="259" r:id="rId9"/>
    <p:sldId id="257" r:id="rId10"/>
    <p:sldId id="264" r:id="rId11"/>
    <p:sldId id="26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7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is L. Kanda-Olmstead" userId="e0fb6a47-512b-4b93-8093-36f0b0750309" providerId="ADAL" clId="{DDB5F38F-0037-4E8F-BB76-1936207840BA}"/>
    <pc:docChg chg="delSld">
      <pc:chgData name="Alexis L. Kanda-Olmstead" userId="e0fb6a47-512b-4b93-8093-36f0b0750309" providerId="ADAL" clId="{DDB5F38F-0037-4E8F-BB76-1936207840BA}" dt="2025-04-21T13:26:23.502" v="2" actId="47"/>
      <pc:docMkLst>
        <pc:docMk/>
      </pc:docMkLst>
      <pc:sldChg chg="del">
        <pc:chgData name="Alexis L. Kanda-Olmstead" userId="e0fb6a47-512b-4b93-8093-36f0b0750309" providerId="ADAL" clId="{DDB5F38F-0037-4E8F-BB76-1936207840BA}" dt="2025-04-21T13:26:22.448" v="1" actId="47"/>
        <pc:sldMkLst>
          <pc:docMk/>
          <pc:sldMk cId="1598676486" sldId="258"/>
        </pc:sldMkLst>
      </pc:sldChg>
      <pc:sldChg chg="del">
        <pc:chgData name="Alexis L. Kanda-Olmstead" userId="e0fb6a47-512b-4b93-8093-36f0b0750309" providerId="ADAL" clId="{DDB5F38F-0037-4E8F-BB76-1936207840BA}" dt="2025-04-21T13:26:23.502" v="2" actId="47"/>
        <pc:sldMkLst>
          <pc:docMk/>
          <pc:sldMk cId="1376208207" sldId="260"/>
        </pc:sldMkLst>
      </pc:sldChg>
      <pc:sldChg chg="del">
        <pc:chgData name="Alexis L. Kanda-Olmstead" userId="e0fb6a47-512b-4b93-8093-36f0b0750309" providerId="ADAL" clId="{DDB5F38F-0037-4E8F-BB76-1936207840BA}" dt="2025-04-21T13:26:16.219" v="0" actId="47"/>
        <pc:sldMkLst>
          <pc:docMk/>
          <pc:sldMk cId="4236780538" sldId="26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9786B1-A1FE-4ECF-925B-D73F7C98CB55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DD18D83-843F-43F0-9DCA-4769A17F3F89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dirty="0"/>
            <a:t>Process your feels</a:t>
          </a:r>
        </a:p>
      </dgm:t>
    </dgm:pt>
    <dgm:pt modelId="{A5CD8704-0790-485C-8C6B-77ECA57519A1}" type="parTrans" cxnId="{FA0F5451-7E92-4BE9-8E19-903137D68760}">
      <dgm:prSet/>
      <dgm:spPr/>
      <dgm:t>
        <a:bodyPr/>
        <a:lstStyle/>
        <a:p>
          <a:endParaRPr lang="en-US"/>
        </a:p>
      </dgm:t>
    </dgm:pt>
    <dgm:pt modelId="{1442F552-D6DC-43A3-8629-FF06567B2C04}" type="sibTrans" cxnId="{FA0F5451-7E92-4BE9-8E19-903137D68760}">
      <dgm:prSet/>
      <dgm:spPr/>
      <dgm:t>
        <a:bodyPr/>
        <a:lstStyle/>
        <a:p>
          <a:endParaRPr lang="en-US"/>
        </a:p>
      </dgm:t>
    </dgm:pt>
    <dgm:pt modelId="{EB6EFEE3-26FC-4B2D-AFD4-73384C2C05DB}">
      <dgm:prSet/>
      <dgm:spPr/>
      <dgm:t>
        <a:bodyPr/>
        <a:lstStyle/>
        <a:p>
          <a:r>
            <a:rPr lang="en-US" dirty="0"/>
            <a:t>Journal to get the noise out of your head and onto the page</a:t>
          </a:r>
        </a:p>
      </dgm:t>
    </dgm:pt>
    <dgm:pt modelId="{37F59DCB-3385-4EA7-83A4-B9F958A5FA3C}" type="parTrans" cxnId="{E0E00B22-E382-42CE-A92D-658A810FB33B}">
      <dgm:prSet/>
      <dgm:spPr/>
      <dgm:t>
        <a:bodyPr/>
        <a:lstStyle/>
        <a:p>
          <a:endParaRPr lang="en-US"/>
        </a:p>
      </dgm:t>
    </dgm:pt>
    <dgm:pt modelId="{D8298FCF-CBA6-4BF4-8AA7-F8A3FE2C4782}" type="sibTrans" cxnId="{E0E00B22-E382-42CE-A92D-658A810FB33B}">
      <dgm:prSet/>
      <dgm:spPr/>
      <dgm:t>
        <a:bodyPr/>
        <a:lstStyle/>
        <a:p>
          <a:endParaRPr lang="en-US"/>
        </a:p>
      </dgm:t>
    </dgm:pt>
    <dgm:pt modelId="{DF1900C1-8ACA-4175-BEFC-C40014BB5C6F}">
      <dgm:prSet/>
      <dgm:spPr/>
      <dgm:t>
        <a:bodyPr/>
        <a:lstStyle/>
        <a:p>
          <a:r>
            <a:rPr lang="en-US"/>
            <a:t>Move your body</a:t>
          </a:r>
          <a:endParaRPr lang="en-US" dirty="0"/>
        </a:p>
      </dgm:t>
    </dgm:pt>
    <dgm:pt modelId="{532203EF-404F-4BF6-BF2A-D8F3832D6562}" type="parTrans" cxnId="{61929093-3DF2-479A-98BD-3AC9F7133A03}">
      <dgm:prSet/>
      <dgm:spPr/>
      <dgm:t>
        <a:bodyPr/>
        <a:lstStyle/>
        <a:p>
          <a:endParaRPr lang="en-US"/>
        </a:p>
      </dgm:t>
    </dgm:pt>
    <dgm:pt modelId="{2FE44DAB-170B-4B03-91CF-30903C854EC2}" type="sibTrans" cxnId="{61929093-3DF2-479A-98BD-3AC9F7133A03}">
      <dgm:prSet/>
      <dgm:spPr/>
      <dgm:t>
        <a:bodyPr/>
        <a:lstStyle/>
        <a:p>
          <a:endParaRPr lang="en-US"/>
        </a:p>
      </dgm:t>
    </dgm:pt>
    <dgm:pt modelId="{68EE573F-8B08-4DFD-8660-7120B588A730}">
      <dgm:prSet/>
      <dgm:spPr/>
      <dgm:t>
        <a:bodyPr/>
        <a:lstStyle/>
        <a:p>
          <a:r>
            <a:rPr lang="en-US" dirty="0"/>
            <a:t>Take a 5-10 min stretch break</a:t>
          </a:r>
        </a:p>
      </dgm:t>
    </dgm:pt>
    <dgm:pt modelId="{6693AF4F-1E21-43CC-9D89-7C6C5677962C}" type="parTrans" cxnId="{66820587-ADAC-4B86-9A36-B64672278EB1}">
      <dgm:prSet/>
      <dgm:spPr/>
      <dgm:t>
        <a:bodyPr/>
        <a:lstStyle/>
        <a:p>
          <a:endParaRPr lang="en-US"/>
        </a:p>
      </dgm:t>
    </dgm:pt>
    <dgm:pt modelId="{84C1B1A5-FC54-47E0-B35B-42D5A12BA23B}" type="sibTrans" cxnId="{66820587-ADAC-4B86-9A36-B64672278EB1}">
      <dgm:prSet/>
      <dgm:spPr/>
      <dgm:t>
        <a:bodyPr/>
        <a:lstStyle/>
        <a:p>
          <a:endParaRPr lang="en-US"/>
        </a:p>
      </dgm:t>
    </dgm:pt>
    <dgm:pt modelId="{6AFE36ED-9D4A-4810-862A-C8BDE4CE8509}">
      <dgm:prSet/>
      <dgm:spPr/>
      <dgm:t>
        <a:bodyPr/>
        <a:lstStyle/>
        <a:p>
          <a:r>
            <a:rPr lang="en-US"/>
            <a:t>Practice mindfulness hacks</a:t>
          </a:r>
          <a:endParaRPr lang="en-US" dirty="0"/>
        </a:p>
      </dgm:t>
    </dgm:pt>
    <dgm:pt modelId="{5C480073-7721-48D1-825B-839FC114B1EF}" type="parTrans" cxnId="{D2F681E1-0902-4AAF-87BE-1037B0F9CA28}">
      <dgm:prSet/>
      <dgm:spPr/>
      <dgm:t>
        <a:bodyPr/>
        <a:lstStyle/>
        <a:p>
          <a:endParaRPr lang="en-US"/>
        </a:p>
      </dgm:t>
    </dgm:pt>
    <dgm:pt modelId="{DFA0920F-DF8A-41CB-8793-B83ECB66D60E}" type="sibTrans" cxnId="{D2F681E1-0902-4AAF-87BE-1037B0F9CA28}">
      <dgm:prSet/>
      <dgm:spPr/>
      <dgm:t>
        <a:bodyPr/>
        <a:lstStyle/>
        <a:p>
          <a:endParaRPr lang="en-US"/>
        </a:p>
      </dgm:t>
    </dgm:pt>
    <dgm:pt modelId="{9262089D-A408-4587-86AF-57E7905E89F8}">
      <dgm:prSet/>
      <dgm:spPr/>
      <dgm:t>
        <a:bodyPr/>
        <a:lstStyle/>
        <a:p>
          <a:r>
            <a:rPr lang="en-US" dirty="0"/>
            <a:t>Trace your hand</a:t>
          </a:r>
        </a:p>
      </dgm:t>
    </dgm:pt>
    <dgm:pt modelId="{8D54680C-BE34-4DD1-8D4D-6E09975B6A47}" type="parTrans" cxnId="{270B2C2E-B870-4E1F-8FC0-B8834F247800}">
      <dgm:prSet/>
      <dgm:spPr/>
      <dgm:t>
        <a:bodyPr/>
        <a:lstStyle/>
        <a:p>
          <a:endParaRPr lang="en-US"/>
        </a:p>
      </dgm:t>
    </dgm:pt>
    <dgm:pt modelId="{CF1C08B3-10E1-4E66-9CDD-646D9C7AC4F3}" type="sibTrans" cxnId="{270B2C2E-B870-4E1F-8FC0-B8834F247800}">
      <dgm:prSet/>
      <dgm:spPr/>
      <dgm:t>
        <a:bodyPr/>
        <a:lstStyle/>
        <a:p>
          <a:endParaRPr lang="en-US"/>
        </a:p>
      </dgm:t>
    </dgm:pt>
    <dgm:pt modelId="{8051165C-E81C-4B97-B809-23D479F63D0F}">
      <dgm:prSet/>
      <dgm:spPr/>
      <dgm:t>
        <a:bodyPr/>
        <a:lstStyle/>
        <a:p>
          <a:r>
            <a:rPr lang="en-US" dirty="0"/>
            <a:t>Distract yourself</a:t>
          </a:r>
        </a:p>
      </dgm:t>
    </dgm:pt>
    <dgm:pt modelId="{817573EA-A288-4CB3-B046-399DC32297C4}" type="parTrans" cxnId="{07DCD8E1-5F1D-48AA-9FE8-530C68812403}">
      <dgm:prSet/>
      <dgm:spPr/>
      <dgm:t>
        <a:bodyPr/>
        <a:lstStyle/>
        <a:p>
          <a:endParaRPr lang="en-US"/>
        </a:p>
      </dgm:t>
    </dgm:pt>
    <dgm:pt modelId="{0F825F5E-D905-4CA7-A26F-7DE448D125B5}" type="sibTrans" cxnId="{07DCD8E1-5F1D-48AA-9FE8-530C68812403}">
      <dgm:prSet/>
      <dgm:spPr/>
      <dgm:t>
        <a:bodyPr/>
        <a:lstStyle/>
        <a:p>
          <a:endParaRPr lang="en-US"/>
        </a:p>
      </dgm:t>
    </dgm:pt>
    <dgm:pt modelId="{93D10969-51A9-4C0B-9C9E-ED8DFA4C17F5}">
      <dgm:prSet/>
      <dgm:spPr/>
      <dgm:t>
        <a:bodyPr/>
        <a:lstStyle/>
        <a:p>
          <a:r>
            <a:rPr lang="en-US" dirty="0"/>
            <a:t>Scroll happy animal videos</a:t>
          </a:r>
        </a:p>
      </dgm:t>
    </dgm:pt>
    <dgm:pt modelId="{6AD84F5B-D596-491E-AD18-BB82702DDE8B}" type="parTrans" cxnId="{12D05A4A-CFB1-45E3-AC0A-D8BCB619BA46}">
      <dgm:prSet/>
      <dgm:spPr/>
      <dgm:t>
        <a:bodyPr/>
        <a:lstStyle/>
        <a:p>
          <a:endParaRPr lang="en-US"/>
        </a:p>
      </dgm:t>
    </dgm:pt>
    <dgm:pt modelId="{1E9302B1-7468-45EB-AF27-4E38F75AC829}" type="sibTrans" cxnId="{12D05A4A-CFB1-45E3-AC0A-D8BCB619BA46}">
      <dgm:prSet/>
      <dgm:spPr/>
      <dgm:t>
        <a:bodyPr/>
        <a:lstStyle/>
        <a:p>
          <a:endParaRPr lang="en-US"/>
        </a:p>
      </dgm:t>
    </dgm:pt>
    <dgm:pt modelId="{50F9BBDF-2BAE-492A-A32F-14F0D1283236}" type="pres">
      <dgm:prSet presAssocID="{939786B1-A1FE-4ECF-925B-D73F7C98CB55}" presName="linear" presStyleCnt="0">
        <dgm:presLayoutVars>
          <dgm:dir/>
          <dgm:animLvl val="lvl"/>
          <dgm:resizeHandles val="exact"/>
        </dgm:presLayoutVars>
      </dgm:prSet>
      <dgm:spPr/>
    </dgm:pt>
    <dgm:pt modelId="{B5B41B11-AB87-4609-9B1D-90FC1F5EE4F5}" type="pres">
      <dgm:prSet presAssocID="{3DD18D83-843F-43F0-9DCA-4769A17F3F89}" presName="parentLin" presStyleCnt="0"/>
      <dgm:spPr/>
    </dgm:pt>
    <dgm:pt modelId="{A7EA3F07-127E-4DFA-BA19-04283A461E0E}" type="pres">
      <dgm:prSet presAssocID="{3DD18D83-843F-43F0-9DCA-4769A17F3F89}" presName="parentLeftMargin" presStyleLbl="node1" presStyleIdx="0" presStyleCnt="4"/>
      <dgm:spPr/>
    </dgm:pt>
    <dgm:pt modelId="{0E6B7F28-C608-461F-8931-FCA6CC889415}" type="pres">
      <dgm:prSet presAssocID="{3DD18D83-843F-43F0-9DCA-4769A17F3F8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F87BBE8-FCC6-4B84-9A03-084D31AE27EC}" type="pres">
      <dgm:prSet presAssocID="{3DD18D83-843F-43F0-9DCA-4769A17F3F89}" presName="negativeSpace" presStyleCnt="0"/>
      <dgm:spPr/>
    </dgm:pt>
    <dgm:pt modelId="{CF8DE967-43C6-4B88-BCAD-ED3F55ECA393}" type="pres">
      <dgm:prSet presAssocID="{3DD18D83-843F-43F0-9DCA-4769A17F3F89}" presName="childText" presStyleLbl="conFgAcc1" presStyleIdx="0" presStyleCnt="4">
        <dgm:presLayoutVars>
          <dgm:bulletEnabled val="1"/>
        </dgm:presLayoutVars>
      </dgm:prSet>
      <dgm:spPr/>
    </dgm:pt>
    <dgm:pt modelId="{C0C774D2-C34A-4FC0-B425-249DD7BD6344}" type="pres">
      <dgm:prSet presAssocID="{1442F552-D6DC-43A3-8629-FF06567B2C04}" presName="spaceBetweenRectangles" presStyleCnt="0"/>
      <dgm:spPr/>
    </dgm:pt>
    <dgm:pt modelId="{C62B7832-BF29-43F6-86A2-BAC8516FD1C8}" type="pres">
      <dgm:prSet presAssocID="{DF1900C1-8ACA-4175-BEFC-C40014BB5C6F}" presName="parentLin" presStyleCnt="0"/>
      <dgm:spPr/>
    </dgm:pt>
    <dgm:pt modelId="{060E428D-BB45-4B8A-80EB-7DBE0772D9DC}" type="pres">
      <dgm:prSet presAssocID="{DF1900C1-8ACA-4175-BEFC-C40014BB5C6F}" presName="parentLeftMargin" presStyleLbl="node1" presStyleIdx="0" presStyleCnt="4"/>
      <dgm:spPr/>
    </dgm:pt>
    <dgm:pt modelId="{4CA77D23-FD22-43A3-8CE6-757AE854E041}" type="pres">
      <dgm:prSet presAssocID="{DF1900C1-8ACA-4175-BEFC-C40014BB5C6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2A5D841-B09B-479B-AA16-03F21848E44F}" type="pres">
      <dgm:prSet presAssocID="{DF1900C1-8ACA-4175-BEFC-C40014BB5C6F}" presName="negativeSpace" presStyleCnt="0"/>
      <dgm:spPr/>
    </dgm:pt>
    <dgm:pt modelId="{399382FE-C758-4300-912B-577EA4CB3ABD}" type="pres">
      <dgm:prSet presAssocID="{DF1900C1-8ACA-4175-BEFC-C40014BB5C6F}" presName="childText" presStyleLbl="conFgAcc1" presStyleIdx="1" presStyleCnt="4">
        <dgm:presLayoutVars>
          <dgm:bulletEnabled val="1"/>
        </dgm:presLayoutVars>
      </dgm:prSet>
      <dgm:spPr/>
    </dgm:pt>
    <dgm:pt modelId="{FF5A7D45-9DE5-40DD-8456-1F3199958247}" type="pres">
      <dgm:prSet presAssocID="{2FE44DAB-170B-4B03-91CF-30903C854EC2}" presName="spaceBetweenRectangles" presStyleCnt="0"/>
      <dgm:spPr/>
    </dgm:pt>
    <dgm:pt modelId="{E24BA05B-53BD-4A83-8BCC-B4B6D93F4A69}" type="pres">
      <dgm:prSet presAssocID="{6AFE36ED-9D4A-4810-862A-C8BDE4CE8509}" presName="parentLin" presStyleCnt="0"/>
      <dgm:spPr/>
    </dgm:pt>
    <dgm:pt modelId="{BFA9EB78-BD53-4692-9AB0-F18F6137F7D4}" type="pres">
      <dgm:prSet presAssocID="{6AFE36ED-9D4A-4810-862A-C8BDE4CE8509}" presName="parentLeftMargin" presStyleLbl="node1" presStyleIdx="1" presStyleCnt="4"/>
      <dgm:spPr/>
    </dgm:pt>
    <dgm:pt modelId="{3E5564CE-07C1-4838-8A51-3588D5039B24}" type="pres">
      <dgm:prSet presAssocID="{6AFE36ED-9D4A-4810-862A-C8BDE4CE850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5B15274-2A38-4AB5-894E-0853B239B17F}" type="pres">
      <dgm:prSet presAssocID="{6AFE36ED-9D4A-4810-862A-C8BDE4CE8509}" presName="negativeSpace" presStyleCnt="0"/>
      <dgm:spPr/>
    </dgm:pt>
    <dgm:pt modelId="{E88B713C-B290-4281-848E-BCBE7F5AE7B1}" type="pres">
      <dgm:prSet presAssocID="{6AFE36ED-9D4A-4810-862A-C8BDE4CE8509}" presName="childText" presStyleLbl="conFgAcc1" presStyleIdx="2" presStyleCnt="4">
        <dgm:presLayoutVars>
          <dgm:bulletEnabled val="1"/>
        </dgm:presLayoutVars>
      </dgm:prSet>
      <dgm:spPr/>
    </dgm:pt>
    <dgm:pt modelId="{10A32802-A2A7-4F2C-AE27-8A127FE7C9F0}" type="pres">
      <dgm:prSet presAssocID="{DFA0920F-DF8A-41CB-8793-B83ECB66D60E}" presName="spaceBetweenRectangles" presStyleCnt="0"/>
      <dgm:spPr/>
    </dgm:pt>
    <dgm:pt modelId="{0E0EAFE6-C0AC-481E-928B-E3DF908E0A28}" type="pres">
      <dgm:prSet presAssocID="{8051165C-E81C-4B97-B809-23D479F63D0F}" presName="parentLin" presStyleCnt="0"/>
      <dgm:spPr/>
    </dgm:pt>
    <dgm:pt modelId="{46C3F30A-E4FE-4792-A790-B7B703F188EF}" type="pres">
      <dgm:prSet presAssocID="{8051165C-E81C-4B97-B809-23D479F63D0F}" presName="parentLeftMargin" presStyleLbl="node1" presStyleIdx="2" presStyleCnt="4"/>
      <dgm:spPr/>
    </dgm:pt>
    <dgm:pt modelId="{691C9899-3C50-4B86-A927-3877D9ACA088}" type="pres">
      <dgm:prSet presAssocID="{8051165C-E81C-4B97-B809-23D479F63D0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1A48F4E-73FB-42E5-BF80-E8173716B7AA}" type="pres">
      <dgm:prSet presAssocID="{8051165C-E81C-4B97-B809-23D479F63D0F}" presName="negativeSpace" presStyleCnt="0"/>
      <dgm:spPr/>
    </dgm:pt>
    <dgm:pt modelId="{9AF34E66-CB89-47EB-B333-8A440F858525}" type="pres">
      <dgm:prSet presAssocID="{8051165C-E81C-4B97-B809-23D479F63D0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0E00B22-E382-42CE-A92D-658A810FB33B}" srcId="{3DD18D83-843F-43F0-9DCA-4769A17F3F89}" destId="{EB6EFEE3-26FC-4B2D-AFD4-73384C2C05DB}" srcOrd="0" destOrd="0" parTransId="{37F59DCB-3385-4EA7-83A4-B9F958A5FA3C}" sibTransId="{D8298FCF-CBA6-4BF4-8AA7-F8A3FE2C4782}"/>
    <dgm:cxn modelId="{125A6E2A-6E32-4525-8A56-C1B8287EA26F}" type="presOf" srcId="{6AFE36ED-9D4A-4810-862A-C8BDE4CE8509}" destId="{BFA9EB78-BD53-4692-9AB0-F18F6137F7D4}" srcOrd="0" destOrd="0" presId="urn:microsoft.com/office/officeart/2005/8/layout/list1"/>
    <dgm:cxn modelId="{270B2C2E-B870-4E1F-8FC0-B8834F247800}" srcId="{6AFE36ED-9D4A-4810-862A-C8BDE4CE8509}" destId="{9262089D-A408-4587-86AF-57E7905E89F8}" srcOrd="0" destOrd="0" parTransId="{8D54680C-BE34-4DD1-8D4D-6E09975B6A47}" sibTransId="{CF1C08B3-10E1-4E66-9CDD-646D9C7AC4F3}"/>
    <dgm:cxn modelId="{96ABC768-D7BF-490D-987B-A57867D79424}" type="presOf" srcId="{68EE573F-8B08-4DFD-8660-7120B588A730}" destId="{399382FE-C758-4300-912B-577EA4CB3ABD}" srcOrd="0" destOrd="0" presId="urn:microsoft.com/office/officeart/2005/8/layout/list1"/>
    <dgm:cxn modelId="{12D05A4A-CFB1-45E3-AC0A-D8BCB619BA46}" srcId="{8051165C-E81C-4B97-B809-23D479F63D0F}" destId="{93D10969-51A9-4C0B-9C9E-ED8DFA4C17F5}" srcOrd="0" destOrd="0" parTransId="{6AD84F5B-D596-491E-AD18-BB82702DDE8B}" sibTransId="{1E9302B1-7468-45EB-AF27-4E38F75AC829}"/>
    <dgm:cxn modelId="{2550346C-2EE1-41CB-87B1-E477BC2B2C45}" type="presOf" srcId="{9262089D-A408-4587-86AF-57E7905E89F8}" destId="{E88B713C-B290-4281-848E-BCBE7F5AE7B1}" srcOrd="0" destOrd="0" presId="urn:microsoft.com/office/officeart/2005/8/layout/list1"/>
    <dgm:cxn modelId="{FA0F5451-7E92-4BE9-8E19-903137D68760}" srcId="{939786B1-A1FE-4ECF-925B-D73F7C98CB55}" destId="{3DD18D83-843F-43F0-9DCA-4769A17F3F89}" srcOrd="0" destOrd="0" parTransId="{A5CD8704-0790-485C-8C6B-77ECA57519A1}" sibTransId="{1442F552-D6DC-43A3-8629-FF06567B2C04}"/>
    <dgm:cxn modelId="{2CC84355-F7F0-4BBE-94EE-D6FC108C5729}" type="presOf" srcId="{6AFE36ED-9D4A-4810-862A-C8BDE4CE8509}" destId="{3E5564CE-07C1-4838-8A51-3588D5039B24}" srcOrd="1" destOrd="0" presId="urn:microsoft.com/office/officeart/2005/8/layout/list1"/>
    <dgm:cxn modelId="{00819B7F-C5AA-4561-A26D-90F864673D81}" type="presOf" srcId="{3DD18D83-843F-43F0-9DCA-4769A17F3F89}" destId="{0E6B7F28-C608-461F-8931-FCA6CC889415}" srcOrd="1" destOrd="0" presId="urn:microsoft.com/office/officeart/2005/8/layout/list1"/>
    <dgm:cxn modelId="{5CB57E86-4398-4474-A4F5-07F65668CA86}" type="presOf" srcId="{DF1900C1-8ACA-4175-BEFC-C40014BB5C6F}" destId="{4CA77D23-FD22-43A3-8CE6-757AE854E041}" srcOrd="1" destOrd="0" presId="urn:microsoft.com/office/officeart/2005/8/layout/list1"/>
    <dgm:cxn modelId="{66820587-ADAC-4B86-9A36-B64672278EB1}" srcId="{DF1900C1-8ACA-4175-BEFC-C40014BB5C6F}" destId="{68EE573F-8B08-4DFD-8660-7120B588A730}" srcOrd="0" destOrd="0" parTransId="{6693AF4F-1E21-43CC-9D89-7C6C5677962C}" sibTransId="{84C1B1A5-FC54-47E0-B35B-42D5A12BA23B}"/>
    <dgm:cxn modelId="{61929093-3DF2-479A-98BD-3AC9F7133A03}" srcId="{939786B1-A1FE-4ECF-925B-D73F7C98CB55}" destId="{DF1900C1-8ACA-4175-BEFC-C40014BB5C6F}" srcOrd="1" destOrd="0" parTransId="{532203EF-404F-4BF6-BF2A-D8F3832D6562}" sibTransId="{2FE44DAB-170B-4B03-91CF-30903C854EC2}"/>
    <dgm:cxn modelId="{BF05D294-B0B2-4821-8049-B2BCB320692E}" type="presOf" srcId="{EB6EFEE3-26FC-4B2D-AFD4-73384C2C05DB}" destId="{CF8DE967-43C6-4B88-BCAD-ED3F55ECA393}" srcOrd="0" destOrd="0" presId="urn:microsoft.com/office/officeart/2005/8/layout/list1"/>
    <dgm:cxn modelId="{C63BB4A5-8AE2-4252-8A87-FD412A400154}" type="presOf" srcId="{8051165C-E81C-4B97-B809-23D479F63D0F}" destId="{46C3F30A-E4FE-4792-A790-B7B703F188EF}" srcOrd="0" destOrd="0" presId="urn:microsoft.com/office/officeart/2005/8/layout/list1"/>
    <dgm:cxn modelId="{86AF78B8-517E-4389-9483-ECECDA9D5EE8}" type="presOf" srcId="{3DD18D83-843F-43F0-9DCA-4769A17F3F89}" destId="{A7EA3F07-127E-4DFA-BA19-04283A461E0E}" srcOrd="0" destOrd="0" presId="urn:microsoft.com/office/officeart/2005/8/layout/list1"/>
    <dgm:cxn modelId="{5F97A1C5-EA97-479A-86E4-D63852736981}" type="presOf" srcId="{8051165C-E81C-4B97-B809-23D479F63D0F}" destId="{691C9899-3C50-4B86-A927-3877D9ACA088}" srcOrd="1" destOrd="0" presId="urn:microsoft.com/office/officeart/2005/8/layout/list1"/>
    <dgm:cxn modelId="{704E27DC-97DE-41C5-8371-1E4DEA29A285}" type="presOf" srcId="{939786B1-A1FE-4ECF-925B-D73F7C98CB55}" destId="{50F9BBDF-2BAE-492A-A32F-14F0D1283236}" srcOrd="0" destOrd="0" presId="urn:microsoft.com/office/officeart/2005/8/layout/list1"/>
    <dgm:cxn modelId="{D2F681E1-0902-4AAF-87BE-1037B0F9CA28}" srcId="{939786B1-A1FE-4ECF-925B-D73F7C98CB55}" destId="{6AFE36ED-9D4A-4810-862A-C8BDE4CE8509}" srcOrd="2" destOrd="0" parTransId="{5C480073-7721-48D1-825B-839FC114B1EF}" sibTransId="{DFA0920F-DF8A-41CB-8793-B83ECB66D60E}"/>
    <dgm:cxn modelId="{07DCD8E1-5F1D-48AA-9FE8-530C68812403}" srcId="{939786B1-A1FE-4ECF-925B-D73F7C98CB55}" destId="{8051165C-E81C-4B97-B809-23D479F63D0F}" srcOrd="3" destOrd="0" parTransId="{817573EA-A288-4CB3-B046-399DC32297C4}" sibTransId="{0F825F5E-D905-4CA7-A26F-7DE448D125B5}"/>
    <dgm:cxn modelId="{53E4E2E5-66DA-4791-8805-F690711F2280}" type="presOf" srcId="{93D10969-51A9-4C0B-9C9E-ED8DFA4C17F5}" destId="{9AF34E66-CB89-47EB-B333-8A440F858525}" srcOrd="0" destOrd="0" presId="urn:microsoft.com/office/officeart/2005/8/layout/list1"/>
    <dgm:cxn modelId="{D602BCFA-C24D-4B60-8A2D-DDC7F08E62A9}" type="presOf" srcId="{DF1900C1-8ACA-4175-BEFC-C40014BB5C6F}" destId="{060E428D-BB45-4B8A-80EB-7DBE0772D9DC}" srcOrd="0" destOrd="0" presId="urn:microsoft.com/office/officeart/2005/8/layout/list1"/>
    <dgm:cxn modelId="{1DBA2AB6-F8DD-4D86-8CFC-FA8713A18ED2}" type="presParOf" srcId="{50F9BBDF-2BAE-492A-A32F-14F0D1283236}" destId="{B5B41B11-AB87-4609-9B1D-90FC1F5EE4F5}" srcOrd="0" destOrd="0" presId="urn:microsoft.com/office/officeart/2005/8/layout/list1"/>
    <dgm:cxn modelId="{0F3EB3DE-6E6C-4083-A501-5BC5D340C459}" type="presParOf" srcId="{B5B41B11-AB87-4609-9B1D-90FC1F5EE4F5}" destId="{A7EA3F07-127E-4DFA-BA19-04283A461E0E}" srcOrd="0" destOrd="0" presId="urn:microsoft.com/office/officeart/2005/8/layout/list1"/>
    <dgm:cxn modelId="{66218F65-1F7C-41C2-B95C-6F3FFADD94CC}" type="presParOf" srcId="{B5B41B11-AB87-4609-9B1D-90FC1F5EE4F5}" destId="{0E6B7F28-C608-461F-8931-FCA6CC889415}" srcOrd="1" destOrd="0" presId="urn:microsoft.com/office/officeart/2005/8/layout/list1"/>
    <dgm:cxn modelId="{24FEDC1E-C43F-4C57-8F22-CD58C4799BF3}" type="presParOf" srcId="{50F9BBDF-2BAE-492A-A32F-14F0D1283236}" destId="{7F87BBE8-FCC6-4B84-9A03-084D31AE27EC}" srcOrd="1" destOrd="0" presId="urn:microsoft.com/office/officeart/2005/8/layout/list1"/>
    <dgm:cxn modelId="{1F8C2B49-DD86-4E8A-8F56-1233236E0E28}" type="presParOf" srcId="{50F9BBDF-2BAE-492A-A32F-14F0D1283236}" destId="{CF8DE967-43C6-4B88-BCAD-ED3F55ECA393}" srcOrd="2" destOrd="0" presId="urn:microsoft.com/office/officeart/2005/8/layout/list1"/>
    <dgm:cxn modelId="{20E245FD-33F7-477B-87E7-2437040BA814}" type="presParOf" srcId="{50F9BBDF-2BAE-492A-A32F-14F0D1283236}" destId="{C0C774D2-C34A-4FC0-B425-249DD7BD6344}" srcOrd="3" destOrd="0" presId="urn:microsoft.com/office/officeart/2005/8/layout/list1"/>
    <dgm:cxn modelId="{BB2866E2-B8D1-4928-97B1-5D3A9E6F77B0}" type="presParOf" srcId="{50F9BBDF-2BAE-492A-A32F-14F0D1283236}" destId="{C62B7832-BF29-43F6-86A2-BAC8516FD1C8}" srcOrd="4" destOrd="0" presId="urn:microsoft.com/office/officeart/2005/8/layout/list1"/>
    <dgm:cxn modelId="{AF04E6CD-EC76-4837-94E2-24024C9C7C08}" type="presParOf" srcId="{C62B7832-BF29-43F6-86A2-BAC8516FD1C8}" destId="{060E428D-BB45-4B8A-80EB-7DBE0772D9DC}" srcOrd="0" destOrd="0" presId="urn:microsoft.com/office/officeart/2005/8/layout/list1"/>
    <dgm:cxn modelId="{5E2E54E5-227D-4CD9-84C5-F96C4DE76FC9}" type="presParOf" srcId="{C62B7832-BF29-43F6-86A2-BAC8516FD1C8}" destId="{4CA77D23-FD22-43A3-8CE6-757AE854E041}" srcOrd="1" destOrd="0" presId="urn:microsoft.com/office/officeart/2005/8/layout/list1"/>
    <dgm:cxn modelId="{74DD5023-7E5C-4FAD-8475-59E288A79533}" type="presParOf" srcId="{50F9BBDF-2BAE-492A-A32F-14F0D1283236}" destId="{62A5D841-B09B-479B-AA16-03F21848E44F}" srcOrd="5" destOrd="0" presId="urn:microsoft.com/office/officeart/2005/8/layout/list1"/>
    <dgm:cxn modelId="{C1DE7C49-55F5-432F-A078-8F58FC187F4B}" type="presParOf" srcId="{50F9BBDF-2BAE-492A-A32F-14F0D1283236}" destId="{399382FE-C758-4300-912B-577EA4CB3ABD}" srcOrd="6" destOrd="0" presId="urn:microsoft.com/office/officeart/2005/8/layout/list1"/>
    <dgm:cxn modelId="{578AB839-E198-43D7-80BA-2479B5426AF3}" type="presParOf" srcId="{50F9BBDF-2BAE-492A-A32F-14F0D1283236}" destId="{FF5A7D45-9DE5-40DD-8456-1F3199958247}" srcOrd="7" destOrd="0" presId="urn:microsoft.com/office/officeart/2005/8/layout/list1"/>
    <dgm:cxn modelId="{6250C9CF-DCD0-4296-8A12-28AB1DD78D8A}" type="presParOf" srcId="{50F9BBDF-2BAE-492A-A32F-14F0D1283236}" destId="{E24BA05B-53BD-4A83-8BCC-B4B6D93F4A69}" srcOrd="8" destOrd="0" presId="urn:microsoft.com/office/officeart/2005/8/layout/list1"/>
    <dgm:cxn modelId="{067631EA-7EF0-4894-9F1F-42D96D6A6C3A}" type="presParOf" srcId="{E24BA05B-53BD-4A83-8BCC-B4B6D93F4A69}" destId="{BFA9EB78-BD53-4692-9AB0-F18F6137F7D4}" srcOrd="0" destOrd="0" presId="urn:microsoft.com/office/officeart/2005/8/layout/list1"/>
    <dgm:cxn modelId="{F58CACD5-0932-4297-AB8F-D950BE4B4170}" type="presParOf" srcId="{E24BA05B-53BD-4A83-8BCC-B4B6D93F4A69}" destId="{3E5564CE-07C1-4838-8A51-3588D5039B24}" srcOrd="1" destOrd="0" presId="urn:microsoft.com/office/officeart/2005/8/layout/list1"/>
    <dgm:cxn modelId="{BCD1EC55-5B86-4DA8-BFEE-852EB0FEB3F8}" type="presParOf" srcId="{50F9BBDF-2BAE-492A-A32F-14F0D1283236}" destId="{D5B15274-2A38-4AB5-894E-0853B239B17F}" srcOrd="9" destOrd="0" presId="urn:microsoft.com/office/officeart/2005/8/layout/list1"/>
    <dgm:cxn modelId="{CFC947BD-42EE-457D-98AE-3F606E04FCA4}" type="presParOf" srcId="{50F9BBDF-2BAE-492A-A32F-14F0D1283236}" destId="{E88B713C-B290-4281-848E-BCBE7F5AE7B1}" srcOrd="10" destOrd="0" presId="urn:microsoft.com/office/officeart/2005/8/layout/list1"/>
    <dgm:cxn modelId="{E48D21EE-10BD-45D2-9BA0-C39560882D21}" type="presParOf" srcId="{50F9BBDF-2BAE-492A-A32F-14F0D1283236}" destId="{10A32802-A2A7-4F2C-AE27-8A127FE7C9F0}" srcOrd="11" destOrd="0" presId="urn:microsoft.com/office/officeart/2005/8/layout/list1"/>
    <dgm:cxn modelId="{6057524D-E65D-468C-9FE5-F5E95CC046C8}" type="presParOf" srcId="{50F9BBDF-2BAE-492A-A32F-14F0D1283236}" destId="{0E0EAFE6-C0AC-481E-928B-E3DF908E0A28}" srcOrd="12" destOrd="0" presId="urn:microsoft.com/office/officeart/2005/8/layout/list1"/>
    <dgm:cxn modelId="{4099879D-CB0B-42DA-B43D-8DA3B17A2F55}" type="presParOf" srcId="{0E0EAFE6-C0AC-481E-928B-E3DF908E0A28}" destId="{46C3F30A-E4FE-4792-A790-B7B703F188EF}" srcOrd="0" destOrd="0" presId="urn:microsoft.com/office/officeart/2005/8/layout/list1"/>
    <dgm:cxn modelId="{7CEF19B8-AEC6-4B1F-8AF6-E90CEB27D3AB}" type="presParOf" srcId="{0E0EAFE6-C0AC-481E-928B-E3DF908E0A28}" destId="{691C9899-3C50-4B86-A927-3877D9ACA088}" srcOrd="1" destOrd="0" presId="urn:microsoft.com/office/officeart/2005/8/layout/list1"/>
    <dgm:cxn modelId="{1B305C5F-E0A2-4926-BA9D-BEB55D7FB045}" type="presParOf" srcId="{50F9BBDF-2BAE-492A-A32F-14F0D1283236}" destId="{61A48F4E-73FB-42E5-BF80-E8173716B7AA}" srcOrd="13" destOrd="0" presId="urn:microsoft.com/office/officeart/2005/8/layout/list1"/>
    <dgm:cxn modelId="{E5A1458E-FF76-4D93-A1CC-A204A26CE86C}" type="presParOf" srcId="{50F9BBDF-2BAE-492A-A32F-14F0D1283236}" destId="{9AF34E66-CB89-47EB-B333-8A440F85852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9786B1-A1FE-4ECF-925B-D73F7C98CB55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DD18D83-843F-43F0-9DCA-4769A17F3F89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dirty="0"/>
            <a:t>Process your feels</a:t>
          </a:r>
        </a:p>
      </dgm:t>
    </dgm:pt>
    <dgm:pt modelId="{A5CD8704-0790-485C-8C6B-77ECA57519A1}" type="parTrans" cxnId="{FA0F5451-7E92-4BE9-8E19-903137D68760}">
      <dgm:prSet/>
      <dgm:spPr/>
      <dgm:t>
        <a:bodyPr/>
        <a:lstStyle/>
        <a:p>
          <a:endParaRPr lang="en-US"/>
        </a:p>
      </dgm:t>
    </dgm:pt>
    <dgm:pt modelId="{1442F552-D6DC-43A3-8629-FF06567B2C04}" type="sibTrans" cxnId="{FA0F5451-7E92-4BE9-8E19-903137D68760}">
      <dgm:prSet/>
      <dgm:spPr/>
      <dgm:t>
        <a:bodyPr/>
        <a:lstStyle/>
        <a:p>
          <a:endParaRPr lang="en-US"/>
        </a:p>
      </dgm:t>
    </dgm:pt>
    <dgm:pt modelId="{EB6EFEE3-26FC-4B2D-AFD4-73384C2C05DB}">
      <dgm:prSet/>
      <dgm:spPr/>
      <dgm:t>
        <a:bodyPr/>
        <a:lstStyle/>
        <a:p>
          <a:r>
            <a:rPr lang="en-US" dirty="0"/>
            <a:t>Journal to get the noise out of your head and onto the page</a:t>
          </a:r>
        </a:p>
      </dgm:t>
    </dgm:pt>
    <dgm:pt modelId="{37F59DCB-3385-4EA7-83A4-B9F958A5FA3C}" type="parTrans" cxnId="{E0E00B22-E382-42CE-A92D-658A810FB33B}">
      <dgm:prSet/>
      <dgm:spPr/>
      <dgm:t>
        <a:bodyPr/>
        <a:lstStyle/>
        <a:p>
          <a:endParaRPr lang="en-US"/>
        </a:p>
      </dgm:t>
    </dgm:pt>
    <dgm:pt modelId="{D8298FCF-CBA6-4BF4-8AA7-F8A3FE2C4782}" type="sibTrans" cxnId="{E0E00B22-E382-42CE-A92D-658A810FB33B}">
      <dgm:prSet/>
      <dgm:spPr/>
      <dgm:t>
        <a:bodyPr/>
        <a:lstStyle/>
        <a:p>
          <a:endParaRPr lang="en-US"/>
        </a:p>
      </dgm:t>
    </dgm:pt>
    <dgm:pt modelId="{DF1900C1-8ACA-4175-BEFC-C40014BB5C6F}">
      <dgm:prSet/>
      <dgm:spPr/>
      <dgm:t>
        <a:bodyPr/>
        <a:lstStyle/>
        <a:p>
          <a:r>
            <a:rPr lang="en-US"/>
            <a:t>Move your body</a:t>
          </a:r>
          <a:endParaRPr lang="en-US" dirty="0"/>
        </a:p>
      </dgm:t>
    </dgm:pt>
    <dgm:pt modelId="{532203EF-404F-4BF6-BF2A-D8F3832D6562}" type="parTrans" cxnId="{61929093-3DF2-479A-98BD-3AC9F7133A03}">
      <dgm:prSet/>
      <dgm:spPr/>
      <dgm:t>
        <a:bodyPr/>
        <a:lstStyle/>
        <a:p>
          <a:endParaRPr lang="en-US"/>
        </a:p>
      </dgm:t>
    </dgm:pt>
    <dgm:pt modelId="{2FE44DAB-170B-4B03-91CF-30903C854EC2}" type="sibTrans" cxnId="{61929093-3DF2-479A-98BD-3AC9F7133A03}">
      <dgm:prSet/>
      <dgm:spPr/>
      <dgm:t>
        <a:bodyPr/>
        <a:lstStyle/>
        <a:p>
          <a:endParaRPr lang="en-US"/>
        </a:p>
      </dgm:t>
    </dgm:pt>
    <dgm:pt modelId="{68EE573F-8B08-4DFD-8660-7120B588A730}">
      <dgm:prSet/>
      <dgm:spPr/>
      <dgm:t>
        <a:bodyPr/>
        <a:lstStyle/>
        <a:p>
          <a:r>
            <a:rPr lang="en-US" dirty="0"/>
            <a:t>Take a 5-10 min stretch break</a:t>
          </a:r>
        </a:p>
      </dgm:t>
    </dgm:pt>
    <dgm:pt modelId="{6693AF4F-1E21-43CC-9D89-7C6C5677962C}" type="parTrans" cxnId="{66820587-ADAC-4B86-9A36-B64672278EB1}">
      <dgm:prSet/>
      <dgm:spPr/>
      <dgm:t>
        <a:bodyPr/>
        <a:lstStyle/>
        <a:p>
          <a:endParaRPr lang="en-US"/>
        </a:p>
      </dgm:t>
    </dgm:pt>
    <dgm:pt modelId="{84C1B1A5-FC54-47E0-B35B-42D5A12BA23B}" type="sibTrans" cxnId="{66820587-ADAC-4B86-9A36-B64672278EB1}">
      <dgm:prSet/>
      <dgm:spPr/>
      <dgm:t>
        <a:bodyPr/>
        <a:lstStyle/>
        <a:p>
          <a:endParaRPr lang="en-US"/>
        </a:p>
      </dgm:t>
    </dgm:pt>
    <dgm:pt modelId="{6AFE36ED-9D4A-4810-862A-C8BDE4CE8509}">
      <dgm:prSet/>
      <dgm:spPr/>
      <dgm:t>
        <a:bodyPr/>
        <a:lstStyle/>
        <a:p>
          <a:r>
            <a:rPr lang="en-US"/>
            <a:t>Practice mindfulness hacks</a:t>
          </a:r>
          <a:endParaRPr lang="en-US" dirty="0"/>
        </a:p>
      </dgm:t>
    </dgm:pt>
    <dgm:pt modelId="{5C480073-7721-48D1-825B-839FC114B1EF}" type="parTrans" cxnId="{D2F681E1-0902-4AAF-87BE-1037B0F9CA28}">
      <dgm:prSet/>
      <dgm:spPr/>
      <dgm:t>
        <a:bodyPr/>
        <a:lstStyle/>
        <a:p>
          <a:endParaRPr lang="en-US"/>
        </a:p>
      </dgm:t>
    </dgm:pt>
    <dgm:pt modelId="{DFA0920F-DF8A-41CB-8793-B83ECB66D60E}" type="sibTrans" cxnId="{D2F681E1-0902-4AAF-87BE-1037B0F9CA28}">
      <dgm:prSet/>
      <dgm:spPr/>
      <dgm:t>
        <a:bodyPr/>
        <a:lstStyle/>
        <a:p>
          <a:endParaRPr lang="en-US"/>
        </a:p>
      </dgm:t>
    </dgm:pt>
    <dgm:pt modelId="{9262089D-A408-4587-86AF-57E7905E89F8}">
      <dgm:prSet/>
      <dgm:spPr/>
      <dgm:t>
        <a:bodyPr/>
        <a:lstStyle/>
        <a:p>
          <a:r>
            <a:rPr lang="en-US" dirty="0"/>
            <a:t>Trace your hand</a:t>
          </a:r>
        </a:p>
      </dgm:t>
    </dgm:pt>
    <dgm:pt modelId="{8D54680C-BE34-4DD1-8D4D-6E09975B6A47}" type="parTrans" cxnId="{270B2C2E-B870-4E1F-8FC0-B8834F247800}">
      <dgm:prSet/>
      <dgm:spPr/>
      <dgm:t>
        <a:bodyPr/>
        <a:lstStyle/>
        <a:p>
          <a:endParaRPr lang="en-US"/>
        </a:p>
      </dgm:t>
    </dgm:pt>
    <dgm:pt modelId="{CF1C08B3-10E1-4E66-9CDD-646D9C7AC4F3}" type="sibTrans" cxnId="{270B2C2E-B870-4E1F-8FC0-B8834F247800}">
      <dgm:prSet/>
      <dgm:spPr/>
      <dgm:t>
        <a:bodyPr/>
        <a:lstStyle/>
        <a:p>
          <a:endParaRPr lang="en-US"/>
        </a:p>
      </dgm:t>
    </dgm:pt>
    <dgm:pt modelId="{8051165C-E81C-4B97-B809-23D479F63D0F}">
      <dgm:prSet/>
      <dgm:spPr/>
      <dgm:t>
        <a:bodyPr/>
        <a:lstStyle/>
        <a:p>
          <a:r>
            <a:rPr lang="en-US" dirty="0"/>
            <a:t>Distract yourself</a:t>
          </a:r>
        </a:p>
      </dgm:t>
    </dgm:pt>
    <dgm:pt modelId="{817573EA-A288-4CB3-B046-399DC32297C4}" type="parTrans" cxnId="{07DCD8E1-5F1D-48AA-9FE8-530C68812403}">
      <dgm:prSet/>
      <dgm:spPr/>
      <dgm:t>
        <a:bodyPr/>
        <a:lstStyle/>
        <a:p>
          <a:endParaRPr lang="en-US"/>
        </a:p>
      </dgm:t>
    </dgm:pt>
    <dgm:pt modelId="{0F825F5E-D905-4CA7-A26F-7DE448D125B5}" type="sibTrans" cxnId="{07DCD8E1-5F1D-48AA-9FE8-530C68812403}">
      <dgm:prSet/>
      <dgm:spPr/>
      <dgm:t>
        <a:bodyPr/>
        <a:lstStyle/>
        <a:p>
          <a:endParaRPr lang="en-US"/>
        </a:p>
      </dgm:t>
    </dgm:pt>
    <dgm:pt modelId="{93D10969-51A9-4C0B-9C9E-ED8DFA4C17F5}">
      <dgm:prSet/>
      <dgm:spPr/>
      <dgm:t>
        <a:bodyPr/>
        <a:lstStyle/>
        <a:p>
          <a:r>
            <a:rPr lang="en-US" dirty="0"/>
            <a:t>Scroll happy animal videos</a:t>
          </a:r>
        </a:p>
      </dgm:t>
    </dgm:pt>
    <dgm:pt modelId="{6AD84F5B-D596-491E-AD18-BB82702DDE8B}" type="parTrans" cxnId="{12D05A4A-CFB1-45E3-AC0A-D8BCB619BA46}">
      <dgm:prSet/>
      <dgm:spPr/>
      <dgm:t>
        <a:bodyPr/>
        <a:lstStyle/>
        <a:p>
          <a:endParaRPr lang="en-US"/>
        </a:p>
      </dgm:t>
    </dgm:pt>
    <dgm:pt modelId="{1E9302B1-7468-45EB-AF27-4E38F75AC829}" type="sibTrans" cxnId="{12D05A4A-CFB1-45E3-AC0A-D8BCB619BA46}">
      <dgm:prSet/>
      <dgm:spPr/>
      <dgm:t>
        <a:bodyPr/>
        <a:lstStyle/>
        <a:p>
          <a:endParaRPr lang="en-US"/>
        </a:p>
      </dgm:t>
    </dgm:pt>
    <dgm:pt modelId="{50F9BBDF-2BAE-492A-A32F-14F0D1283236}" type="pres">
      <dgm:prSet presAssocID="{939786B1-A1FE-4ECF-925B-D73F7C98CB55}" presName="linear" presStyleCnt="0">
        <dgm:presLayoutVars>
          <dgm:dir/>
          <dgm:animLvl val="lvl"/>
          <dgm:resizeHandles val="exact"/>
        </dgm:presLayoutVars>
      </dgm:prSet>
      <dgm:spPr/>
    </dgm:pt>
    <dgm:pt modelId="{B5B41B11-AB87-4609-9B1D-90FC1F5EE4F5}" type="pres">
      <dgm:prSet presAssocID="{3DD18D83-843F-43F0-9DCA-4769A17F3F89}" presName="parentLin" presStyleCnt="0"/>
      <dgm:spPr/>
    </dgm:pt>
    <dgm:pt modelId="{A7EA3F07-127E-4DFA-BA19-04283A461E0E}" type="pres">
      <dgm:prSet presAssocID="{3DD18D83-843F-43F0-9DCA-4769A17F3F89}" presName="parentLeftMargin" presStyleLbl="node1" presStyleIdx="0" presStyleCnt="4"/>
      <dgm:spPr/>
    </dgm:pt>
    <dgm:pt modelId="{0E6B7F28-C608-461F-8931-FCA6CC889415}" type="pres">
      <dgm:prSet presAssocID="{3DD18D83-843F-43F0-9DCA-4769A17F3F8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F87BBE8-FCC6-4B84-9A03-084D31AE27EC}" type="pres">
      <dgm:prSet presAssocID="{3DD18D83-843F-43F0-9DCA-4769A17F3F89}" presName="negativeSpace" presStyleCnt="0"/>
      <dgm:spPr/>
    </dgm:pt>
    <dgm:pt modelId="{CF8DE967-43C6-4B88-BCAD-ED3F55ECA393}" type="pres">
      <dgm:prSet presAssocID="{3DD18D83-843F-43F0-9DCA-4769A17F3F89}" presName="childText" presStyleLbl="conFgAcc1" presStyleIdx="0" presStyleCnt="4">
        <dgm:presLayoutVars>
          <dgm:bulletEnabled val="1"/>
        </dgm:presLayoutVars>
      </dgm:prSet>
      <dgm:spPr/>
    </dgm:pt>
    <dgm:pt modelId="{C0C774D2-C34A-4FC0-B425-249DD7BD6344}" type="pres">
      <dgm:prSet presAssocID="{1442F552-D6DC-43A3-8629-FF06567B2C04}" presName="spaceBetweenRectangles" presStyleCnt="0"/>
      <dgm:spPr/>
    </dgm:pt>
    <dgm:pt modelId="{C62B7832-BF29-43F6-86A2-BAC8516FD1C8}" type="pres">
      <dgm:prSet presAssocID="{DF1900C1-8ACA-4175-BEFC-C40014BB5C6F}" presName="parentLin" presStyleCnt="0"/>
      <dgm:spPr/>
    </dgm:pt>
    <dgm:pt modelId="{060E428D-BB45-4B8A-80EB-7DBE0772D9DC}" type="pres">
      <dgm:prSet presAssocID="{DF1900C1-8ACA-4175-BEFC-C40014BB5C6F}" presName="parentLeftMargin" presStyleLbl="node1" presStyleIdx="0" presStyleCnt="4"/>
      <dgm:spPr/>
    </dgm:pt>
    <dgm:pt modelId="{4CA77D23-FD22-43A3-8CE6-757AE854E041}" type="pres">
      <dgm:prSet presAssocID="{DF1900C1-8ACA-4175-BEFC-C40014BB5C6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2A5D841-B09B-479B-AA16-03F21848E44F}" type="pres">
      <dgm:prSet presAssocID="{DF1900C1-8ACA-4175-BEFC-C40014BB5C6F}" presName="negativeSpace" presStyleCnt="0"/>
      <dgm:spPr/>
    </dgm:pt>
    <dgm:pt modelId="{399382FE-C758-4300-912B-577EA4CB3ABD}" type="pres">
      <dgm:prSet presAssocID="{DF1900C1-8ACA-4175-BEFC-C40014BB5C6F}" presName="childText" presStyleLbl="conFgAcc1" presStyleIdx="1" presStyleCnt="4">
        <dgm:presLayoutVars>
          <dgm:bulletEnabled val="1"/>
        </dgm:presLayoutVars>
      </dgm:prSet>
      <dgm:spPr/>
    </dgm:pt>
    <dgm:pt modelId="{FF5A7D45-9DE5-40DD-8456-1F3199958247}" type="pres">
      <dgm:prSet presAssocID="{2FE44DAB-170B-4B03-91CF-30903C854EC2}" presName="spaceBetweenRectangles" presStyleCnt="0"/>
      <dgm:spPr/>
    </dgm:pt>
    <dgm:pt modelId="{E24BA05B-53BD-4A83-8BCC-B4B6D93F4A69}" type="pres">
      <dgm:prSet presAssocID="{6AFE36ED-9D4A-4810-862A-C8BDE4CE8509}" presName="parentLin" presStyleCnt="0"/>
      <dgm:spPr/>
    </dgm:pt>
    <dgm:pt modelId="{BFA9EB78-BD53-4692-9AB0-F18F6137F7D4}" type="pres">
      <dgm:prSet presAssocID="{6AFE36ED-9D4A-4810-862A-C8BDE4CE8509}" presName="parentLeftMargin" presStyleLbl="node1" presStyleIdx="1" presStyleCnt="4"/>
      <dgm:spPr/>
    </dgm:pt>
    <dgm:pt modelId="{3E5564CE-07C1-4838-8A51-3588D5039B24}" type="pres">
      <dgm:prSet presAssocID="{6AFE36ED-9D4A-4810-862A-C8BDE4CE850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5B15274-2A38-4AB5-894E-0853B239B17F}" type="pres">
      <dgm:prSet presAssocID="{6AFE36ED-9D4A-4810-862A-C8BDE4CE8509}" presName="negativeSpace" presStyleCnt="0"/>
      <dgm:spPr/>
    </dgm:pt>
    <dgm:pt modelId="{E88B713C-B290-4281-848E-BCBE7F5AE7B1}" type="pres">
      <dgm:prSet presAssocID="{6AFE36ED-9D4A-4810-862A-C8BDE4CE8509}" presName="childText" presStyleLbl="conFgAcc1" presStyleIdx="2" presStyleCnt="4">
        <dgm:presLayoutVars>
          <dgm:bulletEnabled val="1"/>
        </dgm:presLayoutVars>
      </dgm:prSet>
      <dgm:spPr/>
    </dgm:pt>
    <dgm:pt modelId="{10A32802-A2A7-4F2C-AE27-8A127FE7C9F0}" type="pres">
      <dgm:prSet presAssocID="{DFA0920F-DF8A-41CB-8793-B83ECB66D60E}" presName="spaceBetweenRectangles" presStyleCnt="0"/>
      <dgm:spPr/>
    </dgm:pt>
    <dgm:pt modelId="{0E0EAFE6-C0AC-481E-928B-E3DF908E0A28}" type="pres">
      <dgm:prSet presAssocID="{8051165C-E81C-4B97-B809-23D479F63D0F}" presName="parentLin" presStyleCnt="0"/>
      <dgm:spPr/>
    </dgm:pt>
    <dgm:pt modelId="{46C3F30A-E4FE-4792-A790-B7B703F188EF}" type="pres">
      <dgm:prSet presAssocID="{8051165C-E81C-4B97-B809-23D479F63D0F}" presName="parentLeftMargin" presStyleLbl="node1" presStyleIdx="2" presStyleCnt="4"/>
      <dgm:spPr/>
    </dgm:pt>
    <dgm:pt modelId="{691C9899-3C50-4B86-A927-3877D9ACA088}" type="pres">
      <dgm:prSet presAssocID="{8051165C-E81C-4B97-B809-23D479F63D0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1A48F4E-73FB-42E5-BF80-E8173716B7AA}" type="pres">
      <dgm:prSet presAssocID="{8051165C-E81C-4B97-B809-23D479F63D0F}" presName="negativeSpace" presStyleCnt="0"/>
      <dgm:spPr/>
    </dgm:pt>
    <dgm:pt modelId="{9AF34E66-CB89-47EB-B333-8A440F858525}" type="pres">
      <dgm:prSet presAssocID="{8051165C-E81C-4B97-B809-23D479F63D0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0E00B22-E382-42CE-A92D-658A810FB33B}" srcId="{3DD18D83-843F-43F0-9DCA-4769A17F3F89}" destId="{EB6EFEE3-26FC-4B2D-AFD4-73384C2C05DB}" srcOrd="0" destOrd="0" parTransId="{37F59DCB-3385-4EA7-83A4-B9F958A5FA3C}" sibTransId="{D8298FCF-CBA6-4BF4-8AA7-F8A3FE2C4782}"/>
    <dgm:cxn modelId="{125A6E2A-6E32-4525-8A56-C1B8287EA26F}" type="presOf" srcId="{6AFE36ED-9D4A-4810-862A-C8BDE4CE8509}" destId="{BFA9EB78-BD53-4692-9AB0-F18F6137F7D4}" srcOrd="0" destOrd="0" presId="urn:microsoft.com/office/officeart/2005/8/layout/list1"/>
    <dgm:cxn modelId="{270B2C2E-B870-4E1F-8FC0-B8834F247800}" srcId="{6AFE36ED-9D4A-4810-862A-C8BDE4CE8509}" destId="{9262089D-A408-4587-86AF-57E7905E89F8}" srcOrd="0" destOrd="0" parTransId="{8D54680C-BE34-4DD1-8D4D-6E09975B6A47}" sibTransId="{CF1C08B3-10E1-4E66-9CDD-646D9C7AC4F3}"/>
    <dgm:cxn modelId="{96ABC768-D7BF-490D-987B-A57867D79424}" type="presOf" srcId="{68EE573F-8B08-4DFD-8660-7120B588A730}" destId="{399382FE-C758-4300-912B-577EA4CB3ABD}" srcOrd="0" destOrd="0" presId="urn:microsoft.com/office/officeart/2005/8/layout/list1"/>
    <dgm:cxn modelId="{12D05A4A-CFB1-45E3-AC0A-D8BCB619BA46}" srcId="{8051165C-E81C-4B97-B809-23D479F63D0F}" destId="{93D10969-51A9-4C0B-9C9E-ED8DFA4C17F5}" srcOrd="0" destOrd="0" parTransId="{6AD84F5B-D596-491E-AD18-BB82702DDE8B}" sibTransId="{1E9302B1-7468-45EB-AF27-4E38F75AC829}"/>
    <dgm:cxn modelId="{2550346C-2EE1-41CB-87B1-E477BC2B2C45}" type="presOf" srcId="{9262089D-A408-4587-86AF-57E7905E89F8}" destId="{E88B713C-B290-4281-848E-BCBE7F5AE7B1}" srcOrd="0" destOrd="0" presId="urn:microsoft.com/office/officeart/2005/8/layout/list1"/>
    <dgm:cxn modelId="{FA0F5451-7E92-4BE9-8E19-903137D68760}" srcId="{939786B1-A1FE-4ECF-925B-D73F7C98CB55}" destId="{3DD18D83-843F-43F0-9DCA-4769A17F3F89}" srcOrd="0" destOrd="0" parTransId="{A5CD8704-0790-485C-8C6B-77ECA57519A1}" sibTransId="{1442F552-D6DC-43A3-8629-FF06567B2C04}"/>
    <dgm:cxn modelId="{2CC84355-F7F0-4BBE-94EE-D6FC108C5729}" type="presOf" srcId="{6AFE36ED-9D4A-4810-862A-C8BDE4CE8509}" destId="{3E5564CE-07C1-4838-8A51-3588D5039B24}" srcOrd="1" destOrd="0" presId="urn:microsoft.com/office/officeart/2005/8/layout/list1"/>
    <dgm:cxn modelId="{00819B7F-C5AA-4561-A26D-90F864673D81}" type="presOf" srcId="{3DD18D83-843F-43F0-9DCA-4769A17F3F89}" destId="{0E6B7F28-C608-461F-8931-FCA6CC889415}" srcOrd="1" destOrd="0" presId="urn:microsoft.com/office/officeart/2005/8/layout/list1"/>
    <dgm:cxn modelId="{5CB57E86-4398-4474-A4F5-07F65668CA86}" type="presOf" srcId="{DF1900C1-8ACA-4175-BEFC-C40014BB5C6F}" destId="{4CA77D23-FD22-43A3-8CE6-757AE854E041}" srcOrd="1" destOrd="0" presId="urn:microsoft.com/office/officeart/2005/8/layout/list1"/>
    <dgm:cxn modelId="{66820587-ADAC-4B86-9A36-B64672278EB1}" srcId="{DF1900C1-8ACA-4175-BEFC-C40014BB5C6F}" destId="{68EE573F-8B08-4DFD-8660-7120B588A730}" srcOrd="0" destOrd="0" parTransId="{6693AF4F-1E21-43CC-9D89-7C6C5677962C}" sibTransId="{84C1B1A5-FC54-47E0-B35B-42D5A12BA23B}"/>
    <dgm:cxn modelId="{61929093-3DF2-479A-98BD-3AC9F7133A03}" srcId="{939786B1-A1FE-4ECF-925B-D73F7C98CB55}" destId="{DF1900C1-8ACA-4175-BEFC-C40014BB5C6F}" srcOrd="1" destOrd="0" parTransId="{532203EF-404F-4BF6-BF2A-D8F3832D6562}" sibTransId="{2FE44DAB-170B-4B03-91CF-30903C854EC2}"/>
    <dgm:cxn modelId="{BF05D294-B0B2-4821-8049-B2BCB320692E}" type="presOf" srcId="{EB6EFEE3-26FC-4B2D-AFD4-73384C2C05DB}" destId="{CF8DE967-43C6-4B88-BCAD-ED3F55ECA393}" srcOrd="0" destOrd="0" presId="urn:microsoft.com/office/officeart/2005/8/layout/list1"/>
    <dgm:cxn modelId="{C63BB4A5-8AE2-4252-8A87-FD412A400154}" type="presOf" srcId="{8051165C-E81C-4B97-B809-23D479F63D0F}" destId="{46C3F30A-E4FE-4792-A790-B7B703F188EF}" srcOrd="0" destOrd="0" presId="urn:microsoft.com/office/officeart/2005/8/layout/list1"/>
    <dgm:cxn modelId="{86AF78B8-517E-4389-9483-ECECDA9D5EE8}" type="presOf" srcId="{3DD18D83-843F-43F0-9DCA-4769A17F3F89}" destId="{A7EA3F07-127E-4DFA-BA19-04283A461E0E}" srcOrd="0" destOrd="0" presId="urn:microsoft.com/office/officeart/2005/8/layout/list1"/>
    <dgm:cxn modelId="{5F97A1C5-EA97-479A-86E4-D63852736981}" type="presOf" srcId="{8051165C-E81C-4B97-B809-23D479F63D0F}" destId="{691C9899-3C50-4B86-A927-3877D9ACA088}" srcOrd="1" destOrd="0" presId="urn:microsoft.com/office/officeart/2005/8/layout/list1"/>
    <dgm:cxn modelId="{704E27DC-97DE-41C5-8371-1E4DEA29A285}" type="presOf" srcId="{939786B1-A1FE-4ECF-925B-D73F7C98CB55}" destId="{50F9BBDF-2BAE-492A-A32F-14F0D1283236}" srcOrd="0" destOrd="0" presId="urn:microsoft.com/office/officeart/2005/8/layout/list1"/>
    <dgm:cxn modelId="{D2F681E1-0902-4AAF-87BE-1037B0F9CA28}" srcId="{939786B1-A1FE-4ECF-925B-D73F7C98CB55}" destId="{6AFE36ED-9D4A-4810-862A-C8BDE4CE8509}" srcOrd="2" destOrd="0" parTransId="{5C480073-7721-48D1-825B-839FC114B1EF}" sibTransId="{DFA0920F-DF8A-41CB-8793-B83ECB66D60E}"/>
    <dgm:cxn modelId="{07DCD8E1-5F1D-48AA-9FE8-530C68812403}" srcId="{939786B1-A1FE-4ECF-925B-D73F7C98CB55}" destId="{8051165C-E81C-4B97-B809-23D479F63D0F}" srcOrd="3" destOrd="0" parTransId="{817573EA-A288-4CB3-B046-399DC32297C4}" sibTransId="{0F825F5E-D905-4CA7-A26F-7DE448D125B5}"/>
    <dgm:cxn modelId="{53E4E2E5-66DA-4791-8805-F690711F2280}" type="presOf" srcId="{93D10969-51A9-4C0B-9C9E-ED8DFA4C17F5}" destId="{9AF34E66-CB89-47EB-B333-8A440F858525}" srcOrd="0" destOrd="0" presId="urn:microsoft.com/office/officeart/2005/8/layout/list1"/>
    <dgm:cxn modelId="{D602BCFA-C24D-4B60-8A2D-DDC7F08E62A9}" type="presOf" srcId="{DF1900C1-8ACA-4175-BEFC-C40014BB5C6F}" destId="{060E428D-BB45-4B8A-80EB-7DBE0772D9DC}" srcOrd="0" destOrd="0" presId="urn:microsoft.com/office/officeart/2005/8/layout/list1"/>
    <dgm:cxn modelId="{1DBA2AB6-F8DD-4D86-8CFC-FA8713A18ED2}" type="presParOf" srcId="{50F9BBDF-2BAE-492A-A32F-14F0D1283236}" destId="{B5B41B11-AB87-4609-9B1D-90FC1F5EE4F5}" srcOrd="0" destOrd="0" presId="urn:microsoft.com/office/officeart/2005/8/layout/list1"/>
    <dgm:cxn modelId="{0F3EB3DE-6E6C-4083-A501-5BC5D340C459}" type="presParOf" srcId="{B5B41B11-AB87-4609-9B1D-90FC1F5EE4F5}" destId="{A7EA3F07-127E-4DFA-BA19-04283A461E0E}" srcOrd="0" destOrd="0" presId="urn:microsoft.com/office/officeart/2005/8/layout/list1"/>
    <dgm:cxn modelId="{66218F65-1F7C-41C2-B95C-6F3FFADD94CC}" type="presParOf" srcId="{B5B41B11-AB87-4609-9B1D-90FC1F5EE4F5}" destId="{0E6B7F28-C608-461F-8931-FCA6CC889415}" srcOrd="1" destOrd="0" presId="urn:microsoft.com/office/officeart/2005/8/layout/list1"/>
    <dgm:cxn modelId="{24FEDC1E-C43F-4C57-8F22-CD58C4799BF3}" type="presParOf" srcId="{50F9BBDF-2BAE-492A-A32F-14F0D1283236}" destId="{7F87BBE8-FCC6-4B84-9A03-084D31AE27EC}" srcOrd="1" destOrd="0" presId="urn:microsoft.com/office/officeart/2005/8/layout/list1"/>
    <dgm:cxn modelId="{1F8C2B49-DD86-4E8A-8F56-1233236E0E28}" type="presParOf" srcId="{50F9BBDF-2BAE-492A-A32F-14F0D1283236}" destId="{CF8DE967-43C6-4B88-BCAD-ED3F55ECA393}" srcOrd="2" destOrd="0" presId="urn:microsoft.com/office/officeart/2005/8/layout/list1"/>
    <dgm:cxn modelId="{20E245FD-33F7-477B-87E7-2437040BA814}" type="presParOf" srcId="{50F9BBDF-2BAE-492A-A32F-14F0D1283236}" destId="{C0C774D2-C34A-4FC0-B425-249DD7BD6344}" srcOrd="3" destOrd="0" presId="urn:microsoft.com/office/officeart/2005/8/layout/list1"/>
    <dgm:cxn modelId="{BB2866E2-B8D1-4928-97B1-5D3A9E6F77B0}" type="presParOf" srcId="{50F9BBDF-2BAE-492A-A32F-14F0D1283236}" destId="{C62B7832-BF29-43F6-86A2-BAC8516FD1C8}" srcOrd="4" destOrd="0" presId="urn:microsoft.com/office/officeart/2005/8/layout/list1"/>
    <dgm:cxn modelId="{AF04E6CD-EC76-4837-94E2-24024C9C7C08}" type="presParOf" srcId="{C62B7832-BF29-43F6-86A2-BAC8516FD1C8}" destId="{060E428D-BB45-4B8A-80EB-7DBE0772D9DC}" srcOrd="0" destOrd="0" presId="urn:microsoft.com/office/officeart/2005/8/layout/list1"/>
    <dgm:cxn modelId="{5E2E54E5-227D-4CD9-84C5-F96C4DE76FC9}" type="presParOf" srcId="{C62B7832-BF29-43F6-86A2-BAC8516FD1C8}" destId="{4CA77D23-FD22-43A3-8CE6-757AE854E041}" srcOrd="1" destOrd="0" presId="urn:microsoft.com/office/officeart/2005/8/layout/list1"/>
    <dgm:cxn modelId="{74DD5023-7E5C-4FAD-8475-59E288A79533}" type="presParOf" srcId="{50F9BBDF-2BAE-492A-A32F-14F0D1283236}" destId="{62A5D841-B09B-479B-AA16-03F21848E44F}" srcOrd="5" destOrd="0" presId="urn:microsoft.com/office/officeart/2005/8/layout/list1"/>
    <dgm:cxn modelId="{C1DE7C49-55F5-432F-A078-8F58FC187F4B}" type="presParOf" srcId="{50F9BBDF-2BAE-492A-A32F-14F0D1283236}" destId="{399382FE-C758-4300-912B-577EA4CB3ABD}" srcOrd="6" destOrd="0" presId="urn:microsoft.com/office/officeart/2005/8/layout/list1"/>
    <dgm:cxn modelId="{578AB839-E198-43D7-80BA-2479B5426AF3}" type="presParOf" srcId="{50F9BBDF-2BAE-492A-A32F-14F0D1283236}" destId="{FF5A7D45-9DE5-40DD-8456-1F3199958247}" srcOrd="7" destOrd="0" presId="urn:microsoft.com/office/officeart/2005/8/layout/list1"/>
    <dgm:cxn modelId="{6250C9CF-DCD0-4296-8A12-28AB1DD78D8A}" type="presParOf" srcId="{50F9BBDF-2BAE-492A-A32F-14F0D1283236}" destId="{E24BA05B-53BD-4A83-8BCC-B4B6D93F4A69}" srcOrd="8" destOrd="0" presId="urn:microsoft.com/office/officeart/2005/8/layout/list1"/>
    <dgm:cxn modelId="{067631EA-7EF0-4894-9F1F-42D96D6A6C3A}" type="presParOf" srcId="{E24BA05B-53BD-4A83-8BCC-B4B6D93F4A69}" destId="{BFA9EB78-BD53-4692-9AB0-F18F6137F7D4}" srcOrd="0" destOrd="0" presId="urn:microsoft.com/office/officeart/2005/8/layout/list1"/>
    <dgm:cxn modelId="{F58CACD5-0932-4297-AB8F-D950BE4B4170}" type="presParOf" srcId="{E24BA05B-53BD-4A83-8BCC-B4B6D93F4A69}" destId="{3E5564CE-07C1-4838-8A51-3588D5039B24}" srcOrd="1" destOrd="0" presId="urn:microsoft.com/office/officeart/2005/8/layout/list1"/>
    <dgm:cxn modelId="{BCD1EC55-5B86-4DA8-BFEE-852EB0FEB3F8}" type="presParOf" srcId="{50F9BBDF-2BAE-492A-A32F-14F0D1283236}" destId="{D5B15274-2A38-4AB5-894E-0853B239B17F}" srcOrd="9" destOrd="0" presId="urn:microsoft.com/office/officeart/2005/8/layout/list1"/>
    <dgm:cxn modelId="{CFC947BD-42EE-457D-98AE-3F606E04FCA4}" type="presParOf" srcId="{50F9BBDF-2BAE-492A-A32F-14F0D1283236}" destId="{E88B713C-B290-4281-848E-BCBE7F5AE7B1}" srcOrd="10" destOrd="0" presId="urn:microsoft.com/office/officeart/2005/8/layout/list1"/>
    <dgm:cxn modelId="{E48D21EE-10BD-45D2-9BA0-C39560882D21}" type="presParOf" srcId="{50F9BBDF-2BAE-492A-A32F-14F0D1283236}" destId="{10A32802-A2A7-4F2C-AE27-8A127FE7C9F0}" srcOrd="11" destOrd="0" presId="urn:microsoft.com/office/officeart/2005/8/layout/list1"/>
    <dgm:cxn modelId="{6057524D-E65D-468C-9FE5-F5E95CC046C8}" type="presParOf" srcId="{50F9BBDF-2BAE-492A-A32F-14F0D1283236}" destId="{0E0EAFE6-C0AC-481E-928B-E3DF908E0A28}" srcOrd="12" destOrd="0" presId="urn:microsoft.com/office/officeart/2005/8/layout/list1"/>
    <dgm:cxn modelId="{4099879D-CB0B-42DA-B43D-8DA3B17A2F55}" type="presParOf" srcId="{0E0EAFE6-C0AC-481E-928B-E3DF908E0A28}" destId="{46C3F30A-E4FE-4792-A790-B7B703F188EF}" srcOrd="0" destOrd="0" presId="urn:microsoft.com/office/officeart/2005/8/layout/list1"/>
    <dgm:cxn modelId="{7CEF19B8-AEC6-4B1F-8AF6-E90CEB27D3AB}" type="presParOf" srcId="{0E0EAFE6-C0AC-481E-928B-E3DF908E0A28}" destId="{691C9899-3C50-4B86-A927-3877D9ACA088}" srcOrd="1" destOrd="0" presId="urn:microsoft.com/office/officeart/2005/8/layout/list1"/>
    <dgm:cxn modelId="{1B305C5F-E0A2-4926-BA9D-BEB55D7FB045}" type="presParOf" srcId="{50F9BBDF-2BAE-492A-A32F-14F0D1283236}" destId="{61A48F4E-73FB-42E5-BF80-E8173716B7AA}" srcOrd="13" destOrd="0" presId="urn:microsoft.com/office/officeart/2005/8/layout/list1"/>
    <dgm:cxn modelId="{E5A1458E-FF76-4D93-A1CC-A204A26CE86C}" type="presParOf" srcId="{50F9BBDF-2BAE-492A-A32F-14F0D1283236}" destId="{9AF34E66-CB89-47EB-B333-8A440F85852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9786B1-A1FE-4ECF-925B-D73F7C98CB55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DD18D83-843F-43F0-9DCA-4769A17F3F89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dirty="0"/>
            <a:t>Process your feels</a:t>
          </a:r>
        </a:p>
      </dgm:t>
    </dgm:pt>
    <dgm:pt modelId="{A5CD8704-0790-485C-8C6B-77ECA57519A1}" type="parTrans" cxnId="{FA0F5451-7E92-4BE9-8E19-903137D68760}">
      <dgm:prSet/>
      <dgm:spPr/>
      <dgm:t>
        <a:bodyPr/>
        <a:lstStyle/>
        <a:p>
          <a:endParaRPr lang="en-US"/>
        </a:p>
      </dgm:t>
    </dgm:pt>
    <dgm:pt modelId="{1442F552-D6DC-43A3-8629-FF06567B2C04}" type="sibTrans" cxnId="{FA0F5451-7E92-4BE9-8E19-903137D68760}">
      <dgm:prSet/>
      <dgm:spPr/>
      <dgm:t>
        <a:bodyPr/>
        <a:lstStyle/>
        <a:p>
          <a:endParaRPr lang="en-US"/>
        </a:p>
      </dgm:t>
    </dgm:pt>
    <dgm:pt modelId="{EB6EFEE3-26FC-4B2D-AFD4-73384C2C05DB}">
      <dgm:prSet/>
      <dgm:spPr/>
      <dgm:t>
        <a:bodyPr/>
        <a:lstStyle/>
        <a:p>
          <a:r>
            <a:rPr lang="en-US" dirty="0"/>
            <a:t>Journal to get the noise out of your head and onto the page</a:t>
          </a:r>
        </a:p>
      </dgm:t>
    </dgm:pt>
    <dgm:pt modelId="{37F59DCB-3385-4EA7-83A4-B9F958A5FA3C}" type="parTrans" cxnId="{E0E00B22-E382-42CE-A92D-658A810FB33B}">
      <dgm:prSet/>
      <dgm:spPr/>
      <dgm:t>
        <a:bodyPr/>
        <a:lstStyle/>
        <a:p>
          <a:endParaRPr lang="en-US"/>
        </a:p>
      </dgm:t>
    </dgm:pt>
    <dgm:pt modelId="{D8298FCF-CBA6-4BF4-8AA7-F8A3FE2C4782}" type="sibTrans" cxnId="{E0E00B22-E382-42CE-A92D-658A810FB33B}">
      <dgm:prSet/>
      <dgm:spPr/>
      <dgm:t>
        <a:bodyPr/>
        <a:lstStyle/>
        <a:p>
          <a:endParaRPr lang="en-US"/>
        </a:p>
      </dgm:t>
    </dgm:pt>
    <dgm:pt modelId="{DF1900C1-8ACA-4175-BEFC-C40014BB5C6F}">
      <dgm:prSet/>
      <dgm:spPr/>
      <dgm:t>
        <a:bodyPr/>
        <a:lstStyle/>
        <a:p>
          <a:r>
            <a:rPr lang="en-US"/>
            <a:t>Move your body</a:t>
          </a:r>
          <a:endParaRPr lang="en-US" dirty="0"/>
        </a:p>
      </dgm:t>
    </dgm:pt>
    <dgm:pt modelId="{532203EF-404F-4BF6-BF2A-D8F3832D6562}" type="parTrans" cxnId="{61929093-3DF2-479A-98BD-3AC9F7133A03}">
      <dgm:prSet/>
      <dgm:spPr/>
      <dgm:t>
        <a:bodyPr/>
        <a:lstStyle/>
        <a:p>
          <a:endParaRPr lang="en-US"/>
        </a:p>
      </dgm:t>
    </dgm:pt>
    <dgm:pt modelId="{2FE44DAB-170B-4B03-91CF-30903C854EC2}" type="sibTrans" cxnId="{61929093-3DF2-479A-98BD-3AC9F7133A03}">
      <dgm:prSet/>
      <dgm:spPr/>
      <dgm:t>
        <a:bodyPr/>
        <a:lstStyle/>
        <a:p>
          <a:endParaRPr lang="en-US"/>
        </a:p>
      </dgm:t>
    </dgm:pt>
    <dgm:pt modelId="{68EE573F-8B08-4DFD-8660-7120B588A730}">
      <dgm:prSet/>
      <dgm:spPr/>
      <dgm:t>
        <a:bodyPr/>
        <a:lstStyle/>
        <a:p>
          <a:r>
            <a:rPr lang="en-US" dirty="0"/>
            <a:t>Take a 5-10 min stretch break</a:t>
          </a:r>
        </a:p>
      </dgm:t>
    </dgm:pt>
    <dgm:pt modelId="{6693AF4F-1E21-43CC-9D89-7C6C5677962C}" type="parTrans" cxnId="{66820587-ADAC-4B86-9A36-B64672278EB1}">
      <dgm:prSet/>
      <dgm:spPr/>
      <dgm:t>
        <a:bodyPr/>
        <a:lstStyle/>
        <a:p>
          <a:endParaRPr lang="en-US"/>
        </a:p>
      </dgm:t>
    </dgm:pt>
    <dgm:pt modelId="{84C1B1A5-FC54-47E0-B35B-42D5A12BA23B}" type="sibTrans" cxnId="{66820587-ADAC-4B86-9A36-B64672278EB1}">
      <dgm:prSet/>
      <dgm:spPr/>
      <dgm:t>
        <a:bodyPr/>
        <a:lstStyle/>
        <a:p>
          <a:endParaRPr lang="en-US"/>
        </a:p>
      </dgm:t>
    </dgm:pt>
    <dgm:pt modelId="{6AFE36ED-9D4A-4810-862A-C8BDE4CE8509}">
      <dgm:prSet/>
      <dgm:spPr/>
      <dgm:t>
        <a:bodyPr/>
        <a:lstStyle/>
        <a:p>
          <a:r>
            <a:rPr lang="en-US"/>
            <a:t>Practice mindfulness hacks</a:t>
          </a:r>
          <a:endParaRPr lang="en-US" dirty="0"/>
        </a:p>
      </dgm:t>
    </dgm:pt>
    <dgm:pt modelId="{5C480073-7721-48D1-825B-839FC114B1EF}" type="parTrans" cxnId="{D2F681E1-0902-4AAF-87BE-1037B0F9CA28}">
      <dgm:prSet/>
      <dgm:spPr/>
      <dgm:t>
        <a:bodyPr/>
        <a:lstStyle/>
        <a:p>
          <a:endParaRPr lang="en-US"/>
        </a:p>
      </dgm:t>
    </dgm:pt>
    <dgm:pt modelId="{DFA0920F-DF8A-41CB-8793-B83ECB66D60E}" type="sibTrans" cxnId="{D2F681E1-0902-4AAF-87BE-1037B0F9CA28}">
      <dgm:prSet/>
      <dgm:spPr/>
      <dgm:t>
        <a:bodyPr/>
        <a:lstStyle/>
        <a:p>
          <a:endParaRPr lang="en-US"/>
        </a:p>
      </dgm:t>
    </dgm:pt>
    <dgm:pt modelId="{9262089D-A408-4587-86AF-57E7905E89F8}">
      <dgm:prSet/>
      <dgm:spPr/>
      <dgm:t>
        <a:bodyPr/>
        <a:lstStyle/>
        <a:p>
          <a:r>
            <a:rPr lang="en-US" dirty="0"/>
            <a:t>Trace your hand</a:t>
          </a:r>
        </a:p>
      </dgm:t>
    </dgm:pt>
    <dgm:pt modelId="{8D54680C-BE34-4DD1-8D4D-6E09975B6A47}" type="parTrans" cxnId="{270B2C2E-B870-4E1F-8FC0-B8834F247800}">
      <dgm:prSet/>
      <dgm:spPr/>
      <dgm:t>
        <a:bodyPr/>
        <a:lstStyle/>
        <a:p>
          <a:endParaRPr lang="en-US"/>
        </a:p>
      </dgm:t>
    </dgm:pt>
    <dgm:pt modelId="{CF1C08B3-10E1-4E66-9CDD-646D9C7AC4F3}" type="sibTrans" cxnId="{270B2C2E-B870-4E1F-8FC0-B8834F247800}">
      <dgm:prSet/>
      <dgm:spPr/>
      <dgm:t>
        <a:bodyPr/>
        <a:lstStyle/>
        <a:p>
          <a:endParaRPr lang="en-US"/>
        </a:p>
      </dgm:t>
    </dgm:pt>
    <dgm:pt modelId="{8051165C-E81C-4B97-B809-23D479F63D0F}">
      <dgm:prSet/>
      <dgm:spPr/>
      <dgm:t>
        <a:bodyPr/>
        <a:lstStyle/>
        <a:p>
          <a:r>
            <a:rPr lang="en-US" dirty="0"/>
            <a:t>Distract yourself</a:t>
          </a:r>
        </a:p>
      </dgm:t>
    </dgm:pt>
    <dgm:pt modelId="{817573EA-A288-4CB3-B046-399DC32297C4}" type="parTrans" cxnId="{07DCD8E1-5F1D-48AA-9FE8-530C68812403}">
      <dgm:prSet/>
      <dgm:spPr/>
      <dgm:t>
        <a:bodyPr/>
        <a:lstStyle/>
        <a:p>
          <a:endParaRPr lang="en-US"/>
        </a:p>
      </dgm:t>
    </dgm:pt>
    <dgm:pt modelId="{0F825F5E-D905-4CA7-A26F-7DE448D125B5}" type="sibTrans" cxnId="{07DCD8E1-5F1D-48AA-9FE8-530C68812403}">
      <dgm:prSet/>
      <dgm:spPr/>
      <dgm:t>
        <a:bodyPr/>
        <a:lstStyle/>
        <a:p>
          <a:endParaRPr lang="en-US"/>
        </a:p>
      </dgm:t>
    </dgm:pt>
    <dgm:pt modelId="{93D10969-51A9-4C0B-9C9E-ED8DFA4C17F5}">
      <dgm:prSet/>
      <dgm:spPr/>
      <dgm:t>
        <a:bodyPr/>
        <a:lstStyle/>
        <a:p>
          <a:r>
            <a:rPr lang="en-US" dirty="0"/>
            <a:t>Scroll happy animal videos</a:t>
          </a:r>
        </a:p>
      </dgm:t>
    </dgm:pt>
    <dgm:pt modelId="{6AD84F5B-D596-491E-AD18-BB82702DDE8B}" type="parTrans" cxnId="{12D05A4A-CFB1-45E3-AC0A-D8BCB619BA46}">
      <dgm:prSet/>
      <dgm:spPr/>
      <dgm:t>
        <a:bodyPr/>
        <a:lstStyle/>
        <a:p>
          <a:endParaRPr lang="en-US"/>
        </a:p>
      </dgm:t>
    </dgm:pt>
    <dgm:pt modelId="{1E9302B1-7468-45EB-AF27-4E38F75AC829}" type="sibTrans" cxnId="{12D05A4A-CFB1-45E3-AC0A-D8BCB619BA46}">
      <dgm:prSet/>
      <dgm:spPr/>
      <dgm:t>
        <a:bodyPr/>
        <a:lstStyle/>
        <a:p>
          <a:endParaRPr lang="en-US"/>
        </a:p>
      </dgm:t>
    </dgm:pt>
    <dgm:pt modelId="{50F9BBDF-2BAE-492A-A32F-14F0D1283236}" type="pres">
      <dgm:prSet presAssocID="{939786B1-A1FE-4ECF-925B-D73F7C98CB55}" presName="linear" presStyleCnt="0">
        <dgm:presLayoutVars>
          <dgm:dir/>
          <dgm:animLvl val="lvl"/>
          <dgm:resizeHandles val="exact"/>
        </dgm:presLayoutVars>
      </dgm:prSet>
      <dgm:spPr/>
    </dgm:pt>
    <dgm:pt modelId="{B5B41B11-AB87-4609-9B1D-90FC1F5EE4F5}" type="pres">
      <dgm:prSet presAssocID="{3DD18D83-843F-43F0-9DCA-4769A17F3F89}" presName="parentLin" presStyleCnt="0"/>
      <dgm:spPr/>
    </dgm:pt>
    <dgm:pt modelId="{A7EA3F07-127E-4DFA-BA19-04283A461E0E}" type="pres">
      <dgm:prSet presAssocID="{3DD18D83-843F-43F0-9DCA-4769A17F3F89}" presName="parentLeftMargin" presStyleLbl="node1" presStyleIdx="0" presStyleCnt="4"/>
      <dgm:spPr/>
    </dgm:pt>
    <dgm:pt modelId="{0E6B7F28-C608-461F-8931-FCA6CC889415}" type="pres">
      <dgm:prSet presAssocID="{3DD18D83-843F-43F0-9DCA-4769A17F3F8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F87BBE8-FCC6-4B84-9A03-084D31AE27EC}" type="pres">
      <dgm:prSet presAssocID="{3DD18D83-843F-43F0-9DCA-4769A17F3F89}" presName="negativeSpace" presStyleCnt="0"/>
      <dgm:spPr/>
    </dgm:pt>
    <dgm:pt modelId="{CF8DE967-43C6-4B88-BCAD-ED3F55ECA393}" type="pres">
      <dgm:prSet presAssocID="{3DD18D83-843F-43F0-9DCA-4769A17F3F89}" presName="childText" presStyleLbl="conFgAcc1" presStyleIdx="0" presStyleCnt="4">
        <dgm:presLayoutVars>
          <dgm:bulletEnabled val="1"/>
        </dgm:presLayoutVars>
      </dgm:prSet>
      <dgm:spPr/>
    </dgm:pt>
    <dgm:pt modelId="{C0C774D2-C34A-4FC0-B425-249DD7BD6344}" type="pres">
      <dgm:prSet presAssocID="{1442F552-D6DC-43A3-8629-FF06567B2C04}" presName="spaceBetweenRectangles" presStyleCnt="0"/>
      <dgm:spPr/>
    </dgm:pt>
    <dgm:pt modelId="{C62B7832-BF29-43F6-86A2-BAC8516FD1C8}" type="pres">
      <dgm:prSet presAssocID="{DF1900C1-8ACA-4175-BEFC-C40014BB5C6F}" presName="parentLin" presStyleCnt="0"/>
      <dgm:spPr/>
    </dgm:pt>
    <dgm:pt modelId="{060E428D-BB45-4B8A-80EB-7DBE0772D9DC}" type="pres">
      <dgm:prSet presAssocID="{DF1900C1-8ACA-4175-BEFC-C40014BB5C6F}" presName="parentLeftMargin" presStyleLbl="node1" presStyleIdx="0" presStyleCnt="4"/>
      <dgm:spPr/>
    </dgm:pt>
    <dgm:pt modelId="{4CA77D23-FD22-43A3-8CE6-757AE854E041}" type="pres">
      <dgm:prSet presAssocID="{DF1900C1-8ACA-4175-BEFC-C40014BB5C6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2A5D841-B09B-479B-AA16-03F21848E44F}" type="pres">
      <dgm:prSet presAssocID="{DF1900C1-8ACA-4175-BEFC-C40014BB5C6F}" presName="negativeSpace" presStyleCnt="0"/>
      <dgm:spPr/>
    </dgm:pt>
    <dgm:pt modelId="{399382FE-C758-4300-912B-577EA4CB3ABD}" type="pres">
      <dgm:prSet presAssocID="{DF1900C1-8ACA-4175-BEFC-C40014BB5C6F}" presName="childText" presStyleLbl="conFgAcc1" presStyleIdx="1" presStyleCnt="4">
        <dgm:presLayoutVars>
          <dgm:bulletEnabled val="1"/>
        </dgm:presLayoutVars>
      </dgm:prSet>
      <dgm:spPr/>
    </dgm:pt>
    <dgm:pt modelId="{FF5A7D45-9DE5-40DD-8456-1F3199958247}" type="pres">
      <dgm:prSet presAssocID="{2FE44DAB-170B-4B03-91CF-30903C854EC2}" presName="spaceBetweenRectangles" presStyleCnt="0"/>
      <dgm:spPr/>
    </dgm:pt>
    <dgm:pt modelId="{E24BA05B-53BD-4A83-8BCC-B4B6D93F4A69}" type="pres">
      <dgm:prSet presAssocID="{6AFE36ED-9D4A-4810-862A-C8BDE4CE8509}" presName="parentLin" presStyleCnt="0"/>
      <dgm:spPr/>
    </dgm:pt>
    <dgm:pt modelId="{BFA9EB78-BD53-4692-9AB0-F18F6137F7D4}" type="pres">
      <dgm:prSet presAssocID="{6AFE36ED-9D4A-4810-862A-C8BDE4CE8509}" presName="parentLeftMargin" presStyleLbl="node1" presStyleIdx="1" presStyleCnt="4"/>
      <dgm:spPr/>
    </dgm:pt>
    <dgm:pt modelId="{3E5564CE-07C1-4838-8A51-3588D5039B24}" type="pres">
      <dgm:prSet presAssocID="{6AFE36ED-9D4A-4810-862A-C8BDE4CE850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5B15274-2A38-4AB5-894E-0853B239B17F}" type="pres">
      <dgm:prSet presAssocID="{6AFE36ED-9D4A-4810-862A-C8BDE4CE8509}" presName="negativeSpace" presStyleCnt="0"/>
      <dgm:spPr/>
    </dgm:pt>
    <dgm:pt modelId="{E88B713C-B290-4281-848E-BCBE7F5AE7B1}" type="pres">
      <dgm:prSet presAssocID="{6AFE36ED-9D4A-4810-862A-C8BDE4CE8509}" presName="childText" presStyleLbl="conFgAcc1" presStyleIdx="2" presStyleCnt="4">
        <dgm:presLayoutVars>
          <dgm:bulletEnabled val="1"/>
        </dgm:presLayoutVars>
      </dgm:prSet>
      <dgm:spPr/>
    </dgm:pt>
    <dgm:pt modelId="{10A32802-A2A7-4F2C-AE27-8A127FE7C9F0}" type="pres">
      <dgm:prSet presAssocID="{DFA0920F-DF8A-41CB-8793-B83ECB66D60E}" presName="spaceBetweenRectangles" presStyleCnt="0"/>
      <dgm:spPr/>
    </dgm:pt>
    <dgm:pt modelId="{0E0EAFE6-C0AC-481E-928B-E3DF908E0A28}" type="pres">
      <dgm:prSet presAssocID="{8051165C-E81C-4B97-B809-23D479F63D0F}" presName="parentLin" presStyleCnt="0"/>
      <dgm:spPr/>
    </dgm:pt>
    <dgm:pt modelId="{46C3F30A-E4FE-4792-A790-B7B703F188EF}" type="pres">
      <dgm:prSet presAssocID="{8051165C-E81C-4B97-B809-23D479F63D0F}" presName="parentLeftMargin" presStyleLbl="node1" presStyleIdx="2" presStyleCnt="4"/>
      <dgm:spPr/>
    </dgm:pt>
    <dgm:pt modelId="{691C9899-3C50-4B86-A927-3877D9ACA088}" type="pres">
      <dgm:prSet presAssocID="{8051165C-E81C-4B97-B809-23D479F63D0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1A48F4E-73FB-42E5-BF80-E8173716B7AA}" type="pres">
      <dgm:prSet presAssocID="{8051165C-E81C-4B97-B809-23D479F63D0F}" presName="negativeSpace" presStyleCnt="0"/>
      <dgm:spPr/>
    </dgm:pt>
    <dgm:pt modelId="{9AF34E66-CB89-47EB-B333-8A440F858525}" type="pres">
      <dgm:prSet presAssocID="{8051165C-E81C-4B97-B809-23D479F63D0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0E00B22-E382-42CE-A92D-658A810FB33B}" srcId="{3DD18D83-843F-43F0-9DCA-4769A17F3F89}" destId="{EB6EFEE3-26FC-4B2D-AFD4-73384C2C05DB}" srcOrd="0" destOrd="0" parTransId="{37F59DCB-3385-4EA7-83A4-B9F958A5FA3C}" sibTransId="{D8298FCF-CBA6-4BF4-8AA7-F8A3FE2C4782}"/>
    <dgm:cxn modelId="{125A6E2A-6E32-4525-8A56-C1B8287EA26F}" type="presOf" srcId="{6AFE36ED-9D4A-4810-862A-C8BDE4CE8509}" destId="{BFA9EB78-BD53-4692-9AB0-F18F6137F7D4}" srcOrd="0" destOrd="0" presId="urn:microsoft.com/office/officeart/2005/8/layout/list1"/>
    <dgm:cxn modelId="{270B2C2E-B870-4E1F-8FC0-B8834F247800}" srcId="{6AFE36ED-9D4A-4810-862A-C8BDE4CE8509}" destId="{9262089D-A408-4587-86AF-57E7905E89F8}" srcOrd="0" destOrd="0" parTransId="{8D54680C-BE34-4DD1-8D4D-6E09975B6A47}" sibTransId="{CF1C08B3-10E1-4E66-9CDD-646D9C7AC4F3}"/>
    <dgm:cxn modelId="{96ABC768-D7BF-490D-987B-A57867D79424}" type="presOf" srcId="{68EE573F-8B08-4DFD-8660-7120B588A730}" destId="{399382FE-C758-4300-912B-577EA4CB3ABD}" srcOrd="0" destOrd="0" presId="urn:microsoft.com/office/officeart/2005/8/layout/list1"/>
    <dgm:cxn modelId="{12D05A4A-CFB1-45E3-AC0A-D8BCB619BA46}" srcId="{8051165C-E81C-4B97-B809-23D479F63D0F}" destId="{93D10969-51A9-4C0B-9C9E-ED8DFA4C17F5}" srcOrd="0" destOrd="0" parTransId="{6AD84F5B-D596-491E-AD18-BB82702DDE8B}" sibTransId="{1E9302B1-7468-45EB-AF27-4E38F75AC829}"/>
    <dgm:cxn modelId="{2550346C-2EE1-41CB-87B1-E477BC2B2C45}" type="presOf" srcId="{9262089D-A408-4587-86AF-57E7905E89F8}" destId="{E88B713C-B290-4281-848E-BCBE7F5AE7B1}" srcOrd="0" destOrd="0" presId="urn:microsoft.com/office/officeart/2005/8/layout/list1"/>
    <dgm:cxn modelId="{FA0F5451-7E92-4BE9-8E19-903137D68760}" srcId="{939786B1-A1FE-4ECF-925B-D73F7C98CB55}" destId="{3DD18D83-843F-43F0-9DCA-4769A17F3F89}" srcOrd="0" destOrd="0" parTransId="{A5CD8704-0790-485C-8C6B-77ECA57519A1}" sibTransId="{1442F552-D6DC-43A3-8629-FF06567B2C04}"/>
    <dgm:cxn modelId="{2CC84355-F7F0-4BBE-94EE-D6FC108C5729}" type="presOf" srcId="{6AFE36ED-9D4A-4810-862A-C8BDE4CE8509}" destId="{3E5564CE-07C1-4838-8A51-3588D5039B24}" srcOrd="1" destOrd="0" presId="urn:microsoft.com/office/officeart/2005/8/layout/list1"/>
    <dgm:cxn modelId="{00819B7F-C5AA-4561-A26D-90F864673D81}" type="presOf" srcId="{3DD18D83-843F-43F0-9DCA-4769A17F3F89}" destId="{0E6B7F28-C608-461F-8931-FCA6CC889415}" srcOrd="1" destOrd="0" presId="urn:microsoft.com/office/officeart/2005/8/layout/list1"/>
    <dgm:cxn modelId="{5CB57E86-4398-4474-A4F5-07F65668CA86}" type="presOf" srcId="{DF1900C1-8ACA-4175-BEFC-C40014BB5C6F}" destId="{4CA77D23-FD22-43A3-8CE6-757AE854E041}" srcOrd="1" destOrd="0" presId="urn:microsoft.com/office/officeart/2005/8/layout/list1"/>
    <dgm:cxn modelId="{66820587-ADAC-4B86-9A36-B64672278EB1}" srcId="{DF1900C1-8ACA-4175-BEFC-C40014BB5C6F}" destId="{68EE573F-8B08-4DFD-8660-7120B588A730}" srcOrd="0" destOrd="0" parTransId="{6693AF4F-1E21-43CC-9D89-7C6C5677962C}" sibTransId="{84C1B1A5-FC54-47E0-B35B-42D5A12BA23B}"/>
    <dgm:cxn modelId="{61929093-3DF2-479A-98BD-3AC9F7133A03}" srcId="{939786B1-A1FE-4ECF-925B-D73F7C98CB55}" destId="{DF1900C1-8ACA-4175-BEFC-C40014BB5C6F}" srcOrd="1" destOrd="0" parTransId="{532203EF-404F-4BF6-BF2A-D8F3832D6562}" sibTransId="{2FE44DAB-170B-4B03-91CF-30903C854EC2}"/>
    <dgm:cxn modelId="{BF05D294-B0B2-4821-8049-B2BCB320692E}" type="presOf" srcId="{EB6EFEE3-26FC-4B2D-AFD4-73384C2C05DB}" destId="{CF8DE967-43C6-4B88-BCAD-ED3F55ECA393}" srcOrd="0" destOrd="0" presId="urn:microsoft.com/office/officeart/2005/8/layout/list1"/>
    <dgm:cxn modelId="{C63BB4A5-8AE2-4252-8A87-FD412A400154}" type="presOf" srcId="{8051165C-E81C-4B97-B809-23D479F63D0F}" destId="{46C3F30A-E4FE-4792-A790-B7B703F188EF}" srcOrd="0" destOrd="0" presId="urn:microsoft.com/office/officeart/2005/8/layout/list1"/>
    <dgm:cxn modelId="{86AF78B8-517E-4389-9483-ECECDA9D5EE8}" type="presOf" srcId="{3DD18D83-843F-43F0-9DCA-4769A17F3F89}" destId="{A7EA3F07-127E-4DFA-BA19-04283A461E0E}" srcOrd="0" destOrd="0" presId="urn:microsoft.com/office/officeart/2005/8/layout/list1"/>
    <dgm:cxn modelId="{5F97A1C5-EA97-479A-86E4-D63852736981}" type="presOf" srcId="{8051165C-E81C-4B97-B809-23D479F63D0F}" destId="{691C9899-3C50-4B86-A927-3877D9ACA088}" srcOrd="1" destOrd="0" presId="urn:microsoft.com/office/officeart/2005/8/layout/list1"/>
    <dgm:cxn modelId="{704E27DC-97DE-41C5-8371-1E4DEA29A285}" type="presOf" srcId="{939786B1-A1FE-4ECF-925B-D73F7C98CB55}" destId="{50F9BBDF-2BAE-492A-A32F-14F0D1283236}" srcOrd="0" destOrd="0" presId="urn:microsoft.com/office/officeart/2005/8/layout/list1"/>
    <dgm:cxn modelId="{D2F681E1-0902-4AAF-87BE-1037B0F9CA28}" srcId="{939786B1-A1FE-4ECF-925B-D73F7C98CB55}" destId="{6AFE36ED-9D4A-4810-862A-C8BDE4CE8509}" srcOrd="2" destOrd="0" parTransId="{5C480073-7721-48D1-825B-839FC114B1EF}" sibTransId="{DFA0920F-DF8A-41CB-8793-B83ECB66D60E}"/>
    <dgm:cxn modelId="{07DCD8E1-5F1D-48AA-9FE8-530C68812403}" srcId="{939786B1-A1FE-4ECF-925B-D73F7C98CB55}" destId="{8051165C-E81C-4B97-B809-23D479F63D0F}" srcOrd="3" destOrd="0" parTransId="{817573EA-A288-4CB3-B046-399DC32297C4}" sibTransId="{0F825F5E-D905-4CA7-A26F-7DE448D125B5}"/>
    <dgm:cxn modelId="{53E4E2E5-66DA-4791-8805-F690711F2280}" type="presOf" srcId="{93D10969-51A9-4C0B-9C9E-ED8DFA4C17F5}" destId="{9AF34E66-CB89-47EB-B333-8A440F858525}" srcOrd="0" destOrd="0" presId="urn:microsoft.com/office/officeart/2005/8/layout/list1"/>
    <dgm:cxn modelId="{D602BCFA-C24D-4B60-8A2D-DDC7F08E62A9}" type="presOf" srcId="{DF1900C1-8ACA-4175-BEFC-C40014BB5C6F}" destId="{060E428D-BB45-4B8A-80EB-7DBE0772D9DC}" srcOrd="0" destOrd="0" presId="urn:microsoft.com/office/officeart/2005/8/layout/list1"/>
    <dgm:cxn modelId="{1DBA2AB6-F8DD-4D86-8CFC-FA8713A18ED2}" type="presParOf" srcId="{50F9BBDF-2BAE-492A-A32F-14F0D1283236}" destId="{B5B41B11-AB87-4609-9B1D-90FC1F5EE4F5}" srcOrd="0" destOrd="0" presId="urn:microsoft.com/office/officeart/2005/8/layout/list1"/>
    <dgm:cxn modelId="{0F3EB3DE-6E6C-4083-A501-5BC5D340C459}" type="presParOf" srcId="{B5B41B11-AB87-4609-9B1D-90FC1F5EE4F5}" destId="{A7EA3F07-127E-4DFA-BA19-04283A461E0E}" srcOrd="0" destOrd="0" presId="urn:microsoft.com/office/officeart/2005/8/layout/list1"/>
    <dgm:cxn modelId="{66218F65-1F7C-41C2-B95C-6F3FFADD94CC}" type="presParOf" srcId="{B5B41B11-AB87-4609-9B1D-90FC1F5EE4F5}" destId="{0E6B7F28-C608-461F-8931-FCA6CC889415}" srcOrd="1" destOrd="0" presId="urn:microsoft.com/office/officeart/2005/8/layout/list1"/>
    <dgm:cxn modelId="{24FEDC1E-C43F-4C57-8F22-CD58C4799BF3}" type="presParOf" srcId="{50F9BBDF-2BAE-492A-A32F-14F0D1283236}" destId="{7F87BBE8-FCC6-4B84-9A03-084D31AE27EC}" srcOrd="1" destOrd="0" presId="urn:microsoft.com/office/officeart/2005/8/layout/list1"/>
    <dgm:cxn modelId="{1F8C2B49-DD86-4E8A-8F56-1233236E0E28}" type="presParOf" srcId="{50F9BBDF-2BAE-492A-A32F-14F0D1283236}" destId="{CF8DE967-43C6-4B88-BCAD-ED3F55ECA393}" srcOrd="2" destOrd="0" presId="urn:microsoft.com/office/officeart/2005/8/layout/list1"/>
    <dgm:cxn modelId="{20E245FD-33F7-477B-87E7-2437040BA814}" type="presParOf" srcId="{50F9BBDF-2BAE-492A-A32F-14F0D1283236}" destId="{C0C774D2-C34A-4FC0-B425-249DD7BD6344}" srcOrd="3" destOrd="0" presId="urn:microsoft.com/office/officeart/2005/8/layout/list1"/>
    <dgm:cxn modelId="{BB2866E2-B8D1-4928-97B1-5D3A9E6F77B0}" type="presParOf" srcId="{50F9BBDF-2BAE-492A-A32F-14F0D1283236}" destId="{C62B7832-BF29-43F6-86A2-BAC8516FD1C8}" srcOrd="4" destOrd="0" presId="urn:microsoft.com/office/officeart/2005/8/layout/list1"/>
    <dgm:cxn modelId="{AF04E6CD-EC76-4837-94E2-24024C9C7C08}" type="presParOf" srcId="{C62B7832-BF29-43F6-86A2-BAC8516FD1C8}" destId="{060E428D-BB45-4B8A-80EB-7DBE0772D9DC}" srcOrd="0" destOrd="0" presId="urn:microsoft.com/office/officeart/2005/8/layout/list1"/>
    <dgm:cxn modelId="{5E2E54E5-227D-4CD9-84C5-F96C4DE76FC9}" type="presParOf" srcId="{C62B7832-BF29-43F6-86A2-BAC8516FD1C8}" destId="{4CA77D23-FD22-43A3-8CE6-757AE854E041}" srcOrd="1" destOrd="0" presId="urn:microsoft.com/office/officeart/2005/8/layout/list1"/>
    <dgm:cxn modelId="{74DD5023-7E5C-4FAD-8475-59E288A79533}" type="presParOf" srcId="{50F9BBDF-2BAE-492A-A32F-14F0D1283236}" destId="{62A5D841-B09B-479B-AA16-03F21848E44F}" srcOrd="5" destOrd="0" presId="urn:microsoft.com/office/officeart/2005/8/layout/list1"/>
    <dgm:cxn modelId="{C1DE7C49-55F5-432F-A078-8F58FC187F4B}" type="presParOf" srcId="{50F9BBDF-2BAE-492A-A32F-14F0D1283236}" destId="{399382FE-C758-4300-912B-577EA4CB3ABD}" srcOrd="6" destOrd="0" presId="urn:microsoft.com/office/officeart/2005/8/layout/list1"/>
    <dgm:cxn modelId="{578AB839-E198-43D7-80BA-2479B5426AF3}" type="presParOf" srcId="{50F9BBDF-2BAE-492A-A32F-14F0D1283236}" destId="{FF5A7D45-9DE5-40DD-8456-1F3199958247}" srcOrd="7" destOrd="0" presId="urn:microsoft.com/office/officeart/2005/8/layout/list1"/>
    <dgm:cxn modelId="{6250C9CF-DCD0-4296-8A12-28AB1DD78D8A}" type="presParOf" srcId="{50F9BBDF-2BAE-492A-A32F-14F0D1283236}" destId="{E24BA05B-53BD-4A83-8BCC-B4B6D93F4A69}" srcOrd="8" destOrd="0" presId="urn:microsoft.com/office/officeart/2005/8/layout/list1"/>
    <dgm:cxn modelId="{067631EA-7EF0-4894-9F1F-42D96D6A6C3A}" type="presParOf" srcId="{E24BA05B-53BD-4A83-8BCC-B4B6D93F4A69}" destId="{BFA9EB78-BD53-4692-9AB0-F18F6137F7D4}" srcOrd="0" destOrd="0" presId="urn:microsoft.com/office/officeart/2005/8/layout/list1"/>
    <dgm:cxn modelId="{F58CACD5-0932-4297-AB8F-D950BE4B4170}" type="presParOf" srcId="{E24BA05B-53BD-4A83-8BCC-B4B6D93F4A69}" destId="{3E5564CE-07C1-4838-8A51-3588D5039B24}" srcOrd="1" destOrd="0" presId="urn:microsoft.com/office/officeart/2005/8/layout/list1"/>
    <dgm:cxn modelId="{BCD1EC55-5B86-4DA8-BFEE-852EB0FEB3F8}" type="presParOf" srcId="{50F9BBDF-2BAE-492A-A32F-14F0D1283236}" destId="{D5B15274-2A38-4AB5-894E-0853B239B17F}" srcOrd="9" destOrd="0" presId="urn:microsoft.com/office/officeart/2005/8/layout/list1"/>
    <dgm:cxn modelId="{CFC947BD-42EE-457D-98AE-3F606E04FCA4}" type="presParOf" srcId="{50F9BBDF-2BAE-492A-A32F-14F0D1283236}" destId="{E88B713C-B290-4281-848E-BCBE7F5AE7B1}" srcOrd="10" destOrd="0" presId="urn:microsoft.com/office/officeart/2005/8/layout/list1"/>
    <dgm:cxn modelId="{E48D21EE-10BD-45D2-9BA0-C39560882D21}" type="presParOf" srcId="{50F9BBDF-2BAE-492A-A32F-14F0D1283236}" destId="{10A32802-A2A7-4F2C-AE27-8A127FE7C9F0}" srcOrd="11" destOrd="0" presId="urn:microsoft.com/office/officeart/2005/8/layout/list1"/>
    <dgm:cxn modelId="{6057524D-E65D-468C-9FE5-F5E95CC046C8}" type="presParOf" srcId="{50F9BBDF-2BAE-492A-A32F-14F0D1283236}" destId="{0E0EAFE6-C0AC-481E-928B-E3DF908E0A28}" srcOrd="12" destOrd="0" presId="urn:microsoft.com/office/officeart/2005/8/layout/list1"/>
    <dgm:cxn modelId="{4099879D-CB0B-42DA-B43D-8DA3B17A2F55}" type="presParOf" srcId="{0E0EAFE6-C0AC-481E-928B-E3DF908E0A28}" destId="{46C3F30A-E4FE-4792-A790-B7B703F188EF}" srcOrd="0" destOrd="0" presId="urn:microsoft.com/office/officeart/2005/8/layout/list1"/>
    <dgm:cxn modelId="{7CEF19B8-AEC6-4B1F-8AF6-E90CEB27D3AB}" type="presParOf" srcId="{0E0EAFE6-C0AC-481E-928B-E3DF908E0A28}" destId="{691C9899-3C50-4B86-A927-3877D9ACA088}" srcOrd="1" destOrd="0" presId="urn:microsoft.com/office/officeart/2005/8/layout/list1"/>
    <dgm:cxn modelId="{1B305C5F-E0A2-4926-BA9D-BEB55D7FB045}" type="presParOf" srcId="{50F9BBDF-2BAE-492A-A32F-14F0D1283236}" destId="{61A48F4E-73FB-42E5-BF80-E8173716B7AA}" srcOrd="13" destOrd="0" presId="urn:microsoft.com/office/officeart/2005/8/layout/list1"/>
    <dgm:cxn modelId="{E5A1458E-FF76-4D93-A1CC-A204A26CE86C}" type="presParOf" srcId="{50F9BBDF-2BAE-492A-A32F-14F0D1283236}" destId="{9AF34E66-CB89-47EB-B333-8A440F85852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39786B1-A1FE-4ECF-925B-D73F7C98CB55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DD18D83-843F-43F0-9DCA-4769A17F3F89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dirty="0"/>
            <a:t>Process your feels</a:t>
          </a:r>
        </a:p>
      </dgm:t>
    </dgm:pt>
    <dgm:pt modelId="{A5CD8704-0790-485C-8C6B-77ECA57519A1}" type="parTrans" cxnId="{FA0F5451-7E92-4BE9-8E19-903137D68760}">
      <dgm:prSet/>
      <dgm:spPr/>
      <dgm:t>
        <a:bodyPr/>
        <a:lstStyle/>
        <a:p>
          <a:endParaRPr lang="en-US"/>
        </a:p>
      </dgm:t>
    </dgm:pt>
    <dgm:pt modelId="{1442F552-D6DC-43A3-8629-FF06567B2C04}" type="sibTrans" cxnId="{FA0F5451-7E92-4BE9-8E19-903137D68760}">
      <dgm:prSet/>
      <dgm:spPr/>
      <dgm:t>
        <a:bodyPr/>
        <a:lstStyle/>
        <a:p>
          <a:endParaRPr lang="en-US"/>
        </a:p>
      </dgm:t>
    </dgm:pt>
    <dgm:pt modelId="{EB6EFEE3-26FC-4B2D-AFD4-73384C2C05DB}">
      <dgm:prSet/>
      <dgm:spPr/>
      <dgm:t>
        <a:bodyPr/>
        <a:lstStyle/>
        <a:p>
          <a:r>
            <a:rPr lang="en-US" dirty="0"/>
            <a:t>Journal to get the noise out of your head and onto the page</a:t>
          </a:r>
        </a:p>
      </dgm:t>
    </dgm:pt>
    <dgm:pt modelId="{37F59DCB-3385-4EA7-83A4-B9F958A5FA3C}" type="parTrans" cxnId="{E0E00B22-E382-42CE-A92D-658A810FB33B}">
      <dgm:prSet/>
      <dgm:spPr/>
      <dgm:t>
        <a:bodyPr/>
        <a:lstStyle/>
        <a:p>
          <a:endParaRPr lang="en-US"/>
        </a:p>
      </dgm:t>
    </dgm:pt>
    <dgm:pt modelId="{D8298FCF-CBA6-4BF4-8AA7-F8A3FE2C4782}" type="sibTrans" cxnId="{E0E00B22-E382-42CE-A92D-658A810FB33B}">
      <dgm:prSet/>
      <dgm:spPr/>
      <dgm:t>
        <a:bodyPr/>
        <a:lstStyle/>
        <a:p>
          <a:endParaRPr lang="en-US"/>
        </a:p>
      </dgm:t>
    </dgm:pt>
    <dgm:pt modelId="{DF1900C1-8ACA-4175-BEFC-C40014BB5C6F}">
      <dgm:prSet/>
      <dgm:spPr/>
      <dgm:t>
        <a:bodyPr/>
        <a:lstStyle/>
        <a:p>
          <a:r>
            <a:rPr lang="en-US"/>
            <a:t>Move your body</a:t>
          </a:r>
          <a:endParaRPr lang="en-US" dirty="0"/>
        </a:p>
      </dgm:t>
    </dgm:pt>
    <dgm:pt modelId="{532203EF-404F-4BF6-BF2A-D8F3832D6562}" type="parTrans" cxnId="{61929093-3DF2-479A-98BD-3AC9F7133A03}">
      <dgm:prSet/>
      <dgm:spPr/>
      <dgm:t>
        <a:bodyPr/>
        <a:lstStyle/>
        <a:p>
          <a:endParaRPr lang="en-US"/>
        </a:p>
      </dgm:t>
    </dgm:pt>
    <dgm:pt modelId="{2FE44DAB-170B-4B03-91CF-30903C854EC2}" type="sibTrans" cxnId="{61929093-3DF2-479A-98BD-3AC9F7133A03}">
      <dgm:prSet/>
      <dgm:spPr/>
      <dgm:t>
        <a:bodyPr/>
        <a:lstStyle/>
        <a:p>
          <a:endParaRPr lang="en-US"/>
        </a:p>
      </dgm:t>
    </dgm:pt>
    <dgm:pt modelId="{68EE573F-8B08-4DFD-8660-7120B588A730}">
      <dgm:prSet/>
      <dgm:spPr/>
      <dgm:t>
        <a:bodyPr/>
        <a:lstStyle/>
        <a:p>
          <a:r>
            <a:rPr lang="en-US" dirty="0"/>
            <a:t>Take a 5-10 min stretch break</a:t>
          </a:r>
        </a:p>
      </dgm:t>
    </dgm:pt>
    <dgm:pt modelId="{6693AF4F-1E21-43CC-9D89-7C6C5677962C}" type="parTrans" cxnId="{66820587-ADAC-4B86-9A36-B64672278EB1}">
      <dgm:prSet/>
      <dgm:spPr/>
      <dgm:t>
        <a:bodyPr/>
        <a:lstStyle/>
        <a:p>
          <a:endParaRPr lang="en-US"/>
        </a:p>
      </dgm:t>
    </dgm:pt>
    <dgm:pt modelId="{84C1B1A5-FC54-47E0-B35B-42D5A12BA23B}" type="sibTrans" cxnId="{66820587-ADAC-4B86-9A36-B64672278EB1}">
      <dgm:prSet/>
      <dgm:spPr/>
      <dgm:t>
        <a:bodyPr/>
        <a:lstStyle/>
        <a:p>
          <a:endParaRPr lang="en-US"/>
        </a:p>
      </dgm:t>
    </dgm:pt>
    <dgm:pt modelId="{6AFE36ED-9D4A-4810-862A-C8BDE4CE8509}">
      <dgm:prSet/>
      <dgm:spPr/>
      <dgm:t>
        <a:bodyPr/>
        <a:lstStyle/>
        <a:p>
          <a:r>
            <a:rPr lang="en-US"/>
            <a:t>Practice mindfulness hacks</a:t>
          </a:r>
          <a:endParaRPr lang="en-US" dirty="0"/>
        </a:p>
      </dgm:t>
    </dgm:pt>
    <dgm:pt modelId="{5C480073-7721-48D1-825B-839FC114B1EF}" type="parTrans" cxnId="{D2F681E1-0902-4AAF-87BE-1037B0F9CA28}">
      <dgm:prSet/>
      <dgm:spPr/>
      <dgm:t>
        <a:bodyPr/>
        <a:lstStyle/>
        <a:p>
          <a:endParaRPr lang="en-US"/>
        </a:p>
      </dgm:t>
    </dgm:pt>
    <dgm:pt modelId="{DFA0920F-DF8A-41CB-8793-B83ECB66D60E}" type="sibTrans" cxnId="{D2F681E1-0902-4AAF-87BE-1037B0F9CA28}">
      <dgm:prSet/>
      <dgm:spPr/>
      <dgm:t>
        <a:bodyPr/>
        <a:lstStyle/>
        <a:p>
          <a:endParaRPr lang="en-US"/>
        </a:p>
      </dgm:t>
    </dgm:pt>
    <dgm:pt modelId="{9262089D-A408-4587-86AF-57E7905E89F8}">
      <dgm:prSet/>
      <dgm:spPr/>
      <dgm:t>
        <a:bodyPr/>
        <a:lstStyle/>
        <a:p>
          <a:r>
            <a:rPr lang="en-US" dirty="0"/>
            <a:t>Trace your hand</a:t>
          </a:r>
        </a:p>
      </dgm:t>
    </dgm:pt>
    <dgm:pt modelId="{8D54680C-BE34-4DD1-8D4D-6E09975B6A47}" type="parTrans" cxnId="{270B2C2E-B870-4E1F-8FC0-B8834F247800}">
      <dgm:prSet/>
      <dgm:spPr/>
      <dgm:t>
        <a:bodyPr/>
        <a:lstStyle/>
        <a:p>
          <a:endParaRPr lang="en-US"/>
        </a:p>
      </dgm:t>
    </dgm:pt>
    <dgm:pt modelId="{CF1C08B3-10E1-4E66-9CDD-646D9C7AC4F3}" type="sibTrans" cxnId="{270B2C2E-B870-4E1F-8FC0-B8834F247800}">
      <dgm:prSet/>
      <dgm:spPr/>
      <dgm:t>
        <a:bodyPr/>
        <a:lstStyle/>
        <a:p>
          <a:endParaRPr lang="en-US"/>
        </a:p>
      </dgm:t>
    </dgm:pt>
    <dgm:pt modelId="{8051165C-E81C-4B97-B809-23D479F63D0F}">
      <dgm:prSet/>
      <dgm:spPr/>
      <dgm:t>
        <a:bodyPr/>
        <a:lstStyle/>
        <a:p>
          <a:r>
            <a:rPr lang="en-US" dirty="0"/>
            <a:t>Distract yourself</a:t>
          </a:r>
        </a:p>
      </dgm:t>
    </dgm:pt>
    <dgm:pt modelId="{817573EA-A288-4CB3-B046-399DC32297C4}" type="parTrans" cxnId="{07DCD8E1-5F1D-48AA-9FE8-530C68812403}">
      <dgm:prSet/>
      <dgm:spPr/>
      <dgm:t>
        <a:bodyPr/>
        <a:lstStyle/>
        <a:p>
          <a:endParaRPr lang="en-US"/>
        </a:p>
      </dgm:t>
    </dgm:pt>
    <dgm:pt modelId="{0F825F5E-D905-4CA7-A26F-7DE448D125B5}" type="sibTrans" cxnId="{07DCD8E1-5F1D-48AA-9FE8-530C68812403}">
      <dgm:prSet/>
      <dgm:spPr/>
      <dgm:t>
        <a:bodyPr/>
        <a:lstStyle/>
        <a:p>
          <a:endParaRPr lang="en-US"/>
        </a:p>
      </dgm:t>
    </dgm:pt>
    <dgm:pt modelId="{93D10969-51A9-4C0B-9C9E-ED8DFA4C17F5}">
      <dgm:prSet/>
      <dgm:spPr/>
      <dgm:t>
        <a:bodyPr/>
        <a:lstStyle/>
        <a:p>
          <a:r>
            <a:rPr lang="en-US" dirty="0"/>
            <a:t>Scroll happy animal videos</a:t>
          </a:r>
        </a:p>
      </dgm:t>
    </dgm:pt>
    <dgm:pt modelId="{6AD84F5B-D596-491E-AD18-BB82702DDE8B}" type="parTrans" cxnId="{12D05A4A-CFB1-45E3-AC0A-D8BCB619BA46}">
      <dgm:prSet/>
      <dgm:spPr/>
      <dgm:t>
        <a:bodyPr/>
        <a:lstStyle/>
        <a:p>
          <a:endParaRPr lang="en-US"/>
        </a:p>
      </dgm:t>
    </dgm:pt>
    <dgm:pt modelId="{1E9302B1-7468-45EB-AF27-4E38F75AC829}" type="sibTrans" cxnId="{12D05A4A-CFB1-45E3-AC0A-D8BCB619BA46}">
      <dgm:prSet/>
      <dgm:spPr/>
      <dgm:t>
        <a:bodyPr/>
        <a:lstStyle/>
        <a:p>
          <a:endParaRPr lang="en-US"/>
        </a:p>
      </dgm:t>
    </dgm:pt>
    <dgm:pt modelId="{50F9BBDF-2BAE-492A-A32F-14F0D1283236}" type="pres">
      <dgm:prSet presAssocID="{939786B1-A1FE-4ECF-925B-D73F7C98CB55}" presName="linear" presStyleCnt="0">
        <dgm:presLayoutVars>
          <dgm:dir/>
          <dgm:animLvl val="lvl"/>
          <dgm:resizeHandles val="exact"/>
        </dgm:presLayoutVars>
      </dgm:prSet>
      <dgm:spPr/>
    </dgm:pt>
    <dgm:pt modelId="{B5B41B11-AB87-4609-9B1D-90FC1F5EE4F5}" type="pres">
      <dgm:prSet presAssocID="{3DD18D83-843F-43F0-9DCA-4769A17F3F89}" presName="parentLin" presStyleCnt="0"/>
      <dgm:spPr/>
    </dgm:pt>
    <dgm:pt modelId="{A7EA3F07-127E-4DFA-BA19-04283A461E0E}" type="pres">
      <dgm:prSet presAssocID="{3DD18D83-843F-43F0-9DCA-4769A17F3F89}" presName="parentLeftMargin" presStyleLbl="node1" presStyleIdx="0" presStyleCnt="4"/>
      <dgm:spPr/>
    </dgm:pt>
    <dgm:pt modelId="{0E6B7F28-C608-461F-8931-FCA6CC889415}" type="pres">
      <dgm:prSet presAssocID="{3DD18D83-843F-43F0-9DCA-4769A17F3F8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F87BBE8-FCC6-4B84-9A03-084D31AE27EC}" type="pres">
      <dgm:prSet presAssocID="{3DD18D83-843F-43F0-9DCA-4769A17F3F89}" presName="negativeSpace" presStyleCnt="0"/>
      <dgm:spPr/>
    </dgm:pt>
    <dgm:pt modelId="{CF8DE967-43C6-4B88-BCAD-ED3F55ECA393}" type="pres">
      <dgm:prSet presAssocID="{3DD18D83-843F-43F0-9DCA-4769A17F3F89}" presName="childText" presStyleLbl="conFgAcc1" presStyleIdx="0" presStyleCnt="4">
        <dgm:presLayoutVars>
          <dgm:bulletEnabled val="1"/>
        </dgm:presLayoutVars>
      </dgm:prSet>
      <dgm:spPr/>
    </dgm:pt>
    <dgm:pt modelId="{C0C774D2-C34A-4FC0-B425-249DD7BD6344}" type="pres">
      <dgm:prSet presAssocID="{1442F552-D6DC-43A3-8629-FF06567B2C04}" presName="spaceBetweenRectangles" presStyleCnt="0"/>
      <dgm:spPr/>
    </dgm:pt>
    <dgm:pt modelId="{C62B7832-BF29-43F6-86A2-BAC8516FD1C8}" type="pres">
      <dgm:prSet presAssocID="{DF1900C1-8ACA-4175-BEFC-C40014BB5C6F}" presName="parentLin" presStyleCnt="0"/>
      <dgm:spPr/>
    </dgm:pt>
    <dgm:pt modelId="{060E428D-BB45-4B8A-80EB-7DBE0772D9DC}" type="pres">
      <dgm:prSet presAssocID="{DF1900C1-8ACA-4175-BEFC-C40014BB5C6F}" presName="parentLeftMargin" presStyleLbl="node1" presStyleIdx="0" presStyleCnt="4"/>
      <dgm:spPr/>
    </dgm:pt>
    <dgm:pt modelId="{4CA77D23-FD22-43A3-8CE6-757AE854E041}" type="pres">
      <dgm:prSet presAssocID="{DF1900C1-8ACA-4175-BEFC-C40014BB5C6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2A5D841-B09B-479B-AA16-03F21848E44F}" type="pres">
      <dgm:prSet presAssocID="{DF1900C1-8ACA-4175-BEFC-C40014BB5C6F}" presName="negativeSpace" presStyleCnt="0"/>
      <dgm:spPr/>
    </dgm:pt>
    <dgm:pt modelId="{399382FE-C758-4300-912B-577EA4CB3ABD}" type="pres">
      <dgm:prSet presAssocID="{DF1900C1-8ACA-4175-BEFC-C40014BB5C6F}" presName="childText" presStyleLbl="conFgAcc1" presStyleIdx="1" presStyleCnt="4">
        <dgm:presLayoutVars>
          <dgm:bulletEnabled val="1"/>
        </dgm:presLayoutVars>
      </dgm:prSet>
      <dgm:spPr/>
    </dgm:pt>
    <dgm:pt modelId="{FF5A7D45-9DE5-40DD-8456-1F3199958247}" type="pres">
      <dgm:prSet presAssocID="{2FE44DAB-170B-4B03-91CF-30903C854EC2}" presName="spaceBetweenRectangles" presStyleCnt="0"/>
      <dgm:spPr/>
    </dgm:pt>
    <dgm:pt modelId="{E24BA05B-53BD-4A83-8BCC-B4B6D93F4A69}" type="pres">
      <dgm:prSet presAssocID="{6AFE36ED-9D4A-4810-862A-C8BDE4CE8509}" presName="parentLin" presStyleCnt="0"/>
      <dgm:spPr/>
    </dgm:pt>
    <dgm:pt modelId="{BFA9EB78-BD53-4692-9AB0-F18F6137F7D4}" type="pres">
      <dgm:prSet presAssocID="{6AFE36ED-9D4A-4810-862A-C8BDE4CE8509}" presName="parentLeftMargin" presStyleLbl="node1" presStyleIdx="1" presStyleCnt="4"/>
      <dgm:spPr/>
    </dgm:pt>
    <dgm:pt modelId="{3E5564CE-07C1-4838-8A51-3588D5039B24}" type="pres">
      <dgm:prSet presAssocID="{6AFE36ED-9D4A-4810-862A-C8BDE4CE850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5B15274-2A38-4AB5-894E-0853B239B17F}" type="pres">
      <dgm:prSet presAssocID="{6AFE36ED-9D4A-4810-862A-C8BDE4CE8509}" presName="negativeSpace" presStyleCnt="0"/>
      <dgm:spPr/>
    </dgm:pt>
    <dgm:pt modelId="{E88B713C-B290-4281-848E-BCBE7F5AE7B1}" type="pres">
      <dgm:prSet presAssocID="{6AFE36ED-9D4A-4810-862A-C8BDE4CE8509}" presName="childText" presStyleLbl="conFgAcc1" presStyleIdx="2" presStyleCnt="4">
        <dgm:presLayoutVars>
          <dgm:bulletEnabled val="1"/>
        </dgm:presLayoutVars>
      </dgm:prSet>
      <dgm:spPr/>
    </dgm:pt>
    <dgm:pt modelId="{10A32802-A2A7-4F2C-AE27-8A127FE7C9F0}" type="pres">
      <dgm:prSet presAssocID="{DFA0920F-DF8A-41CB-8793-B83ECB66D60E}" presName="spaceBetweenRectangles" presStyleCnt="0"/>
      <dgm:spPr/>
    </dgm:pt>
    <dgm:pt modelId="{0E0EAFE6-C0AC-481E-928B-E3DF908E0A28}" type="pres">
      <dgm:prSet presAssocID="{8051165C-E81C-4B97-B809-23D479F63D0F}" presName="parentLin" presStyleCnt="0"/>
      <dgm:spPr/>
    </dgm:pt>
    <dgm:pt modelId="{46C3F30A-E4FE-4792-A790-B7B703F188EF}" type="pres">
      <dgm:prSet presAssocID="{8051165C-E81C-4B97-B809-23D479F63D0F}" presName="parentLeftMargin" presStyleLbl="node1" presStyleIdx="2" presStyleCnt="4"/>
      <dgm:spPr/>
    </dgm:pt>
    <dgm:pt modelId="{691C9899-3C50-4B86-A927-3877D9ACA088}" type="pres">
      <dgm:prSet presAssocID="{8051165C-E81C-4B97-B809-23D479F63D0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1A48F4E-73FB-42E5-BF80-E8173716B7AA}" type="pres">
      <dgm:prSet presAssocID="{8051165C-E81C-4B97-B809-23D479F63D0F}" presName="negativeSpace" presStyleCnt="0"/>
      <dgm:spPr/>
    </dgm:pt>
    <dgm:pt modelId="{9AF34E66-CB89-47EB-B333-8A440F858525}" type="pres">
      <dgm:prSet presAssocID="{8051165C-E81C-4B97-B809-23D479F63D0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0E00B22-E382-42CE-A92D-658A810FB33B}" srcId="{3DD18D83-843F-43F0-9DCA-4769A17F3F89}" destId="{EB6EFEE3-26FC-4B2D-AFD4-73384C2C05DB}" srcOrd="0" destOrd="0" parTransId="{37F59DCB-3385-4EA7-83A4-B9F958A5FA3C}" sibTransId="{D8298FCF-CBA6-4BF4-8AA7-F8A3FE2C4782}"/>
    <dgm:cxn modelId="{125A6E2A-6E32-4525-8A56-C1B8287EA26F}" type="presOf" srcId="{6AFE36ED-9D4A-4810-862A-C8BDE4CE8509}" destId="{BFA9EB78-BD53-4692-9AB0-F18F6137F7D4}" srcOrd="0" destOrd="0" presId="urn:microsoft.com/office/officeart/2005/8/layout/list1"/>
    <dgm:cxn modelId="{270B2C2E-B870-4E1F-8FC0-B8834F247800}" srcId="{6AFE36ED-9D4A-4810-862A-C8BDE4CE8509}" destId="{9262089D-A408-4587-86AF-57E7905E89F8}" srcOrd="0" destOrd="0" parTransId="{8D54680C-BE34-4DD1-8D4D-6E09975B6A47}" sibTransId="{CF1C08B3-10E1-4E66-9CDD-646D9C7AC4F3}"/>
    <dgm:cxn modelId="{96ABC768-D7BF-490D-987B-A57867D79424}" type="presOf" srcId="{68EE573F-8B08-4DFD-8660-7120B588A730}" destId="{399382FE-C758-4300-912B-577EA4CB3ABD}" srcOrd="0" destOrd="0" presId="urn:microsoft.com/office/officeart/2005/8/layout/list1"/>
    <dgm:cxn modelId="{12D05A4A-CFB1-45E3-AC0A-D8BCB619BA46}" srcId="{8051165C-E81C-4B97-B809-23D479F63D0F}" destId="{93D10969-51A9-4C0B-9C9E-ED8DFA4C17F5}" srcOrd="0" destOrd="0" parTransId="{6AD84F5B-D596-491E-AD18-BB82702DDE8B}" sibTransId="{1E9302B1-7468-45EB-AF27-4E38F75AC829}"/>
    <dgm:cxn modelId="{2550346C-2EE1-41CB-87B1-E477BC2B2C45}" type="presOf" srcId="{9262089D-A408-4587-86AF-57E7905E89F8}" destId="{E88B713C-B290-4281-848E-BCBE7F5AE7B1}" srcOrd="0" destOrd="0" presId="urn:microsoft.com/office/officeart/2005/8/layout/list1"/>
    <dgm:cxn modelId="{FA0F5451-7E92-4BE9-8E19-903137D68760}" srcId="{939786B1-A1FE-4ECF-925B-D73F7C98CB55}" destId="{3DD18D83-843F-43F0-9DCA-4769A17F3F89}" srcOrd="0" destOrd="0" parTransId="{A5CD8704-0790-485C-8C6B-77ECA57519A1}" sibTransId="{1442F552-D6DC-43A3-8629-FF06567B2C04}"/>
    <dgm:cxn modelId="{2CC84355-F7F0-4BBE-94EE-D6FC108C5729}" type="presOf" srcId="{6AFE36ED-9D4A-4810-862A-C8BDE4CE8509}" destId="{3E5564CE-07C1-4838-8A51-3588D5039B24}" srcOrd="1" destOrd="0" presId="urn:microsoft.com/office/officeart/2005/8/layout/list1"/>
    <dgm:cxn modelId="{00819B7F-C5AA-4561-A26D-90F864673D81}" type="presOf" srcId="{3DD18D83-843F-43F0-9DCA-4769A17F3F89}" destId="{0E6B7F28-C608-461F-8931-FCA6CC889415}" srcOrd="1" destOrd="0" presId="urn:microsoft.com/office/officeart/2005/8/layout/list1"/>
    <dgm:cxn modelId="{5CB57E86-4398-4474-A4F5-07F65668CA86}" type="presOf" srcId="{DF1900C1-8ACA-4175-BEFC-C40014BB5C6F}" destId="{4CA77D23-FD22-43A3-8CE6-757AE854E041}" srcOrd="1" destOrd="0" presId="urn:microsoft.com/office/officeart/2005/8/layout/list1"/>
    <dgm:cxn modelId="{66820587-ADAC-4B86-9A36-B64672278EB1}" srcId="{DF1900C1-8ACA-4175-BEFC-C40014BB5C6F}" destId="{68EE573F-8B08-4DFD-8660-7120B588A730}" srcOrd="0" destOrd="0" parTransId="{6693AF4F-1E21-43CC-9D89-7C6C5677962C}" sibTransId="{84C1B1A5-FC54-47E0-B35B-42D5A12BA23B}"/>
    <dgm:cxn modelId="{61929093-3DF2-479A-98BD-3AC9F7133A03}" srcId="{939786B1-A1FE-4ECF-925B-D73F7C98CB55}" destId="{DF1900C1-8ACA-4175-BEFC-C40014BB5C6F}" srcOrd="1" destOrd="0" parTransId="{532203EF-404F-4BF6-BF2A-D8F3832D6562}" sibTransId="{2FE44DAB-170B-4B03-91CF-30903C854EC2}"/>
    <dgm:cxn modelId="{BF05D294-B0B2-4821-8049-B2BCB320692E}" type="presOf" srcId="{EB6EFEE3-26FC-4B2D-AFD4-73384C2C05DB}" destId="{CF8DE967-43C6-4B88-BCAD-ED3F55ECA393}" srcOrd="0" destOrd="0" presId="urn:microsoft.com/office/officeart/2005/8/layout/list1"/>
    <dgm:cxn modelId="{C63BB4A5-8AE2-4252-8A87-FD412A400154}" type="presOf" srcId="{8051165C-E81C-4B97-B809-23D479F63D0F}" destId="{46C3F30A-E4FE-4792-A790-B7B703F188EF}" srcOrd="0" destOrd="0" presId="urn:microsoft.com/office/officeart/2005/8/layout/list1"/>
    <dgm:cxn modelId="{86AF78B8-517E-4389-9483-ECECDA9D5EE8}" type="presOf" srcId="{3DD18D83-843F-43F0-9DCA-4769A17F3F89}" destId="{A7EA3F07-127E-4DFA-BA19-04283A461E0E}" srcOrd="0" destOrd="0" presId="urn:microsoft.com/office/officeart/2005/8/layout/list1"/>
    <dgm:cxn modelId="{5F97A1C5-EA97-479A-86E4-D63852736981}" type="presOf" srcId="{8051165C-E81C-4B97-B809-23D479F63D0F}" destId="{691C9899-3C50-4B86-A927-3877D9ACA088}" srcOrd="1" destOrd="0" presId="urn:microsoft.com/office/officeart/2005/8/layout/list1"/>
    <dgm:cxn modelId="{704E27DC-97DE-41C5-8371-1E4DEA29A285}" type="presOf" srcId="{939786B1-A1FE-4ECF-925B-D73F7C98CB55}" destId="{50F9BBDF-2BAE-492A-A32F-14F0D1283236}" srcOrd="0" destOrd="0" presId="urn:microsoft.com/office/officeart/2005/8/layout/list1"/>
    <dgm:cxn modelId="{D2F681E1-0902-4AAF-87BE-1037B0F9CA28}" srcId="{939786B1-A1FE-4ECF-925B-D73F7C98CB55}" destId="{6AFE36ED-9D4A-4810-862A-C8BDE4CE8509}" srcOrd="2" destOrd="0" parTransId="{5C480073-7721-48D1-825B-839FC114B1EF}" sibTransId="{DFA0920F-DF8A-41CB-8793-B83ECB66D60E}"/>
    <dgm:cxn modelId="{07DCD8E1-5F1D-48AA-9FE8-530C68812403}" srcId="{939786B1-A1FE-4ECF-925B-D73F7C98CB55}" destId="{8051165C-E81C-4B97-B809-23D479F63D0F}" srcOrd="3" destOrd="0" parTransId="{817573EA-A288-4CB3-B046-399DC32297C4}" sibTransId="{0F825F5E-D905-4CA7-A26F-7DE448D125B5}"/>
    <dgm:cxn modelId="{53E4E2E5-66DA-4791-8805-F690711F2280}" type="presOf" srcId="{93D10969-51A9-4C0B-9C9E-ED8DFA4C17F5}" destId="{9AF34E66-CB89-47EB-B333-8A440F858525}" srcOrd="0" destOrd="0" presId="urn:microsoft.com/office/officeart/2005/8/layout/list1"/>
    <dgm:cxn modelId="{D602BCFA-C24D-4B60-8A2D-DDC7F08E62A9}" type="presOf" srcId="{DF1900C1-8ACA-4175-BEFC-C40014BB5C6F}" destId="{060E428D-BB45-4B8A-80EB-7DBE0772D9DC}" srcOrd="0" destOrd="0" presId="urn:microsoft.com/office/officeart/2005/8/layout/list1"/>
    <dgm:cxn modelId="{1DBA2AB6-F8DD-4D86-8CFC-FA8713A18ED2}" type="presParOf" srcId="{50F9BBDF-2BAE-492A-A32F-14F0D1283236}" destId="{B5B41B11-AB87-4609-9B1D-90FC1F5EE4F5}" srcOrd="0" destOrd="0" presId="urn:microsoft.com/office/officeart/2005/8/layout/list1"/>
    <dgm:cxn modelId="{0F3EB3DE-6E6C-4083-A501-5BC5D340C459}" type="presParOf" srcId="{B5B41B11-AB87-4609-9B1D-90FC1F5EE4F5}" destId="{A7EA3F07-127E-4DFA-BA19-04283A461E0E}" srcOrd="0" destOrd="0" presId="urn:microsoft.com/office/officeart/2005/8/layout/list1"/>
    <dgm:cxn modelId="{66218F65-1F7C-41C2-B95C-6F3FFADD94CC}" type="presParOf" srcId="{B5B41B11-AB87-4609-9B1D-90FC1F5EE4F5}" destId="{0E6B7F28-C608-461F-8931-FCA6CC889415}" srcOrd="1" destOrd="0" presId="urn:microsoft.com/office/officeart/2005/8/layout/list1"/>
    <dgm:cxn modelId="{24FEDC1E-C43F-4C57-8F22-CD58C4799BF3}" type="presParOf" srcId="{50F9BBDF-2BAE-492A-A32F-14F0D1283236}" destId="{7F87BBE8-FCC6-4B84-9A03-084D31AE27EC}" srcOrd="1" destOrd="0" presId="urn:microsoft.com/office/officeart/2005/8/layout/list1"/>
    <dgm:cxn modelId="{1F8C2B49-DD86-4E8A-8F56-1233236E0E28}" type="presParOf" srcId="{50F9BBDF-2BAE-492A-A32F-14F0D1283236}" destId="{CF8DE967-43C6-4B88-BCAD-ED3F55ECA393}" srcOrd="2" destOrd="0" presId="urn:microsoft.com/office/officeart/2005/8/layout/list1"/>
    <dgm:cxn modelId="{20E245FD-33F7-477B-87E7-2437040BA814}" type="presParOf" srcId="{50F9BBDF-2BAE-492A-A32F-14F0D1283236}" destId="{C0C774D2-C34A-4FC0-B425-249DD7BD6344}" srcOrd="3" destOrd="0" presId="urn:microsoft.com/office/officeart/2005/8/layout/list1"/>
    <dgm:cxn modelId="{BB2866E2-B8D1-4928-97B1-5D3A9E6F77B0}" type="presParOf" srcId="{50F9BBDF-2BAE-492A-A32F-14F0D1283236}" destId="{C62B7832-BF29-43F6-86A2-BAC8516FD1C8}" srcOrd="4" destOrd="0" presId="urn:microsoft.com/office/officeart/2005/8/layout/list1"/>
    <dgm:cxn modelId="{AF04E6CD-EC76-4837-94E2-24024C9C7C08}" type="presParOf" srcId="{C62B7832-BF29-43F6-86A2-BAC8516FD1C8}" destId="{060E428D-BB45-4B8A-80EB-7DBE0772D9DC}" srcOrd="0" destOrd="0" presId="urn:microsoft.com/office/officeart/2005/8/layout/list1"/>
    <dgm:cxn modelId="{5E2E54E5-227D-4CD9-84C5-F96C4DE76FC9}" type="presParOf" srcId="{C62B7832-BF29-43F6-86A2-BAC8516FD1C8}" destId="{4CA77D23-FD22-43A3-8CE6-757AE854E041}" srcOrd="1" destOrd="0" presId="urn:microsoft.com/office/officeart/2005/8/layout/list1"/>
    <dgm:cxn modelId="{74DD5023-7E5C-4FAD-8475-59E288A79533}" type="presParOf" srcId="{50F9BBDF-2BAE-492A-A32F-14F0D1283236}" destId="{62A5D841-B09B-479B-AA16-03F21848E44F}" srcOrd="5" destOrd="0" presId="urn:microsoft.com/office/officeart/2005/8/layout/list1"/>
    <dgm:cxn modelId="{C1DE7C49-55F5-432F-A078-8F58FC187F4B}" type="presParOf" srcId="{50F9BBDF-2BAE-492A-A32F-14F0D1283236}" destId="{399382FE-C758-4300-912B-577EA4CB3ABD}" srcOrd="6" destOrd="0" presId="urn:microsoft.com/office/officeart/2005/8/layout/list1"/>
    <dgm:cxn modelId="{578AB839-E198-43D7-80BA-2479B5426AF3}" type="presParOf" srcId="{50F9BBDF-2BAE-492A-A32F-14F0D1283236}" destId="{FF5A7D45-9DE5-40DD-8456-1F3199958247}" srcOrd="7" destOrd="0" presId="urn:microsoft.com/office/officeart/2005/8/layout/list1"/>
    <dgm:cxn modelId="{6250C9CF-DCD0-4296-8A12-28AB1DD78D8A}" type="presParOf" srcId="{50F9BBDF-2BAE-492A-A32F-14F0D1283236}" destId="{E24BA05B-53BD-4A83-8BCC-B4B6D93F4A69}" srcOrd="8" destOrd="0" presId="urn:microsoft.com/office/officeart/2005/8/layout/list1"/>
    <dgm:cxn modelId="{067631EA-7EF0-4894-9F1F-42D96D6A6C3A}" type="presParOf" srcId="{E24BA05B-53BD-4A83-8BCC-B4B6D93F4A69}" destId="{BFA9EB78-BD53-4692-9AB0-F18F6137F7D4}" srcOrd="0" destOrd="0" presId="urn:microsoft.com/office/officeart/2005/8/layout/list1"/>
    <dgm:cxn modelId="{F58CACD5-0932-4297-AB8F-D950BE4B4170}" type="presParOf" srcId="{E24BA05B-53BD-4A83-8BCC-B4B6D93F4A69}" destId="{3E5564CE-07C1-4838-8A51-3588D5039B24}" srcOrd="1" destOrd="0" presId="urn:microsoft.com/office/officeart/2005/8/layout/list1"/>
    <dgm:cxn modelId="{BCD1EC55-5B86-4DA8-BFEE-852EB0FEB3F8}" type="presParOf" srcId="{50F9BBDF-2BAE-492A-A32F-14F0D1283236}" destId="{D5B15274-2A38-4AB5-894E-0853B239B17F}" srcOrd="9" destOrd="0" presId="urn:microsoft.com/office/officeart/2005/8/layout/list1"/>
    <dgm:cxn modelId="{CFC947BD-42EE-457D-98AE-3F606E04FCA4}" type="presParOf" srcId="{50F9BBDF-2BAE-492A-A32F-14F0D1283236}" destId="{E88B713C-B290-4281-848E-BCBE7F5AE7B1}" srcOrd="10" destOrd="0" presId="urn:microsoft.com/office/officeart/2005/8/layout/list1"/>
    <dgm:cxn modelId="{E48D21EE-10BD-45D2-9BA0-C39560882D21}" type="presParOf" srcId="{50F9BBDF-2BAE-492A-A32F-14F0D1283236}" destId="{10A32802-A2A7-4F2C-AE27-8A127FE7C9F0}" srcOrd="11" destOrd="0" presId="urn:microsoft.com/office/officeart/2005/8/layout/list1"/>
    <dgm:cxn modelId="{6057524D-E65D-468C-9FE5-F5E95CC046C8}" type="presParOf" srcId="{50F9BBDF-2BAE-492A-A32F-14F0D1283236}" destId="{0E0EAFE6-C0AC-481E-928B-E3DF908E0A28}" srcOrd="12" destOrd="0" presId="urn:microsoft.com/office/officeart/2005/8/layout/list1"/>
    <dgm:cxn modelId="{4099879D-CB0B-42DA-B43D-8DA3B17A2F55}" type="presParOf" srcId="{0E0EAFE6-C0AC-481E-928B-E3DF908E0A28}" destId="{46C3F30A-E4FE-4792-A790-B7B703F188EF}" srcOrd="0" destOrd="0" presId="urn:microsoft.com/office/officeart/2005/8/layout/list1"/>
    <dgm:cxn modelId="{7CEF19B8-AEC6-4B1F-8AF6-E90CEB27D3AB}" type="presParOf" srcId="{0E0EAFE6-C0AC-481E-928B-E3DF908E0A28}" destId="{691C9899-3C50-4B86-A927-3877D9ACA088}" srcOrd="1" destOrd="0" presId="urn:microsoft.com/office/officeart/2005/8/layout/list1"/>
    <dgm:cxn modelId="{1B305C5F-E0A2-4926-BA9D-BEB55D7FB045}" type="presParOf" srcId="{50F9BBDF-2BAE-492A-A32F-14F0D1283236}" destId="{61A48F4E-73FB-42E5-BF80-E8173716B7AA}" srcOrd="13" destOrd="0" presId="urn:microsoft.com/office/officeart/2005/8/layout/list1"/>
    <dgm:cxn modelId="{E5A1458E-FF76-4D93-A1CC-A204A26CE86C}" type="presParOf" srcId="{50F9BBDF-2BAE-492A-A32F-14F0D1283236}" destId="{9AF34E66-CB89-47EB-B333-8A440F85852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39786B1-A1FE-4ECF-925B-D73F7C98CB55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DD18D83-843F-43F0-9DCA-4769A17F3F89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dirty="0"/>
            <a:t>Process your feels</a:t>
          </a:r>
        </a:p>
      </dgm:t>
    </dgm:pt>
    <dgm:pt modelId="{A5CD8704-0790-485C-8C6B-77ECA57519A1}" type="parTrans" cxnId="{FA0F5451-7E92-4BE9-8E19-903137D68760}">
      <dgm:prSet/>
      <dgm:spPr/>
      <dgm:t>
        <a:bodyPr/>
        <a:lstStyle/>
        <a:p>
          <a:endParaRPr lang="en-US"/>
        </a:p>
      </dgm:t>
    </dgm:pt>
    <dgm:pt modelId="{1442F552-D6DC-43A3-8629-FF06567B2C04}" type="sibTrans" cxnId="{FA0F5451-7E92-4BE9-8E19-903137D68760}">
      <dgm:prSet/>
      <dgm:spPr/>
      <dgm:t>
        <a:bodyPr/>
        <a:lstStyle/>
        <a:p>
          <a:endParaRPr lang="en-US"/>
        </a:p>
      </dgm:t>
    </dgm:pt>
    <dgm:pt modelId="{EB6EFEE3-26FC-4B2D-AFD4-73384C2C05DB}">
      <dgm:prSet/>
      <dgm:spPr/>
      <dgm:t>
        <a:bodyPr/>
        <a:lstStyle/>
        <a:p>
          <a:r>
            <a:rPr lang="en-US" dirty="0"/>
            <a:t>Journal to get the noise out of your head and onto the page</a:t>
          </a:r>
        </a:p>
      </dgm:t>
    </dgm:pt>
    <dgm:pt modelId="{37F59DCB-3385-4EA7-83A4-B9F958A5FA3C}" type="parTrans" cxnId="{E0E00B22-E382-42CE-A92D-658A810FB33B}">
      <dgm:prSet/>
      <dgm:spPr/>
      <dgm:t>
        <a:bodyPr/>
        <a:lstStyle/>
        <a:p>
          <a:endParaRPr lang="en-US"/>
        </a:p>
      </dgm:t>
    </dgm:pt>
    <dgm:pt modelId="{D8298FCF-CBA6-4BF4-8AA7-F8A3FE2C4782}" type="sibTrans" cxnId="{E0E00B22-E382-42CE-A92D-658A810FB33B}">
      <dgm:prSet/>
      <dgm:spPr/>
      <dgm:t>
        <a:bodyPr/>
        <a:lstStyle/>
        <a:p>
          <a:endParaRPr lang="en-US"/>
        </a:p>
      </dgm:t>
    </dgm:pt>
    <dgm:pt modelId="{DF1900C1-8ACA-4175-BEFC-C40014BB5C6F}">
      <dgm:prSet/>
      <dgm:spPr/>
      <dgm:t>
        <a:bodyPr/>
        <a:lstStyle/>
        <a:p>
          <a:r>
            <a:rPr lang="en-US"/>
            <a:t>Move your body</a:t>
          </a:r>
          <a:endParaRPr lang="en-US" dirty="0"/>
        </a:p>
      </dgm:t>
    </dgm:pt>
    <dgm:pt modelId="{532203EF-404F-4BF6-BF2A-D8F3832D6562}" type="parTrans" cxnId="{61929093-3DF2-479A-98BD-3AC9F7133A03}">
      <dgm:prSet/>
      <dgm:spPr/>
      <dgm:t>
        <a:bodyPr/>
        <a:lstStyle/>
        <a:p>
          <a:endParaRPr lang="en-US"/>
        </a:p>
      </dgm:t>
    </dgm:pt>
    <dgm:pt modelId="{2FE44DAB-170B-4B03-91CF-30903C854EC2}" type="sibTrans" cxnId="{61929093-3DF2-479A-98BD-3AC9F7133A03}">
      <dgm:prSet/>
      <dgm:spPr/>
      <dgm:t>
        <a:bodyPr/>
        <a:lstStyle/>
        <a:p>
          <a:endParaRPr lang="en-US"/>
        </a:p>
      </dgm:t>
    </dgm:pt>
    <dgm:pt modelId="{68EE573F-8B08-4DFD-8660-7120B588A730}">
      <dgm:prSet/>
      <dgm:spPr/>
      <dgm:t>
        <a:bodyPr/>
        <a:lstStyle/>
        <a:p>
          <a:r>
            <a:rPr lang="en-US" dirty="0"/>
            <a:t>Take a 5-10 min stretch break</a:t>
          </a:r>
        </a:p>
      </dgm:t>
    </dgm:pt>
    <dgm:pt modelId="{6693AF4F-1E21-43CC-9D89-7C6C5677962C}" type="parTrans" cxnId="{66820587-ADAC-4B86-9A36-B64672278EB1}">
      <dgm:prSet/>
      <dgm:spPr/>
      <dgm:t>
        <a:bodyPr/>
        <a:lstStyle/>
        <a:p>
          <a:endParaRPr lang="en-US"/>
        </a:p>
      </dgm:t>
    </dgm:pt>
    <dgm:pt modelId="{84C1B1A5-FC54-47E0-B35B-42D5A12BA23B}" type="sibTrans" cxnId="{66820587-ADAC-4B86-9A36-B64672278EB1}">
      <dgm:prSet/>
      <dgm:spPr/>
      <dgm:t>
        <a:bodyPr/>
        <a:lstStyle/>
        <a:p>
          <a:endParaRPr lang="en-US"/>
        </a:p>
      </dgm:t>
    </dgm:pt>
    <dgm:pt modelId="{6AFE36ED-9D4A-4810-862A-C8BDE4CE8509}">
      <dgm:prSet/>
      <dgm:spPr/>
      <dgm:t>
        <a:bodyPr/>
        <a:lstStyle/>
        <a:p>
          <a:r>
            <a:rPr lang="en-US"/>
            <a:t>Practice mindfulness hacks</a:t>
          </a:r>
          <a:endParaRPr lang="en-US" dirty="0"/>
        </a:p>
      </dgm:t>
    </dgm:pt>
    <dgm:pt modelId="{5C480073-7721-48D1-825B-839FC114B1EF}" type="parTrans" cxnId="{D2F681E1-0902-4AAF-87BE-1037B0F9CA28}">
      <dgm:prSet/>
      <dgm:spPr/>
      <dgm:t>
        <a:bodyPr/>
        <a:lstStyle/>
        <a:p>
          <a:endParaRPr lang="en-US"/>
        </a:p>
      </dgm:t>
    </dgm:pt>
    <dgm:pt modelId="{DFA0920F-DF8A-41CB-8793-B83ECB66D60E}" type="sibTrans" cxnId="{D2F681E1-0902-4AAF-87BE-1037B0F9CA28}">
      <dgm:prSet/>
      <dgm:spPr/>
      <dgm:t>
        <a:bodyPr/>
        <a:lstStyle/>
        <a:p>
          <a:endParaRPr lang="en-US"/>
        </a:p>
      </dgm:t>
    </dgm:pt>
    <dgm:pt modelId="{9262089D-A408-4587-86AF-57E7905E89F8}">
      <dgm:prSet/>
      <dgm:spPr/>
      <dgm:t>
        <a:bodyPr/>
        <a:lstStyle/>
        <a:p>
          <a:r>
            <a:rPr lang="en-US" dirty="0"/>
            <a:t>Trace your hand</a:t>
          </a:r>
        </a:p>
      </dgm:t>
    </dgm:pt>
    <dgm:pt modelId="{8D54680C-BE34-4DD1-8D4D-6E09975B6A47}" type="parTrans" cxnId="{270B2C2E-B870-4E1F-8FC0-B8834F247800}">
      <dgm:prSet/>
      <dgm:spPr/>
      <dgm:t>
        <a:bodyPr/>
        <a:lstStyle/>
        <a:p>
          <a:endParaRPr lang="en-US"/>
        </a:p>
      </dgm:t>
    </dgm:pt>
    <dgm:pt modelId="{CF1C08B3-10E1-4E66-9CDD-646D9C7AC4F3}" type="sibTrans" cxnId="{270B2C2E-B870-4E1F-8FC0-B8834F247800}">
      <dgm:prSet/>
      <dgm:spPr/>
      <dgm:t>
        <a:bodyPr/>
        <a:lstStyle/>
        <a:p>
          <a:endParaRPr lang="en-US"/>
        </a:p>
      </dgm:t>
    </dgm:pt>
    <dgm:pt modelId="{8051165C-E81C-4B97-B809-23D479F63D0F}">
      <dgm:prSet/>
      <dgm:spPr/>
      <dgm:t>
        <a:bodyPr/>
        <a:lstStyle/>
        <a:p>
          <a:r>
            <a:rPr lang="en-US" dirty="0"/>
            <a:t>Distract yourself</a:t>
          </a:r>
        </a:p>
      </dgm:t>
    </dgm:pt>
    <dgm:pt modelId="{817573EA-A288-4CB3-B046-399DC32297C4}" type="parTrans" cxnId="{07DCD8E1-5F1D-48AA-9FE8-530C68812403}">
      <dgm:prSet/>
      <dgm:spPr/>
      <dgm:t>
        <a:bodyPr/>
        <a:lstStyle/>
        <a:p>
          <a:endParaRPr lang="en-US"/>
        </a:p>
      </dgm:t>
    </dgm:pt>
    <dgm:pt modelId="{0F825F5E-D905-4CA7-A26F-7DE448D125B5}" type="sibTrans" cxnId="{07DCD8E1-5F1D-48AA-9FE8-530C68812403}">
      <dgm:prSet/>
      <dgm:spPr/>
      <dgm:t>
        <a:bodyPr/>
        <a:lstStyle/>
        <a:p>
          <a:endParaRPr lang="en-US"/>
        </a:p>
      </dgm:t>
    </dgm:pt>
    <dgm:pt modelId="{93D10969-51A9-4C0B-9C9E-ED8DFA4C17F5}">
      <dgm:prSet/>
      <dgm:spPr/>
      <dgm:t>
        <a:bodyPr/>
        <a:lstStyle/>
        <a:p>
          <a:r>
            <a:rPr lang="en-US" dirty="0"/>
            <a:t>Scroll happy animal videos</a:t>
          </a:r>
        </a:p>
      </dgm:t>
    </dgm:pt>
    <dgm:pt modelId="{6AD84F5B-D596-491E-AD18-BB82702DDE8B}" type="parTrans" cxnId="{12D05A4A-CFB1-45E3-AC0A-D8BCB619BA46}">
      <dgm:prSet/>
      <dgm:spPr/>
      <dgm:t>
        <a:bodyPr/>
        <a:lstStyle/>
        <a:p>
          <a:endParaRPr lang="en-US"/>
        </a:p>
      </dgm:t>
    </dgm:pt>
    <dgm:pt modelId="{1E9302B1-7468-45EB-AF27-4E38F75AC829}" type="sibTrans" cxnId="{12D05A4A-CFB1-45E3-AC0A-D8BCB619BA46}">
      <dgm:prSet/>
      <dgm:spPr/>
      <dgm:t>
        <a:bodyPr/>
        <a:lstStyle/>
        <a:p>
          <a:endParaRPr lang="en-US"/>
        </a:p>
      </dgm:t>
    </dgm:pt>
    <dgm:pt modelId="{50F9BBDF-2BAE-492A-A32F-14F0D1283236}" type="pres">
      <dgm:prSet presAssocID="{939786B1-A1FE-4ECF-925B-D73F7C98CB55}" presName="linear" presStyleCnt="0">
        <dgm:presLayoutVars>
          <dgm:dir/>
          <dgm:animLvl val="lvl"/>
          <dgm:resizeHandles val="exact"/>
        </dgm:presLayoutVars>
      </dgm:prSet>
      <dgm:spPr/>
    </dgm:pt>
    <dgm:pt modelId="{B5B41B11-AB87-4609-9B1D-90FC1F5EE4F5}" type="pres">
      <dgm:prSet presAssocID="{3DD18D83-843F-43F0-9DCA-4769A17F3F89}" presName="parentLin" presStyleCnt="0"/>
      <dgm:spPr/>
    </dgm:pt>
    <dgm:pt modelId="{A7EA3F07-127E-4DFA-BA19-04283A461E0E}" type="pres">
      <dgm:prSet presAssocID="{3DD18D83-843F-43F0-9DCA-4769A17F3F89}" presName="parentLeftMargin" presStyleLbl="node1" presStyleIdx="0" presStyleCnt="4"/>
      <dgm:spPr/>
    </dgm:pt>
    <dgm:pt modelId="{0E6B7F28-C608-461F-8931-FCA6CC889415}" type="pres">
      <dgm:prSet presAssocID="{3DD18D83-843F-43F0-9DCA-4769A17F3F8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F87BBE8-FCC6-4B84-9A03-084D31AE27EC}" type="pres">
      <dgm:prSet presAssocID="{3DD18D83-843F-43F0-9DCA-4769A17F3F89}" presName="negativeSpace" presStyleCnt="0"/>
      <dgm:spPr/>
    </dgm:pt>
    <dgm:pt modelId="{CF8DE967-43C6-4B88-BCAD-ED3F55ECA393}" type="pres">
      <dgm:prSet presAssocID="{3DD18D83-843F-43F0-9DCA-4769A17F3F89}" presName="childText" presStyleLbl="conFgAcc1" presStyleIdx="0" presStyleCnt="4">
        <dgm:presLayoutVars>
          <dgm:bulletEnabled val="1"/>
        </dgm:presLayoutVars>
      </dgm:prSet>
      <dgm:spPr/>
    </dgm:pt>
    <dgm:pt modelId="{C0C774D2-C34A-4FC0-B425-249DD7BD6344}" type="pres">
      <dgm:prSet presAssocID="{1442F552-D6DC-43A3-8629-FF06567B2C04}" presName="spaceBetweenRectangles" presStyleCnt="0"/>
      <dgm:spPr/>
    </dgm:pt>
    <dgm:pt modelId="{C62B7832-BF29-43F6-86A2-BAC8516FD1C8}" type="pres">
      <dgm:prSet presAssocID="{DF1900C1-8ACA-4175-BEFC-C40014BB5C6F}" presName="parentLin" presStyleCnt="0"/>
      <dgm:spPr/>
    </dgm:pt>
    <dgm:pt modelId="{060E428D-BB45-4B8A-80EB-7DBE0772D9DC}" type="pres">
      <dgm:prSet presAssocID="{DF1900C1-8ACA-4175-BEFC-C40014BB5C6F}" presName="parentLeftMargin" presStyleLbl="node1" presStyleIdx="0" presStyleCnt="4"/>
      <dgm:spPr/>
    </dgm:pt>
    <dgm:pt modelId="{4CA77D23-FD22-43A3-8CE6-757AE854E041}" type="pres">
      <dgm:prSet presAssocID="{DF1900C1-8ACA-4175-BEFC-C40014BB5C6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2A5D841-B09B-479B-AA16-03F21848E44F}" type="pres">
      <dgm:prSet presAssocID="{DF1900C1-8ACA-4175-BEFC-C40014BB5C6F}" presName="negativeSpace" presStyleCnt="0"/>
      <dgm:spPr/>
    </dgm:pt>
    <dgm:pt modelId="{399382FE-C758-4300-912B-577EA4CB3ABD}" type="pres">
      <dgm:prSet presAssocID="{DF1900C1-8ACA-4175-BEFC-C40014BB5C6F}" presName="childText" presStyleLbl="conFgAcc1" presStyleIdx="1" presStyleCnt="4">
        <dgm:presLayoutVars>
          <dgm:bulletEnabled val="1"/>
        </dgm:presLayoutVars>
      </dgm:prSet>
      <dgm:spPr/>
    </dgm:pt>
    <dgm:pt modelId="{FF5A7D45-9DE5-40DD-8456-1F3199958247}" type="pres">
      <dgm:prSet presAssocID="{2FE44DAB-170B-4B03-91CF-30903C854EC2}" presName="spaceBetweenRectangles" presStyleCnt="0"/>
      <dgm:spPr/>
    </dgm:pt>
    <dgm:pt modelId="{E24BA05B-53BD-4A83-8BCC-B4B6D93F4A69}" type="pres">
      <dgm:prSet presAssocID="{6AFE36ED-9D4A-4810-862A-C8BDE4CE8509}" presName="parentLin" presStyleCnt="0"/>
      <dgm:spPr/>
    </dgm:pt>
    <dgm:pt modelId="{BFA9EB78-BD53-4692-9AB0-F18F6137F7D4}" type="pres">
      <dgm:prSet presAssocID="{6AFE36ED-9D4A-4810-862A-C8BDE4CE8509}" presName="parentLeftMargin" presStyleLbl="node1" presStyleIdx="1" presStyleCnt="4"/>
      <dgm:spPr/>
    </dgm:pt>
    <dgm:pt modelId="{3E5564CE-07C1-4838-8A51-3588D5039B24}" type="pres">
      <dgm:prSet presAssocID="{6AFE36ED-9D4A-4810-862A-C8BDE4CE850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5B15274-2A38-4AB5-894E-0853B239B17F}" type="pres">
      <dgm:prSet presAssocID="{6AFE36ED-9D4A-4810-862A-C8BDE4CE8509}" presName="negativeSpace" presStyleCnt="0"/>
      <dgm:spPr/>
    </dgm:pt>
    <dgm:pt modelId="{E88B713C-B290-4281-848E-BCBE7F5AE7B1}" type="pres">
      <dgm:prSet presAssocID="{6AFE36ED-9D4A-4810-862A-C8BDE4CE8509}" presName="childText" presStyleLbl="conFgAcc1" presStyleIdx="2" presStyleCnt="4">
        <dgm:presLayoutVars>
          <dgm:bulletEnabled val="1"/>
        </dgm:presLayoutVars>
      </dgm:prSet>
      <dgm:spPr/>
    </dgm:pt>
    <dgm:pt modelId="{10A32802-A2A7-4F2C-AE27-8A127FE7C9F0}" type="pres">
      <dgm:prSet presAssocID="{DFA0920F-DF8A-41CB-8793-B83ECB66D60E}" presName="spaceBetweenRectangles" presStyleCnt="0"/>
      <dgm:spPr/>
    </dgm:pt>
    <dgm:pt modelId="{0E0EAFE6-C0AC-481E-928B-E3DF908E0A28}" type="pres">
      <dgm:prSet presAssocID="{8051165C-E81C-4B97-B809-23D479F63D0F}" presName="parentLin" presStyleCnt="0"/>
      <dgm:spPr/>
    </dgm:pt>
    <dgm:pt modelId="{46C3F30A-E4FE-4792-A790-B7B703F188EF}" type="pres">
      <dgm:prSet presAssocID="{8051165C-E81C-4B97-B809-23D479F63D0F}" presName="parentLeftMargin" presStyleLbl="node1" presStyleIdx="2" presStyleCnt="4"/>
      <dgm:spPr/>
    </dgm:pt>
    <dgm:pt modelId="{691C9899-3C50-4B86-A927-3877D9ACA088}" type="pres">
      <dgm:prSet presAssocID="{8051165C-E81C-4B97-B809-23D479F63D0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1A48F4E-73FB-42E5-BF80-E8173716B7AA}" type="pres">
      <dgm:prSet presAssocID="{8051165C-E81C-4B97-B809-23D479F63D0F}" presName="negativeSpace" presStyleCnt="0"/>
      <dgm:spPr/>
    </dgm:pt>
    <dgm:pt modelId="{9AF34E66-CB89-47EB-B333-8A440F858525}" type="pres">
      <dgm:prSet presAssocID="{8051165C-E81C-4B97-B809-23D479F63D0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0E00B22-E382-42CE-A92D-658A810FB33B}" srcId="{3DD18D83-843F-43F0-9DCA-4769A17F3F89}" destId="{EB6EFEE3-26FC-4B2D-AFD4-73384C2C05DB}" srcOrd="0" destOrd="0" parTransId="{37F59DCB-3385-4EA7-83A4-B9F958A5FA3C}" sibTransId="{D8298FCF-CBA6-4BF4-8AA7-F8A3FE2C4782}"/>
    <dgm:cxn modelId="{125A6E2A-6E32-4525-8A56-C1B8287EA26F}" type="presOf" srcId="{6AFE36ED-9D4A-4810-862A-C8BDE4CE8509}" destId="{BFA9EB78-BD53-4692-9AB0-F18F6137F7D4}" srcOrd="0" destOrd="0" presId="urn:microsoft.com/office/officeart/2005/8/layout/list1"/>
    <dgm:cxn modelId="{270B2C2E-B870-4E1F-8FC0-B8834F247800}" srcId="{6AFE36ED-9D4A-4810-862A-C8BDE4CE8509}" destId="{9262089D-A408-4587-86AF-57E7905E89F8}" srcOrd="0" destOrd="0" parTransId="{8D54680C-BE34-4DD1-8D4D-6E09975B6A47}" sibTransId="{CF1C08B3-10E1-4E66-9CDD-646D9C7AC4F3}"/>
    <dgm:cxn modelId="{96ABC768-D7BF-490D-987B-A57867D79424}" type="presOf" srcId="{68EE573F-8B08-4DFD-8660-7120B588A730}" destId="{399382FE-C758-4300-912B-577EA4CB3ABD}" srcOrd="0" destOrd="0" presId="urn:microsoft.com/office/officeart/2005/8/layout/list1"/>
    <dgm:cxn modelId="{12D05A4A-CFB1-45E3-AC0A-D8BCB619BA46}" srcId="{8051165C-E81C-4B97-B809-23D479F63D0F}" destId="{93D10969-51A9-4C0B-9C9E-ED8DFA4C17F5}" srcOrd="0" destOrd="0" parTransId="{6AD84F5B-D596-491E-AD18-BB82702DDE8B}" sibTransId="{1E9302B1-7468-45EB-AF27-4E38F75AC829}"/>
    <dgm:cxn modelId="{2550346C-2EE1-41CB-87B1-E477BC2B2C45}" type="presOf" srcId="{9262089D-A408-4587-86AF-57E7905E89F8}" destId="{E88B713C-B290-4281-848E-BCBE7F5AE7B1}" srcOrd="0" destOrd="0" presId="urn:microsoft.com/office/officeart/2005/8/layout/list1"/>
    <dgm:cxn modelId="{FA0F5451-7E92-4BE9-8E19-903137D68760}" srcId="{939786B1-A1FE-4ECF-925B-D73F7C98CB55}" destId="{3DD18D83-843F-43F0-9DCA-4769A17F3F89}" srcOrd="0" destOrd="0" parTransId="{A5CD8704-0790-485C-8C6B-77ECA57519A1}" sibTransId="{1442F552-D6DC-43A3-8629-FF06567B2C04}"/>
    <dgm:cxn modelId="{2CC84355-F7F0-4BBE-94EE-D6FC108C5729}" type="presOf" srcId="{6AFE36ED-9D4A-4810-862A-C8BDE4CE8509}" destId="{3E5564CE-07C1-4838-8A51-3588D5039B24}" srcOrd="1" destOrd="0" presId="urn:microsoft.com/office/officeart/2005/8/layout/list1"/>
    <dgm:cxn modelId="{00819B7F-C5AA-4561-A26D-90F864673D81}" type="presOf" srcId="{3DD18D83-843F-43F0-9DCA-4769A17F3F89}" destId="{0E6B7F28-C608-461F-8931-FCA6CC889415}" srcOrd="1" destOrd="0" presId="urn:microsoft.com/office/officeart/2005/8/layout/list1"/>
    <dgm:cxn modelId="{5CB57E86-4398-4474-A4F5-07F65668CA86}" type="presOf" srcId="{DF1900C1-8ACA-4175-BEFC-C40014BB5C6F}" destId="{4CA77D23-FD22-43A3-8CE6-757AE854E041}" srcOrd="1" destOrd="0" presId="urn:microsoft.com/office/officeart/2005/8/layout/list1"/>
    <dgm:cxn modelId="{66820587-ADAC-4B86-9A36-B64672278EB1}" srcId="{DF1900C1-8ACA-4175-BEFC-C40014BB5C6F}" destId="{68EE573F-8B08-4DFD-8660-7120B588A730}" srcOrd="0" destOrd="0" parTransId="{6693AF4F-1E21-43CC-9D89-7C6C5677962C}" sibTransId="{84C1B1A5-FC54-47E0-B35B-42D5A12BA23B}"/>
    <dgm:cxn modelId="{61929093-3DF2-479A-98BD-3AC9F7133A03}" srcId="{939786B1-A1FE-4ECF-925B-D73F7C98CB55}" destId="{DF1900C1-8ACA-4175-BEFC-C40014BB5C6F}" srcOrd="1" destOrd="0" parTransId="{532203EF-404F-4BF6-BF2A-D8F3832D6562}" sibTransId="{2FE44DAB-170B-4B03-91CF-30903C854EC2}"/>
    <dgm:cxn modelId="{BF05D294-B0B2-4821-8049-B2BCB320692E}" type="presOf" srcId="{EB6EFEE3-26FC-4B2D-AFD4-73384C2C05DB}" destId="{CF8DE967-43C6-4B88-BCAD-ED3F55ECA393}" srcOrd="0" destOrd="0" presId="urn:microsoft.com/office/officeart/2005/8/layout/list1"/>
    <dgm:cxn modelId="{C63BB4A5-8AE2-4252-8A87-FD412A400154}" type="presOf" srcId="{8051165C-E81C-4B97-B809-23D479F63D0F}" destId="{46C3F30A-E4FE-4792-A790-B7B703F188EF}" srcOrd="0" destOrd="0" presId="urn:microsoft.com/office/officeart/2005/8/layout/list1"/>
    <dgm:cxn modelId="{86AF78B8-517E-4389-9483-ECECDA9D5EE8}" type="presOf" srcId="{3DD18D83-843F-43F0-9DCA-4769A17F3F89}" destId="{A7EA3F07-127E-4DFA-BA19-04283A461E0E}" srcOrd="0" destOrd="0" presId="urn:microsoft.com/office/officeart/2005/8/layout/list1"/>
    <dgm:cxn modelId="{5F97A1C5-EA97-479A-86E4-D63852736981}" type="presOf" srcId="{8051165C-E81C-4B97-B809-23D479F63D0F}" destId="{691C9899-3C50-4B86-A927-3877D9ACA088}" srcOrd="1" destOrd="0" presId="urn:microsoft.com/office/officeart/2005/8/layout/list1"/>
    <dgm:cxn modelId="{704E27DC-97DE-41C5-8371-1E4DEA29A285}" type="presOf" srcId="{939786B1-A1FE-4ECF-925B-D73F7C98CB55}" destId="{50F9BBDF-2BAE-492A-A32F-14F0D1283236}" srcOrd="0" destOrd="0" presId="urn:microsoft.com/office/officeart/2005/8/layout/list1"/>
    <dgm:cxn modelId="{D2F681E1-0902-4AAF-87BE-1037B0F9CA28}" srcId="{939786B1-A1FE-4ECF-925B-D73F7C98CB55}" destId="{6AFE36ED-9D4A-4810-862A-C8BDE4CE8509}" srcOrd="2" destOrd="0" parTransId="{5C480073-7721-48D1-825B-839FC114B1EF}" sibTransId="{DFA0920F-DF8A-41CB-8793-B83ECB66D60E}"/>
    <dgm:cxn modelId="{07DCD8E1-5F1D-48AA-9FE8-530C68812403}" srcId="{939786B1-A1FE-4ECF-925B-D73F7C98CB55}" destId="{8051165C-E81C-4B97-B809-23D479F63D0F}" srcOrd="3" destOrd="0" parTransId="{817573EA-A288-4CB3-B046-399DC32297C4}" sibTransId="{0F825F5E-D905-4CA7-A26F-7DE448D125B5}"/>
    <dgm:cxn modelId="{53E4E2E5-66DA-4791-8805-F690711F2280}" type="presOf" srcId="{93D10969-51A9-4C0B-9C9E-ED8DFA4C17F5}" destId="{9AF34E66-CB89-47EB-B333-8A440F858525}" srcOrd="0" destOrd="0" presId="urn:microsoft.com/office/officeart/2005/8/layout/list1"/>
    <dgm:cxn modelId="{D602BCFA-C24D-4B60-8A2D-DDC7F08E62A9}" type="presOf" srcId="{DF1900C1-8ACA-4175-BEFC-C40014BB5C6F}" destId="{060E428D-BB45-4B8A-80EB-7DBE0772D9DC}" srcOrd="0" destOrd="0" presId="urn:microsoft.com/office/officeart/2005/8/layout/list1"/>
    <dgm:cxn modelId="{1DBA2AB6-F8DD-4D86-8CFC-FA8713A18ED2}" type="presParOf" srcId="{50F9BBDF-2BAE-492A-A32F-14F0D1283236}" destId="{B5B41B11-AB87-4609-9B1D-90FC1F5EE4F5}" srcOrd="0" destOrd="0" presId="urn:microsoft.com/office/officeart/2005/8/layout/list1"/>
    <dgm:cxn modelId="{0F3EB3DE-6E6C-4083-A501-5BC5D340C459}" type="presParOf" srcId="{B5B41B11-AB87-4609-9B1D-90FC1F5EE4F5}" destId="{A7EA3F07-127E-4DFA-BA19-04283A461E0E}" srcOrd="0" destOrd="0" presId="urn:microsoft.com/office/officeart/2005/8/layout/list1"/>
    <dgm:cxn modelId="{66218F65-1F7C-41C2-B95C-6F3FFADD94CC}" type="presParOf" srcId="{B5B41B11-AB87-4609-9B1D-90FC1F5EE4F5}" destId="{0E6B7F28-C608-461F-8931-FCA6CC889415}" srcOrd="1" destOrd="0" presId="urn:microsoft.com/office/officeart/2005/8/layout/list1"/>
    <dgm:cxn modelId="{24FEDC1E-C43F-4C57-8F22-CD58C4799BF3}" type="presParOf" srcId="{50F9BBDF-2BAE-492A-A32F-14F0D1283236}" destId="{7F87BBE8-FCC6-4B84-9A03-084D31AE27EC}" srcOrd="1" destOrd="0" presId="urn:microsoft.com/office/officeart/2005/8/layout/list1"/>
    <dgm:cxn modelId="{1F8C2B49-DD86-4E8A-8F56-1233236E0E28}" type="presParOf" srcId="{50F9BBDF-2BAE-492A-A32F-14F0D1283236}" destId="{CF8DE967-43C6-4B88-BCAD-ED3F55ECA393}" srcOrd="2" destOrd="0" presId="urn:microsoft.com/office/officeart/2005/8/layout/list1"/>
    <dgm:cxn modelId="{20E245FD-33F7-477B-87E7-2437040BA814}" type="presParOf" srcId="{50F9BBDF-2BAE-492A-A32F-14F0D1283236}" destId="{C0C774D2-C34A-4FC0-B425-249DD7BD6344}" srcOrd="3" destOrd="0" presId="urn:microsoft.com/office/officeart/2005/8/layout/list1"/>
    <dgm:cxn modelId="{BB2866E2-B8D1-4928-97B1-5D3A9E6F77B0}" type="presParOf" srcId="{50F9BBDF-2BAE-492A-A32F-14F0D1283236}" destId="{C62B7832-BF29-43F6-86A2-BAC8516FD1C8}" srcOrd="4" destOrd="0" presId="urn:microsoft.com/office/officeart/2005/8/layout/list1"/>
    <dgm:cxn modelId="{AF04E6CD-EC76-4837-94E2-24024C9C7C08}" type="presParOf" srcId="{C62B7832-BF29-43F6-86A2-BAC8516FD1C8}" destId="{060E428D-BB45-4B8A-80EB-7DBE0772D9DC}" srcOrd="0" destOrd="0" presId="urn:microsoft.com/office/officeart/2005/8/layout/list1"/>
    <dgm:cxn modelId="{5E2E54E5-227D-4CD9-84C5-F96C4DE76FC9}" type="presParOf" srcId="{C62B7832-BF29-43F6-86A2-BAC8516FD1C8}" destId="{4CA77D23-FD22-43A3-8CE6-757AE854E041}" srcOrd="1" destOrd="0" presId="urn:microsoft.com/office/officeart/2005/8/layout/list1"/>
    <dgm:cxn modelId="{74DD5023-7E5C-4FAD-8475-59E288A79533}" type="presParOf" srcId="{50F9BBDF-2BAE-492A-A32F-14F0D1283236}" destId="{62A5D841-B09B-479B-AA16-03F21848E44F}" srcOrd="5" destOrd="0" presId="urn:microsoft.com/office/officeart/2005/8/layout/list1"/>
    <dgm:cxn modelId="{C1DE7C49-55F5-432F-A078-8F58FC187F4B}" type="presParOf" srcId="{50F9BBDF-2BAE-492A-A32F-14F0D1283236}" destId="{399382FE-C758-4300-912B-577EA4CB3ABD}" srcOrd="6" destOrd="0" presId="urn:microsoft.com/office/officeart/2005/8/layout/list1"/>
    <dgm:cxn modelId="{578AB839-E198-43D7-80BA-2479B5426AF3}" type="presParOf" srcId="{50F9BBDF-2BAE-492A-A32F-14F0D1283236}" destId="{FF5A7D45-9DE5-40DD-8456-1F3199958247}" srcOrd="7" destOrd="0" presId="urn:microsoft.com/office/officeart/2005/8/layout/list1"/>
    <dgm:cxn modelId="{6250C9CF-DCD0-4296-8A12-28AB1DD78D8A}" type="presParOf" srcId="{50F9BBDF-2BAE-492A-A32F-14F0D1283236}" destId="{E24BA05B-53BD-4A83-8BCC-B4B6D93F4A69}" srcOrd="8" destOrd="0" presId="urn:microsoft.com/office/officeart/2005/8/layout/list1"/>
    <dgm:cxn modelId="{067631EA-7EF0-4894-9F1F-42D96D6A6C3A}" type="presParOf" srcId="{E24BA05B-53BD-4A83-8BCC-B4B6D93F4A69}" destId="{BFA9EB78-BD53-4692-9AB0-F18F6137F7D4}" srcOrd="0" destOrd="0" presId="urn:microsoft.com/office/officeart/2005/8/layout/list1"/>
    <dgm:cxn modelId="{F58CACD5-0932-4297-AB8F-D950BE4B4170}" type="presParOf" srcId="{E24BA05B-53BD-4A83-8BCC-B4B6D93F4A69}" destId="{3E5564CE-07C1-4838-8A51-3588D5039B24}" srcOrd="1" destOrd="0" presId="urn:microsoft.com/office/officeart/2005/8/layout/list1"/>
    <dgm:cxn modelId="{BCD1EC55-5B86-4DA8-BFEE-852EB0FEB3F8}" type="presParOf" srcId="{50F9BBDF-2BAE-492A-A32F-14F0D1283236}" destId="{D5B15274-2A38-4AB5-894E-0853B239B17F}" srcOrd="9" destOrd="0" presId="urn:microsoft.com/office/officeart/2005/8/layout/list1"/>
    <dgm:cxn modelId="{CFC947BD-42EE-457D-98AE-3F606E04FCA4}" type="presParOf" srcId="{50F9BBDF-2BAE-492A-A32F-14F0D1283236}" destId="{E88B713C-B290-4281-848E-BCBE7F5AE7B1}" srcOrd="10" destOrd="0" presId="urn:microsoft.com/office/officeart/2005/8/layout/list1"/>
    <dgm:cxn modelId="{E48D21EE-10BD-45D2-9BA0-C39560882D21}" type="presParOf" srcId="{50F9BBDF-2BAE-492A-A32F-14F0D1283236}" destId="{10A32802-A2A7-4F2C-AE27-8A127FE7C9F0}" srcOrd="11" destOrd="0" presId="urn:microsoft.com/office/officeart/2005/8/layout/list1"/>
    <dgm:cxn modelId="{6057524D-E65D-468C-9FE5-F5E95CC046C8}" type="presParOf" srcId="{50F9BBDF-2BAE-492A-A32F-14F0D1283236}" destId="{0E0EAFE6-C0AC-481E-928B-E3DF908E0A28}" srcOrd="12" destOrd="0" presId="urn:microsoft.com/office/officeart/2005/8/layout/list1"/>
    <dgm:cxn modelId="{4099879D-CB0B-42DA-B43D-8DA3B17A2F55}" type="presParOf" srcId="{0E0EAFE6-C0AC-481E-928B-E3DF908E0A28}" destId="{46C3F30A-E4FE-4792-A790-B7B703F188EF}" srcOrd="0" destOrd="0" presId="urn:microsoft.com/office/officeart/2005/8/layout/list1"/>
    <dgm:cxn modelId="{7CEF19B8-AEC6-4B1F-8AF6-E90CEB27D3AB}" type="presParOf" srcId="{0E0EAFE6-C0AC-481E-928B-E3DF908E0A28}" destId="{691C9899-3C50-4B86-A927-3877D9ACA088}" srcOrd="1" destOrd="0" presId="urn:microsoft.com/office/officeart/2005/8/layout/list1"/>
    <dgm:cxn modelId="{1B305C5F-E0A2-4926-BA9D-BEB55D7FB045}" type="presParOf" srcId="{50F9BBDF-2BAE-492A-A32F-14F0D1283236}" destId="{61A48F4E-73FB-42E5-BF80-E8173716B7AA}" srcOrd="13" destOrd="0" presId="urn:microsoft.com/office/officeart/2005/8/layout/list1"/>
    <dgm:cxn modelId="{E5A1458E-FF76-4D93-A1CC-A204A26CE86C}" type="presParOf" srcId="{50F9BBDF-2BAE-492A-A32F-14F0D1283236}" destId="{9AF34E66-CB89-47EB-B333-8A440F85852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8DE967-43C6-4B88-BCAD-ED3F55ECA393}">
      <dsp:nvSpPr>
        <dsp:cNvPr id="0" name=""/>
        <dsp:cNvSpPr/>
      </dsp:nvSpPr>
      <dsp:spPr>
        <a:xfrm>
          <a:off x="0" y="335729"/>
          <a:ext cx="6009064" cy="1157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Journal to get the noise out of your head and onto the page</a:t>
          </a:r>
        </a:p>
      </dsp:txBody>
      <dsp:txXfrm>
        <a:off x="0" y="335729"/>
        <a:ext cx="6009064" cy="1157625"/>
      </dsp:txXfrm>
    </dsp:sp>
    <dsp:sp modelId="{0E6B7F28-C608-461F-8931-FCA6CC889415}">
      <dsp:nvSpPr>
        <dsp:cNvPr id="0" name=""/>
        <dsp:cNvSpPr/>
      </dsp:nvSpPr>
      <dsp:spPr>
        <a:xfrm>
          <a:off x="300453" y="25769"/>
          <a:ext cx="4206344" cy="6199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100" kern="1200" dirty="0"/>
            <a:t>Process your feels</a:t>
          </a:r>
        </a:p>
      </dsp:txBody>
      <dsp:txXfrm>
        <a:off x="330715" y="56031"/>
        <a:ext cx="4145820" cy="559396"/>
      </dsp:txXfrm>
    </dsp:sp>
    <dsp:sp modelId="{399382FE-C758-4300-912B-577EA4CB3ABD}">
      <dsp:nvSpPr>
        <dsp:cNvPr id="0" name=""/>
        <dsp:cNvSpPr/>
      </dsp:nvSpPr>
      <dsp:spPr>
        <a:xfrm>
          <a:off x="0" y="1916714"/>
          <a:ext cx="6009064" cy="876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97610"/>
              <a:satOff val="180"/>
              <a:lumOff val="-37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Take a 5-10 min stretch break</a:t>
          </a:r>
        </a:p>
      </dsp:txBody>
      <dsp:txXfrm>
        <a:off x="0" y="1916714"/>
        <a:ext cx="6009064" cy="876487"/>
      </dsp:txXfrm>
    </dsp:sp>
    <dsp:sp modelId="{4CA77D23-FD22-43A3-8CE6-757AE854E041}">
      <dsp:nvSpPr>
        <dsp:cNvPr id="0" name=""/>
        <dsp:cNvSpPr/>
      </dsp:nvSpPr>
      <dsp:spPr>
        <a:xfrm>
          <a:off x="300453" y="1606754"/>
          <a:ext cx="4206344" cy="619920"/>
        </a:xfrm>
        <a:prstGeom prst="roundRect">
          <a:avLst/>
        </a:prstGeom>
        <a:solidFill>
          <a:schemeClr val="accent5">
            <a:hueOff val="-497610"/>
            <a:satOff val="180"/>
            <a:lumOff val="-37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Move your body</a:t>
          </a:r>
          <a:endParaRPr lang="en-US" sz="2100" kern="1200" dirty="0"/>
        </a:p>
      </dsp:txBody>
      <dsp:txXfrm>
        <a:off x="330715" y="1637016"/>
        <a:ext cx="4145820" cy="559396"/>
      </dsp:txXfrm>
    </dsp:sp>
    <dsp:sp modelId="{E88B713C-B290-4281-848E-BCBE7F5AE7B1}">
      <dsp:nvSpPr>
        <dsp:cNvPr id="0" name=""/>
        <dsp:cNvSpPr/>
      </dsp:nvSpPr>
      <dsp:spPr>
        <a:xfrm>
          <a:off x="0" y="3216562"/>
          <a:ext cx="6009064" cy="876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995220"/>
              <a:satOff val="360"/>
              <a:lumOff val="-75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Trace your hand</a:t>
          </a:r>
        </a:p>
      </dsp:txBody>
      <dsp:txXfrm>
        <a:off x="0" y="3216562"/>
        <a:ext cx="6009064" cy="876487"/>
      </dsp:txXfrm>
    </dsp:sp>
    <dsp:sp modelId="{3E5564CE-07C1-4838-8A51-3588D5039B24}">
      <dsp:nvSpPr>
        <dsp:cNvPr id="0" name=""/>
        <dsp:cNvSpPr/>
      </dsp:nvSpPr>
      <dsp:spPr>
        <a:xfrm>
          <a:off x="300453" y="2906602"/>
          <a:ext cx="4206344" cy="619920"/>
        </a:xfrm>
        <a:prstGeom prst="roundRect">
          <a:avLst/>
        </a:prstGeom>
        <a:solidFill>
          <a:schemeClr val="accent5">
            <a:hueOff val="-995220"/>
            <a:satOff val="360"/>
            <a:lumOff val="-75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Practice mindfulness hacks</a:t>
          </a:r>
          <a:endParaRPr lang="en-US" sz="2100" kern="1200" dirty="0"/>
        </a:p>
      </dsp:txBody>
      <dsp:txXfrm>
        <a:off x="330715" y="2936864"/>
        <a:ext cx="4145820" cy="559396"/>
      </dsp:txXfrm>
    </dsp:sp>
    <dsp:sp modelId="{9AF34E66-CB89-47EB-B333-8A440F858525}">
      <dsp:nvSpPr>
        <dsp:cNvPr id="0" name=""/>
        <dsp:cNvSpPr/>
      </dsp:nvSpPr>
      <dsp:spPr>
        <a:xfrm>
          <a:off x="0" y="4516409"/>
          <a:ext cx="6009064" cy="876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492831"/>
              <a:satOff val="540"/>
              <a:lumOff val="-113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Scroll happy animal videos</a:t>
          </a:r>
        </a:p>
      </dsp:txBody>
      <dsp:txXfrm>
        <a:off x="0" y="4516409"/>
        <a:ext cx="6009064" cy="876487"/>
      </dsp:txXfrm>
    </dsp:sp>
    <dsp:sp modelId="{691C9899-3C50-4B86-A927-3877D9ACA088}">
      <dsp:nvSpPr>
        <dsp:cNvPr id="0" name=""/>
        <dsp:cNvSpPr/>
      </dsp:nvSpPr>
      <dsp:spPr>
        <a:xfrm>
          <a:off x="300453" y="4206449"/>
          <a:ext cx="4206344" cy="619920"/>
        </a:xfrm>
        <a:prstGeom prst="roundRect">
          <a:avLst/>
        </a:prstGeom>
        <a:solidFill>
          <a:schemeClr val="accent5">
            <a:hueOff val="-1492831"/>
            <a:satOff val="540"/>
            <a:lumOff val="-113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Distract yourself</a:t>
          </a:r>
        </a:p>
      </dsp:txBody>
      <dsp:txXfrm>
        <a:off x="330715" y="4236711"/>
        <a:ext cx="4145820" cy="5593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8DE967-43C6-4B88-BCAD-ED3F55ECA393}">
      <dsp:nvSpPr>
        <dsp:cNvPr id="0" name=""/>
        <dsp:cNvSpPr/>
      </dsp:nvSpPr>
      <dsp:spPr>
        <a:xfrm>
          <a:off x="0" y="335729"/>
          <a:ext cx="6009064" cy="1157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Journal to get the noise out of your head and onto the page</a:t>
          </a:r>
        </a:p>
      </dsp:txBody>
      <dsp:txXfrm>
        <a:off x="0" y="335729"/>
        <a:ext cx="6009064" cy="1157625"/>
      </dsp:txXfrm>
    </dsp:sp>
    <dsp:sp modelId="{0E6B7F28-C608-461F-8931-FCA6CC889415}">
      <dsp:nvSpPr>
        <dsp:cNvPr id="0" name=""/>
        <dsp:cNvSpPr/>
      </dsp:nvSpPr>
      <dsp:spPr>
        <a:xfrm>
          <a:off x="300453" y="25769"/>
          <a:ext cx="4206344" cy="6199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100" kern="1200" dirty="0"/>
            <a:t>Process your feels</a:t>
          </a:r>
        </a:p>
      </dsp:txBody>
      <dsp:txXfrm>
        <a:off x="330715" y="56031"/>
        <a:ext cx="4145820" cy="559396"/>
      </dsp:txXfrm>
    </dsp:sp>
    <dsp:sp modelId="{399382FE-C758-4300-912B-577EA4CB3ABD}">
      <dsp:nvSpPr>
        <dsp:cNvPr id="0" name=""/>
        <dsp:cNvSpPr/>
      </dsp:nvSpPr>
      <dsp:spPr>
        <a:xfrm>
          <a:off x="0" y="1916714"/>
          <a:ext cx="6009064" cy="876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97610"/>
              <a:satOff val="180"/>
              <a:lumOff val="-37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Take a 5-10 min stretch break</a:t>
          </a:r>
        </a:p>
      </dsp:txBody>
      <dsp:txXfrm>
        <a:off x="0" y="1916714"/>
        <a:ext cx="6009064" cy="876487"/>
      </dsp:txXfrm>
    </dsp:sp>
    <dsp:sp modelId="{4CA77D23-FD22-43A3-8CE6-757AE854E041}">
      <dsp:nvSpPr>
        <dsp:cNvPr id="0" name=""/>
        <dsp:cNvSpPr/>
      </dsp:nvSpPr>
      <dsp:spPr>
        <a:xfrm>
          <a:off x="300453" y="1606754"/>
          <a:ext cx="4206344" cy="619920"/>
        </a:xfrm>
        <a:prstGeom prst="roundRect">
          <a:avLst/>
        </a:prstGeom>
        <a:solidFill>
          <a:schemeClr val="accent5">
            <a:hueOff val="-497610"/>
            <a:satOff val="180"/>
            <a:lumOff val="-37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Move your body</a:t>
          </a:r>
          <a:endParaRPr lang="en-US" sz="2100" kern="1200" dirty="0"/>
        </a:p>
      </dsp:txBody>
      <dsp:txXfrm>
        <a:off x="330715" y="1637016"/>
        <a:ext cx="4145820" cy="559396"/>
      </dsp:txXfrm>
    </dsp:sp>
    <dsp:sp modelId="{E88B713C-B290-4281-848E-BCBE7F5AE7B1}">
      <dsp:nvSpPr>
        <dsp:cNvPr id="0" name=""/>
        <dsp:cNvSpPr/>
      </dsp:nvSpPr>
      <dsp:spPr>
        <a:xfrm>
          <a:off x="0" y="3216562"/>
          <a:ext cx="6009064" cy="876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995220"/>
              <a:satOff val="360"/>
              <a:lumOff val="-75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Trace your hand</a:t>
          </a:r>
        </a:p>
      </dsp:txBody>
      <dsp:txXfrm>
        <a:off x="0" y="3216562"/>
        <a:ext cx="6009064" cy="876487"/>
      </dsp:txXfrm>
    </dsp:sp>
    <dsp:sp modelId="{3E5564CE-07C1-4838-8A51-3588D5039B24}">
      <dsp:nvSpPr>
        <dsp:cNvPr id="0" name=""/>
        <dsp:cNvSpPr/>
      </dsp:nvSpPr>
      <dsp:spPr>
        <a:xfrm>
          <a:off x="300453" y="2906602"/>
          <a:ext cx="4206344" cy="619920"/>
        </a:xfrm>
        <a:prstGeom prst="roundRect">
          <a:avLst/>
        </a:prstGeom>
        <a:solidFill>
          <a:schemeClr val="accent5">
            <a:hueOff val="-995220"/>
            <a:satOff val="360"/>
            <a:lumOff val="-75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Practice mindfulness hacks</a:t>
          </a:r>
          <a:endParaRPr lang="en-US" sz="2100" kern="1200" dirty="0"/>
        </a:p>
      </dsp:txBody>
      <dsp:txXfrm>
        <a:off x="330715" y="2936864"/>
        <a:ext cx="4145820" cy="559396"/>
      </dsp:txXfrm>
    </dsp:sp>
    <dsp:sp modelId="{9AF34E66-CB89-47EB-B333-8A440F858525}">
      <dsp:nvSpPr>
        <dsp:cNvPr id="0" name=""/>
        <dsp:cNvSpPr/>
      </dsp:nvSpPr>
      <dsp:spPr>
        <a:xfrm>
          <a:off x="0" y="4516409"/>
          <a:ext cx="6009064" cy="876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492831"/>
              <a:satOff val="540"/>
              <a:lumOff val="-113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Scroll happy animal videos</a:t>
          </a:r>
        </a:p>
      </dsp:txBody>
      <dsp:txXfrm>
        <a:off x="0" y="4516409"/>
        <a:ext cx="6009064" cy="876487"/>
      </dsp:txXfrm>
    </dsp:sp>
    <dsp:sp modelId="{691C9899-3C50-4B86-A927-3877D9ACA088}">
      <dsp:nvSpPr>
        <dsp:cNvPr id="0" name=""/>
        <dsp:cNvSpPr/>
      </dsp:nvSpPr>
      <dsp:spPr>
        <a:xfrm>
          <a:off x="300453" y="4206449"/>
          <a:ext cx="4206344" cy="619920"/>
        </a:xfrm>
        <a:prstGeom prst="roundRect">
          <a:avLst/>
        </a:prstGeom>
        <a:solidFill>
          <a:schemeClr val="accent5">
            <a:hueOff val="-1492831"/>
            <a:satOff val="540"/>
            <a:lumOff val="-113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Distract yourself</a:t>
          </a:r>
        </a:p>
      </dsp:txBody>
      <dsp:txXfrm>
        <a:off x="330715" y="4236711"/>
        <a:ext cx="4145820" cy="5593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8DE967-43C6-4B88-BCAD-ED3F55ECA393}">
      <dsp:nvSpPr>
        <dsp:cNvPr id="0" name=""/>
        <dsp:cNvSpPr/>
      </dsp:nvSpPr>
      <dsp:spPr>
        <a:xfrm>
          <a:off x="0" y="335729"/>
          <a:ext cx="6009064" cy="1157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Journal to get the noise out of your head and onto the page</a:t>
          </a:r>
        </a:p>
      </dsp:txBody>
      <dsp:txXfrm>
        <a:off x="0" y="335729"/>
        <a:ext cx="6009064" cy="1157625"/>
      </dsp:txXfrm>
    </dsp:sp>
    <dsp:sp modelId="{0E6B7F28-C608-461F-8931-FCA6CC889415}">
      <dsp:nvSpPr>
        <dsp:cNvPr id="0" name=""/>
        <dsp:cNvSpPr/>
      </dsp:nvSpPr>
      <dsp:spPr>
        <a:xfrm>
          <a:off x="300453" y="25769"/>
          <a:ext cx="4206344" cy="6199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100" kern="1200" dirty="0"/>
            <a:t>Process your feels</a:t>
          </a:r>
        </a:p>
      </dsp:txBody>
      <dsp:txXfrm>
        <a:off x="330715" y="56031"/>
        <a:ext cx="4145820" cy="559396"/>
      </dsp:txXfrm>
    </dsp:sp>
    <dsp:sp modelId="{399382FE-C758-4300-912B-577EA4CB3ABD}">
      <dsp:nvSpPr>
        <dsp:cNvPr id="0" name=""/>
        <dsp:cNvSpPr/>
      </dsp:nvSpPr>
      <dsp:spPr>
        <a:xfrm>
          <a:off x="0" y="1916714"/>
          <a:ext cx="6009064" cy="876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97610"/>
              <a:satOff val="180"/>
              <a:lumOff val="-37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Take a 5-10 min stretch break</a:t>
          </a:r>
        </a:p>
      </dsp:txBody>
      <dsp:txXfrm>
        <a:off x="0" y="1916714"/>
        <a:ext cx="6009064" cy="876487"/>
      </dsp:txXfrm>
    </dsp:sp>
    <dsp:sp modelId="{4CA77D23-FD22-43A3-8CE6-757AE854E041}">
      <dsp:nvSpPr>
        <dsp:cNvPr id="0" name=""/>
        <dsp:cNvSpPr/>
      </dsp:nvSpPr>
      <dsp:spPr>
        <a:xfrm>
          <a:off x="300453" y="1606754"/>
          <a:ext cx="4206344" cy="619920"/>
        </a:xfrm>
        <a:prstGeom prst="roundRect">
          <a:avLst/>
        </a:prstGeom>
        <a:solidFill>
          <a:schemeClr val="accent5">
            <a:hueOff val="-497610"/>
            <a:satOff val="180"/>
            <a:lumOff val="-37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Move your body</a:t>
          </a:r>
          <a:endParaRPr lang="en-US" sz="2100" kern="1200" dirty="0"/>
        </a:p>
      </dsp:txBody>
      <dsp:txXfrm>
        <a:off x="330715" y="1637016"/>
        <a:ext cx="4145820" cy="559396"/>
      </dsp:txXfrm>
    </dsp:sp>
    <dsp:sp modelId="{E88B713C-B290-4281-848E-BCBE7F5AE7B1}">
      <dsp:nvSpPr>
        <dsp:cNvPr id="0" name=""/>
        <dsp:cNvSpPr/>
      </dsp:nvSpPr>
      <dsp:spPr>
        <a:xfrm>
          <a:off x="0" y="3216562"/>
          <a:ext cx="6009064" cy="876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995220"/>
              <a:satOff val="360"/>
              <a:lumOff val="-75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Trace your hand</a:t>
          </a:r>
        </a:p>
      </dsp:txBody>
      <dsp:txXfrm>
        <a:off x="0" y="3216562"/>
        <a:ext cx="6009064" cy="876487"/>
      </dsp:txXfrm>
    </dsp:sp>
    <dsp:sp modelId="{3E5564CE-07C1-4838-8A51-3588D5039B24}">
      <dsp:nvSpPr>
        <dsp:cNvPr id="0" name=""/>
        <dsp:cNvSpPr/>
      </dsp:nvSpPr>
      <dsp:spPr>
        <a:xfrm>
          <a:off x="300453" y="2906602"/>
          <a:ext cx="4206344" cy="619920"/>
        </a:xfrm>
        <a:prstGeom prst="roundRect">
          <a:avLst/>
        </a:prstGeom>
        <a:solidFill>
          <a:schemeClr val="accent5">
            <a:hueOff val="-995220"/>
            <a:satOff val="360"/>
            <a:lumOff val="-75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Practice mindfulness hacks</a:t>
          </a:r>
          <a:endParaRPr lang="en-US" sz="2100" kern="1200" dirty="0"/>
        </a:p>
      </dsp:txBody>
      <dsp:txXfrm>
        <a:off x="330715" y="2936864"/>
        <a:ext cx="4145820" cy="559396"/>
      </dsp:txXfrm>
    </dsp:sp>
    <dsp:sp modelId="{9AF34E66-CB89-47EB-B333-8A440F858525}">
      <dsp:nvSpPr>
        <dsp:cNvPr id="0" name=""/>
        <dsp:cNvSpPr/>
      </dsp:nvSpPr>
      <dsp:spPr>
        <a:xfrm>
          <a:off x="0" y="4516409"/>
          <a:ext cx="6009064" cy="876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492831"/>
              <a:satOff val="540"/>
              <a:lumOff val="-113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Scroll happy animal videos</a:t>
          </a:r>
        </a:p>
      </dsp:txBody>
      <dsp:txXfrm>
        <a:off x="0" y="4516409"/>
        <a:ext cx="6009064" cy="876487"/>
      </dsp:txXfrm>
    </dsp:sp>
    <dsp:sp modelId="{691C9899-3C50-4B86-A927-3877D9ACA088}">
      <dsp:nvSpPr>
        <dsp:cNvPr id="0" name=""/>
        <dsp:cNvSpPr/>
      </dsp:nvSpPr>
      <dsp:spPr>
        <a:xfrm>
          <a:off x="300453" y="4206449"/>
          <a:ext cx="4206344" cy="619920"/>
        </a:xfrm>
        <a:prstGeom prst="roundRect">
          <a:avLst/>
        </a:prstGeom>
        <a:solidFill>
          <a:schemeClr val="accent5">
            <a:hueOff val="-1492831"/>
            <a:satOff val="540"/>
            <a:lumOff val="-113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Distract yourself</a:t>
          </a:r>
        </a:p>
      </dsp:txBody>
      <dsp:txXfrm>
        <a:off x="330715" y="4236711"/>
        <a:ext cx="4145820" cy="5593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8DE967-43C6-4B88-BCAD-ED3F55ECA393}">
      <dsp:nvSpPr>
        <dsp:cNvPr id="0" name=""/>
        <dsp:cNvSpPr/>
      </dsp:nvSpPr>
      <dsp:spPr>
        <a:xfrm>
          <a:off x="0" y="335729"/>
          <a:ext cx="6009064" cy="1157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Journal to get the noise out of your head and onto the page</a:t>
          </a:r>
        </a:p>
      </dsp:txBody>
      <dsp:txXfrm>
        <a:off x="0" y="335729"/>
        <a:ext cx="6009064" cy="1157625"/>
      </dsp:txXfrm>
    </dsp:sp>
    <dsp:sp modelId="{0E6B7F28-C608-461F-8931-FCA6CC889415}">
      <dsp:nvSpPr>
        <dsp:cNvPr id="0" name=""/>
        <dsp:cNvSpPr/>
      </dsp:nvSpPr>
      <dsp:spPr>
        <a:xfrm>
          <a:off x="300453" y="25769"/>
          <a:ext cx="4206344" cy="6199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100" kern="1200" dirty="0"/>
            <a:t>Process your feels</a:t>
          </a:r>
        </a:p>
      </dsp:txBody>
      <dsp:txXfrm>
        <a:off x="330715" y="56031"/>
        <a:ext cx="4145820" cy="559396"/>
      </dsp:txXfrm>
    </dsp:sp>
    <dsp:sp modelId="{399382FE-C758-4300-912B-577EA4CB3ABD}">
      <dsp:nvSpPr>
        <dsp:cNvPr id="0" name=""/>
        <dsp:cNvSpPr/>
      </dsp:nvSpPr>
      <dsp:spPr>
        <a:xfrm>
          <a:off x="0" y="1916714"/>
          <a:ext cx="6009064" cy="876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97610"/>
              <a:satOff val="180"/>
              <a:lumOff val="-37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Take a 5-10 min stretch break</a:t>
          </a:r>
        </a:p>
      </dsp:txBody>
      <dsp:txXfrm>
        <a:off x="0" y="1916714"/>
        <a:ext cx="6009064" cy="876487"/>
      </dsp:txXfrm>
    </dsp:sp>
    <dsp:sp modelId="{4CA77D23-FD22-43A3-8CE6-757AE854E041}">
      <dsp:nvSpPr>
        <dsp:cNvPr id="0" name=""/>
        <dsp:cNvSpPr/>
      </dsp:nvSpPr>
      <dsp:spPr>
        <a:xfrm>
          <a:off x="300453" y="1606754"/>
          <a:ext cx="4206344" cy="619920"/>
        </a:xfrm>
        <a:prstGeom prst="roundRect">
          <a:avLst/>
        </a:prstGeom>
        <a:solidFill>
          <a:schemeClr val="accent5">
            <a:hueOff val="-497610"/>
            <a:satOff val="180"/>
            <a:lumOff val="-37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Move your body</a:t>
          </a:r>
          <a:endParaRPr lang="en-US" sz="2100" kern="1200" dirty="0"/>
        </a:p>
      </dsp:txBody>
      <dsp:txXfrm>
        <a:off x="330715" y="1637016"/>
        <a:ext cx="4145820" cy="559396"/>
      </dsp:txXfrm>
    </dsp:sp>
    <dsp:sp modelId="{E88B713C-B290-4281-848E-BCBE7F5AE7B1}">
      <dsp:nvSpPr>
        <dsp:cNvPr id="0" name=""/>
        <dsp:cNvSpPr/>
      </dsp:nvSpPr>
      <dsp:spPr>
        <a:xfrm>
          <a:off x="0" y="3216562"/>
          <a:ext cx="6009064" cy="876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995220"/>
              <a:satOff val="360"/>
              <a:lumOff val="-75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Trace your hand</a:t>
          </a:r>
        </a:p>
      </dsp:txBody>
      <dsp:txXfrm>
        <a:off x="0" y="3216562"/>
        <a:ext cx="6009064" cy="876487"/>
      </dsp:txXfrm>
    </dsp:sp>
    <dsp:sp modelId="{3E5564CE-07C1-4838-8A51-3588D5039B24}">
      <dsp:nvSpPr>
        <dsp:cNvPr id="0" name=""/>
        <dsp:cNvSpPr/>
      </dsp:nvSpPr>
      <dsp:spPr>
        <a:xfrm>
          <a:off x="300453" y="2906602"/>
          <a:ext cx="4206344" cy="619920"/>
        </a:xfrm>
        <a:prstGeom prst="roundRect">
          <a:avLst/>
        </a:prstGeom>
        <a:solidFill>
          <a:schemeClr val="accent5">
            <a:hueOff val="-995220"/>
            <a:satOff val="360"/>
            <a:lumOff val="-75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Practice mindfulness hacks</a:t>
          </a:r>
          <a:endParaRPr lang="en-US" sz="2100" kern="1200" dirty="0"/>
        </a:p>
      </dsp:txBody>
      <dsp:txXfrm>
        <a:off x="330715" y="2936864"/>
        <a:ext cx="4145820" cy="559396"/>
      </dsp:txXfrm>
    </dsp:sp>
    <dsp:sp modelId="{9AF34E66-CB89-47EB-B333-8A440F858525}">
      <dsp:nvSpPr>
        <dsp:cNvPr id="0" name=""/>
        <dsp:cNvSpPr/>
      </dsp:nvSpPr>
      <dsp:spPr>
        <a:xfrm>
          <a:off x="0" y="4516409"/>
          <a:ext cx="6009064" cy="876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492831"/>
              <a:satOff val="540"/>
              <a:lumOff val="-113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Scroll happy animal videos</a:t>
          </a:r>
        </a:p>
      </dsp:txBody>
      <dsp:txXfrm>
        <a:off x="0" y="4516409"/>
        <a:ext cx="6009064" cy="876487"/>
      </dsp:txXfrm>
    </dsp:sp>
    <dsp:sp modelId="{691C9899-3C50-4B86-A927-3877D9ACA088}">
      <dsp:nvSpPr>
        <dsp:cNvPr id="0" name=""/>
        <dsp:cNvSpPr/>
      </dsp:nvSpPr>
      <dsp:spPr>
        <a:xfrm>
          <a:off x="300453" y="4206449"/>
          <a:ext cx="4206344" cy="619920"/>
        </a:xfrm>
        <a:prstGeom prst="roundRect">
          <a:avLst/>
        </a:prstGeom>
        <a:solidFill>
          <a:schemeClr val="accent5">
            <a:hueOff val="-1492831"/>
            <a:satOff val="540"/>
            <a:lumOff val="-113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Distract yourself</a:t>
          </a:r>
        </a:p>
      </dsp:txBody>
      <dsp:txXfrm>
        <a:off x="330715" y="4236711"/>
        <a:ext cx="4145820" cy="5593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8DE967-43C6-4B88-BCAD-ED3F55ECA393}">
      <dsp:nvSpPr>
        <dsp:cNvPr id="0" name=""/>
        <dsp:cNvSpPr/>
      </dsp:nvSpPr>
      <dsp:spPr>
        <a:xfrm>
          <a:off x="0" y="335729"/>
          <a:ext cx="6009064" cy="1157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Journal to get the noise out of your head and onto the page</a:t>
          </a:r>
        </a:p>
      </dsp:txBody>
      <dsp:txXfrm>
        <a:off x="0" y="335729"/>
        <a:ext cx="6009064" cy="1157625"/>
      </dsp:txXfrm>
    </dsp:sp>
    <dsp:sp modelId="{0E6B7F28-C608-461F-8931-FCA6CC889415}">
      <dsp:nvSpPr>
        <dsp:cNvPr id="0" name=""/>
        <dsp:cNvSpPr/>
      </dsp:nvSpPr>
      <dsp:spPr>
        <a:xfrm>
          <a:off x="300453" y="25769"/>
          <a:ext cx="4206344" cy="6199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100" kern="1200" dirty="0"/>
            <a:t>Process your feels</a:t>
          </a:r>
        </a:p>
      </dsp:txBody>
      <dsp:txXfrm>
        <a:off x="330715" y="56031"/>
        <a:ext cx="4145820" cy="559396"/>
      </dsp:txXfrm>
    </dsp:sp>
    <dsp:sp modelId="{399382FE-C758-4300-912B-577EA4CB3ABD}">
      <dsp:nvSpPr>
        <dsp:cNvPr id="0" name=""/>
        <dsp:cNvSpPr/>
      </dsp:nvSpPr>
      <dsp:spPr>
        <a:xfrm>
          <a:off x="0" y="1916714"/>
          <a:ext cx="6009064" cy="876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97610"/>
              <a:satOff val="180"/>
              <a:lumOff val="-37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Take a 5-10 min stretch break</a:t>
          </a:r>
        </a:p>
      </dsp:txBody>
      <dsp:txXfrm>
        <a:off x="0" y="1916714"/>
        <a:ext cx="6009064" cy="876487"/>
      </dsp:txXfrm>
    </dsp:sp>
    <dsp:sp modelId="{4CA77D23-FD22-43A3-8CE6-757AE854E041}">
      <dsp:nvSpPr>
        <dsp:cNvPr id="0" name=""/>
        <dsp:cNvSpPr/>
      </dsp:nvSpPr>
      <dsp:spPr>
        <a:xfrm>
          <a:off x="300453" y="1606754"/>
          <a:ext cx="4206344" cy="619920"/>
        </a:xfrm>
        <a:prstGeom prst="roundRect">
          <a:avLst/>
        </a:prstGeom>
        <a:solidFill>
          <a:schemeClr val="accent5">
            <a:hueOff val="-497610"/>
            <a:satOff val="180"/>
            <a:lumOff val="-37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Move your body</a:t>
          </a:r>
          <a:endParaRPr lang="en-US" sz="2100" kern="1200" dirty="0"/>
        </a:p>
      </dsp:txBody>
      <dsp:txXfrm>
        <a:off x="330715" y="1637016"/>
        <a:ext cx="4145820" cy="559396"/>
      </dsp:txXfrm>
    </dsp:sp>
    <dsp:sp modelId="{E88B713C-B290-4281-848E-BCBE7F5AE7B1}">
      <dsp:nvSpPr>
        <dsp:cNvPr id="0" name=""/>
        <dsp:cNvSpPr/>
      </dsp:nvSpPr>
      <dsp:spPr>
        <a:xfrm>
          <a:off x="0" y="3216562"/>
          <a:ext cx="6009064" cy="876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995220"/>
              <a:satOff val="360"/>
              <a:lumOff val="-75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Trace your hand</a:t>
          </a:r>
        </a:p>
      </dsp:txBody>
      <dsp:txXfrm>
        <a:off x="0" y="3216562"/>
        <a:ext cx="6009064" cy="876487"/>
      </dsp:txXfrm>
    </dsp:sp>
    <dsp:sp modelId="{3E5564CE-07C1-4838-8A51-3588D5039B24}">
      <dsp:nvSpPr>
        <dsp:cNvPr id="0" name=""/>
        <dsp:cNvSpPr/>
      </dsp:nvSpPr>
      <dsp:spPr>
        <a:xfrm>
          <a:off x="300453" y="2906602"/>
          <a:ext cx="4206344" cy="619920"/>
        </a:xfrm>
        <a:prstGeom prst="roundRect">
          <a:avLst/>
        </a:prstGeom>
        <a:solidFill>
          <a:schemeClr val="accent5">
            <a:hueOff val="-995220"/>
            <a:satOff val="360"/>
            <a:lumOff val="-75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Practice mindfulness hacks</a:t>
          </a:r>
          <a:endParaRPr lang="en-US" sz="2100" kern="1200" dirty="0"/>
        </a:p>
      </dsp:txBody>
      <dsp:txXfrm>
        <a:off x="330715" y="2936864"/>
        <a:ext cx="4145820" cy="559396"/>
      </dsp:txXfrm>
    </dsp:sp>
    <dsp:sp modelId="{9AF34E66-CB89-47EB-B333-8A440F858525}">
      <dsp:nvSpPr>
        <dsp:cNvPr id="0" name=""/>
        <dsp:cNvSpPr/>
      </dsp:nvSpPr>
      <dsp:spPr>
        <a:xfrm>
          <a:off x="0" y="4516409"/>
          <a:ext cx="6009064" cy="876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492831"/>
              <a:satOff val="540"/>
              <a:lumOff val="-113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370" tIns="437388" rIns="46637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Scroll happy animal videos</a:t>
          </a:r>
        </a:p>
      </dsp:txBody>
      <dsp:txXfrm>
        <a:off x="0" y="4516409"/>
        <a:ext cx="6009064" cy="876487"/>
      </dsp:txXfrm>
    </dsp:sp>
    <dsp:sp modelId="{691C9899-3C50-4B86-A927-3877D9ACA088}">
      <dsp:nvSpPr>
        <dsp:cNvPr id="0" name=""/>
        <dsp:cNvSpPr/>
      </dsp:nvSpPr>
      <dsp:spPr>
        <a:xfrm>
          <a:off x="300453" y="4206449"/>
          <a:ext cx="4206344" cy="619920"/>
        </a:xfrm>
        <a:prstGeom prst="roundRect">
          <a:avLst/>
        </a:prstGeom>
        <a:solidFill>
          <a:schemeClr val="accent5">
            <a:hueOff val="-1492831"/>
            <a:satOff val="540"/>
            <a:lumOff val="-113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990" tIns="0" rIns="15899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Distract yourself</a:t>
          </a:r>
        </a:p>
      </dsp:txBody>
      <dsp:txXfrm>
        <a:off x="330715" y="4236711"/>
        <a:ext cx="4145820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9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4/21/2025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68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4/21/2025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421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4/21/2025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7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4/21/2025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93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4/21/2025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24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4/21/2025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875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4/21/2025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338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4/21/2025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495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4/21/2025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884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4/21/2025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847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4/21/2025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5151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imageslive.co.uk/free_stock_image/blank-journal-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tockphoto.com/photos/right-hand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MBVpWsa0y3k?feature=oembe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open.spotify.com/playlist/6K4a7q79q95XYhYPzSp7zT?si=yDkDEyuvTTiwPG4MjKy9xA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5CB65D0-496F-4797-A015-C85839E3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pheres in balance">
            <a:extLst>
              <a:ext uri="{FF2B5EF4-FFF2-40B4-BE49-F238E27FC236}">
                <a16:creationId xmlns:a16="http://schemas.microsoft.com/office/drawing/2014/main" id="{6E162D38-302C-884E-AEDC-91C5A98C1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985" b="4990"/>
          <a:stretch/>
        </p:blipFill>
        <p:spPr>
          <a:xfrm>
            <a:off x="1" y="10"/>
            <a:ext cx="12192000" cy="685798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5D2C779-8883-4E5F-A170-0F464918C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307" y="990598"/>
            <a:ext cx="12188952" cy="4745182"/>
          </a:xfrm>
          <a:prstGeom prst="rect">
            <a:avLst/>
          </a:prstGeom>
          <a:gradFill>
            <a:gsLst>
              <a:gs pos="35000">
                <a:srgbClr val="000000">
                  <a:alpha val="41000"/>
                </a:srgbClr>
              </a:gs>
              <a:gs pos="0">
                <a:srgbClr val="000000">
                  <a:alpha val="0"/>
                </a:srgbClr>
              </a:gs>
              <a:gs pos="47744">
                <a:srgbClr val="000000">
                  <a:alpha val="51000"/>
                </a:srgbClr>
              </a:gs>
              <a:gs pos="70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DDED488-2A58-1D5A-0F80-A76258BDDF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3541" y="990599"/>
            <a:ext cx="5619054" cy="4849091"/>
          </a:xfrm>
        </p:spPr>
        <p:txBody>
          <a:bodyPr anchor="ctr"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Okayness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5019FA-45DE-D98E-2DD6-F4CE87775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2679" y="1095129"/>
            <a:ext cx="2368905" cy="4076699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The state or condition of being okay during times of uncertainty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D96A694-258D-4418-A83C-B9BA72FD4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15300" y="1780927"/>
            <a:ext cx="0" cy="3390901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sx="88000" sy="88000" algn="tl" rotWithShape="0">
              <a:prstClr val="black">
                <a:alpha val="2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245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602A57-5718-A3A9-F8CE-1E65783D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6F35F2-2074-234A-38D4-D6C569E22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0144DD-A20C-0804-5C66-67EF8570E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1806498"/>
            <a:ext cx="3306747" cy="4008590"/>
          </a:xfrm>
        </p:spPr>
        <p:txBody>
          <a:bodyPr>
            <a:normAutofit/>
          </a:bodyPr>
          <a:lstStyle/>
          <a:p>
            <a:r>
              <a:rPr lang="en-US" sz="3600" dirty="0" err="1"/>
              <a:t>Okayness</a:t>
            </a:r>
            <a:br>
              <a:rPr lang="en-US" sz="3600" dirty="0"/>
            </a:br>
            <a:r>
              <a:rPr lang="en-US" sz="3600" dirty="0"/>
              <a:t>tips &amp; Tactics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5DB08B-909E-C083-8537-91CACE00C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223541" y="723900"/>
            <a:ext cx="15948" cy="5450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D1A32A9-03ED-5048-727A-C76D6D715FE7}"/>
              </a:ext>
            </a:extLst>
          </p:cNvPr>
          <p:cNvGraphicFramePr/>
          <p:nvPr/>
        </p:nvGraphicFramePr>
        <p:xfrm>
          <a:off x="4940124" y="755305"/>
          <a:ext cx="600906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0575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1A374A-0F5F-307F-0BD1-12D0562A1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B8087CF-18FA-CFD7-E297-45774C5B6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D4175-029D-1CCE-C22E-C2C362362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1806498"/>
            <a:ext cx="3306747" cy="4008590"/>
          </a:xfrm>
        </p:spPr>
        <p:txBody>
          <a:bodyPr>
            <a:normAutofit/>
          </a:bodyPr>
          <a:lstStyle/>
          <a:p>
            <a:r>
              <a:rPr lang="en-US" sz="3600" dirty="0" err="1"/>
              <a:t>Okayness</a:t>
            </a:r>
            <a:br>
              <a:rPr lang="en-US" sz="3600" dirty="0"/>
            </a:br>
            <a:r>
              <a:rPr lang="en-US" sz="3600" dirty="0"/>
              <a:t>tips &amp; Tactics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961F72-867A-F6A4-90AE-37D126982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223541" y="723900"/>
            <a:ext cx="15948" cy="5450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AB71592-942A-3FD2-12E4-309942ACBDBF}"/>
              </a:ext>
            </a:extLst>
          </p:cNvPr>
          <p:cNvGraphicFramePr/>
          <p:nvPr/>
        </p:nvGraphicFramePr>
        <p:xfrm>
          <a:off x="4940124" y="755305"/>
          <a:ext cx="600906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D86872C-8D31-1EED-87D6-C7A01E967BF2}"/>
              </a:ext>
            </a:extLst>
          </p:cNvPr>
          <p:cNvSpPr/>
          <p:nvPr/>
        </p:nvSpPr>
        <p:spPr>
          <a:xfrm>
            <a:off x="4562573" y="2318993"/>
            <a:ext cx="7464609" cy="4326903"/>
          </a:xfrm>
          <a:prstGeom prst="rect">
            <a:avLst/>
          </a:prstGeom>
          <a:solidFill>
            <a:srgbClr val="FFFFFF">
              <a:alpha val="80000"/>
            </a:srgbClr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060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7283598-3D4A-79C2-A565-2D1DC48E2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186" y="909637"/>
            <a:ext cx="4800600" cy="13075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journal</a:t>
            </a:r>
          </a:p>
        </p:txBody>
      </p:sp>
      <p:pic>
        <p:nvPicPr>
          <p:cNvPr id="9" name="Picture 8" descr="A pen on a piece of paper">
            <a:extLst>
              <a:ext uri="{FF2B5EF4-FFF2-40B4-BE49-F238E27FC236}">
                <a16:creationId xmlns:a16="http://schemas.microsoft.com/office/drawing/2014/main" id="{E66EB05D-7B68-64FD-47D5-B1CA5CE9D6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512" r="24880"/>
          <a:stretch/>
        </p:blipFill>
        <p:spPr>
          <a:xfrm>
            <a:off x="20" y="10"/>
            <a:ext cx="6044164" cy="685799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11FC409-B3C2-4F68-865C-C5333D6F2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81300" y="723900"/>
            <a:ext cx="4610075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89B05AA-52C9-5F96-5371-5A6649AE66A1}"/>
              </a:ext>
            </a:extLst>
          </p:cNvPr>
          <p:cNvSpPr txBox="1">
            <a:spLocks/>
          </p:cNvSpPr>
          <p:nvPr/>
        </p:nvSpPr>
        <p:spPr>
          <a:xfrm>
            <a:off x="6686037" y="1920334"/>
            <a:ext cx="4800600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900" dirty="0"/>
              <a:t>Imagine yourself 20 years from today – How old will you be? What will your life look like?</a:t>
            </a:r>
          </a:p>
          <a:p>
            <a:pPr>
              <a:lnSpc>
                <a:spcPct val="100000"/>
              </a:lnSpc>
            </a:pPr>
            <a:r>
              <a:rPr lang="en-US" sz="1900" dirty="0"/>
              <a:t>With all the wisdom of your future self, write your current self a letter.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900" dirty="0"/>
          </a:p>
          <a:p>
            <a:pPr marL="457200" lvl="1" indent="0">
              <a:lnSpc>
                <a:spcPct val="100000"/>
              </a:lnSpc>
              <a:buNone/>
            </a:pPr>
            <a:r>
              <a:rPr lang="en-US" i="1" dirty="0"/>
              <a:t>Dear </a:t>
            </a:r>
            <a:r>
              <a:rPr lang="en-US" i="1" u="sng" dirty="0"/>
              <a:t>			</a:t>
            </a:r>
            <a:r>
              <a:rPr lang="en-US" i="1" dirty="0"/>
              <a:t>,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i="1" dirty="0"/>
              <a:t>This is your future self, and this is what I want you to know….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i="1" dirty="0"/>
              <a:t>Love,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i="1" dirty="0"/>
              <a:t>Your Future Self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810270D-76A7-44B3-9746-7EDF57886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81300" y="6142781"/>
            <a:ext cx="46100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4725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ABE399-A59C-8900-761C-54613FC66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51A762-7C28-E2BF-F0F6-4C335F0AC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B5B260-30EC-3A02-42D3-A60CC462F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1806498"/>
            <a:ext cx="3306747" cy="4008590"/>
          </a:xfrm>
        </p:spPr>
        <p:txBody>
          <a:bodyPr>
            <a:normAutofit/>
          </a:bodyPr>
          <a:lstStyle/>
          <a:p>
            <a:r>
              <a:rPr lang="en-US" sz="3600" dirty="0" err="1"/>
              <a:t>Okayness</a:t>
            </a:r>
            <a:br>
              <a:rPr lang="en-US" sz="3600" dirty="0"/>
            </a:br>
            <a:r>
              <a:rPr lang="en-US" sz="3600" dirty="0"/>
              <a:t>tips &amp; Tactics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F697367-F677-CF3E-AA7A-ADD134FA49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223541" y="723900"/>
            <a:ext cx="15948" cy="5450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71B25D6-6F9C-980E-3802-A8150CCFD230}"/>
              </a:ext>
            </a:extLst>
          </p:cNvPr>
          <p:cNvGraphicFramePr/>
          <p:nvPr/>
        </p:nvGraphicFramePr>
        <p:xfrm>
          <a:off x="4940124" y="755305"/>
          <a:ext cx="600906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3B84F64-A70D-4EBF-AAFC-967A7D5442A7}"/>
              </a:ext>
            </a:extLst>
          </p:cNvPr>
          <p:cNvSpPr/>
          <p:nvPr/>
        </p:nvSpPr>
        <p:spPr>
          <a:xfrm>
            <a:off x="4562573" y="3572759"/>
            <a:ext cx="7464609" cy="3073137"/>
          </a:xfrm>
          <a:prstGeom prst="rect">
            <a:avLst/>
          </a:prstGeom>
          <a:solidFill>
            <a:srgbClr val="FFFFFF">
              <a:alpha val="80000"/>
            </a:srgbClr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44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55A77-63DF-E163-7F3C-8061EE049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Chair yoga</a:t>
            </a:r>
          </a:p>
        </p:txBody>
      </p:sp>
      <p:pic>
        <p:nvPicPr>
          <p:cNvPr id="1026" name="Picture 2" descr="The Chair Cat Cow">
            <a:extLst>
              <a:ext uri="{FF2B5EF4-FFF2-40B4-BE49-F238E27FC236}">
                <a16:creationId xmlns:a16="http://schemas.microsoft.com/office/drawing/2014/main" id="{7602A901-7688-CEAA-D79A-3FDC90988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65" y="2463561"/>
            <a:ext cx="4711430" cy="235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Chair Pigeon">
            <a:extLst>
              <a:ext uri="{FF2B5EF4-FFF2-40B4-BE49-F238E27FC236}">
                <a16:creationId xmlns:a16="http://schemas.microsoft.com/office/drawing/2014/main" id="{E41F6B17-0164-C382-5A2C-C9F47868F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267" y="2463560"/>
            <a:ext cx="4711430" cy="235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35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77B52F-2251-1F5F-3855-E27AD7C14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E4FBA5-E683-F891-A399-4E0F6C56F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76E0D7-6BA6-C17C-A8A5-F314BD317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1806498"/>
            <a:ext cx="3306747" cy="4008590"/>
          </a:xfrm>
        </p:spPr>
        <p:txBody>
          <a:bodyPr>
            <a:normAutofit/>
          </a:bodyPr>
          <a:lstStyle/>
          <a:p>
            <a:r>
              <a:rPr lang="en-US" sz="3600" dirty="0" err="1"/>
              <a:t>Okayness</a:t>
            </a:r>
            <a:br>
              <a:rPr lang="en-US" sz="3600" dirty="0"/>
            </a:br>
            <a:r>
              <a:rPr lang="en-US" sz="3600" dirty="0"/>
              <a:t>tips &amp; Tactics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5224CC-D8EA-004C-5D78-A955FCAAC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223541" y="723900"/>
            <a:ext cx="15948" cy="5450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04482E4-DFF9-17C2-61D5-228D6A7671C6}"/>
              </a:ext>
            </a:extLst>
          </p:cNvPr>
          <p:cNvGraphicFramePr/>
          <p:nvPr/>
        </p:nvGraphicFramePr>
        <p:xfrm>
          <a:off x="4940124" y="755305"/>
          <a:ext cx="600906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FFC56486-B7E7-381F-2471-F07BDD414018}"/>
              </a:ext>
            </a:extLst>
          </p:cNvPr>
          <p:cNvSpPr/>
          <p:nvPr/>
        </p:nvSpPr>
        <p:spPr>
          <a:xfrm>
            <a:off x="4562573" y="4920792"/>
            <a:ext cx="7464609" cy="1725104"/>
          </a:xfrm>
          <a:prstGeom prst="rect">
            <a:avLst/>
          </a:prstGeom>
          <a:solidFill>
            <a:srgbClr val="FFFFFF">
              <a:alpha val="80000"/>
            </a:srgbClr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2834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FE4432-475E-50B2-0E9F-5AA177DF5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-up of a hand&#10;&#10;Description automatically generated">
            <a:extLst>
              <a:ext uri="{FF2B5EF4-FFF2-40B4-BE49-F238E27FC236}">
                <a16:creationId xmlns:a16="http://schemas.microsoft.com/office/drawing/2014/main" id="{F9E3F03E-C076-5AFD-F440-B2B23C2F7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62" r="17608" b="-1"/>
          <a:stretch/>
        </p:blipFill>
        <p:spPr>
          <a:xfrm>
            <a:off x="6420752" y="-1"/>
            <a:ext cx="5771248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762949-0319-547A-43BC-43665A830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5195889" cy="1316736"/>
          </a:xfrm>
        </p:spPr>
        <p:txBody>
          <a:bodyPr>
            <a:normAutofit/>
          </a:bodyPr>
          <a:lstStyle/>
          <a:p>
            <a:r>
              <a:rPr lang="en-US" dirty="0"/>
              <a:t>Trace your hand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DC73C-30A5-7DEF-883D-CE03E06BB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231136"/>
            <a:ext cx="5195889" cy="3931920"/>
          </a:xfrm>
        </p:spPr>
        <p:txBody>
          <a:bodyPr>
            <a:normAutofit/>
          </a:bodyPr>
          <a:lstStyle/>
          <a:p>
            <a:r>
              <a:rPr lang="en-US" dirty="0"/>
              <a:t>Place your non-dominant hand on a flat surface (you can do this during a meeting by using your lap)</a:t>
            </a:r>
          </a:p>
          <a:p>
            <a:r>
              <a:rPr lang="en-US" dirty="0"/>
              <a:t>With a closed pen or pointer finger “trace” your hand</a:t>
            </a:r>
          </a:p>
          <a:p>
            <a:r>
              <a:rPr lang="en-US" dirty="0"/>
              <a:t>Repeat until you feel better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2B951FD-94F7-E138-3EC2-A66A551D9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113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F710FDB-0919-493E-8539-8240C23F1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DFDD4B-01BF-5F9B-84BE-077B2C4B3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1806498"/>
            <a:ext cx="3306747" cy="4008590"/>
          </a:xfrm>
        </p:spPr>
        <p:txBody>
          <a:bodyPr>
            <a:normAutofit/>
          </a:bodyPr>
          <a:lstStyle/>
          <a:p>
            <a:r>
              <a:rPr lang="en-US" sz="3600" dirty="0" err="1"/>
              <a:t>Okayness</a:t>
            </a:r>
            <a:br>
              <a:rPr lang="en-US" sz="3600" dirty="0"/>
            </a:br>
            <a:r>
              <a:rPr lang="en-US" sz="3600" dirty="0"/>
              <a:t>tips &amp; Tactics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AFF0B6C-73E2-4B40-9280-938C14922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223541" y="723900"/>
            <a:ext cx="15948" cy="5450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23C0103-5FEE-7077-2D1A-AC740D4260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4130035"/>
              </p:ext>
            </p:extLst>
          </p:nvPr>
        </p:nvGraphicFramePr>
        <p:xfrm>
          <a:off x="4940124" y="755305"/>
          <a:ext cx="600906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3657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600FF5F6-F7DC-D268-22F6-74916A3BF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10780776" cy="118021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/>
              <a:t>Happy animal videos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E495065-8864-87FB-2BCC-254769963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nline Media 4" title="Animals teach us love ❤️">
            <a:hlinkClick r:id="" action="ppaction://media"/>
            <a:extLst>
              <a:ext uri="{FF2B5EF4-FFF2-40B4-BE49-F238E27FC236}">
                <a16:creationId xmlns:a16="http://schemas.microsoft.com/office/drawing/2014/main" id="{3B79728E-9DAF-6230-8026-192AC51C1AB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880916" y="59598"/>
            <a:ext cx="3807423" cy="673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0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9ACF032C-DE52-999B-4234-3047638525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30" r="11303" b="1"/>
          <a:stretch/>
        </p:blipFill>
        <p:spPr>
          <a:xfrm>
            <a:off x="20" y="-715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BB6B482-ACCA-4938-8AEA-49D525C17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46905" y="46904"/>
            <a:ext cx="6865150" cy="6771342"/>
          </a:xfrm>
          <a:prstGeom prst="rect">
            <a:avLst/>
          </a:prstGeom>
          <a:gradFill>
            <a:gsLst>
              <a:gs pos="42000">
                <a:srgbClr val="000000">
                  <a:alpha val="18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C5B23C-8842-685B-45FF-351004CE9527}"/>
              </a:ext>
            </a:extLst>
          </p:cNvPr>
          <p:cNvSpPr txBox="1"/>
          <p:nvPr/>
        </p:nvSpPr>
        <p:spPr>
          <a:xfrm>
            <a:off x="889012" y="6228463"/>
            <a:ext cx="10502888" cy="9764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1900" dirty="0">
                <a:solidFill>
                  <a:srgbClr val="FFFFFF"/>
                </a:solidFill>
                <a:hlinkClick r:id="rId2"/>
              </a:rPr>
              <a:t>https://open.spotify.com/playlist/6K4a7q79q95XYhYPzSp7zT?si=yDkDEyuvTTiwPG4MjKy9xA</a:t>
            </a:r>
            <a:r>
              <a:rPr lang="en-US" sz="1900" dirty="0">
                <a:solidFill>
                  <a:srgbClr val="FFFFFF"/>
                </a:solidFill>
              </a:rPr>
              <a:t>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20617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ChronicleVTI">
  <a:themeElements>
    <a:clrScheme name="AnalogousFromRegularSeedLeftStep">
      <a:dk1>
        <a:srgbClr val="000000"/>
      </a:dk1>
      <a:lt1>
        <a:srgbClr val="FFFFFF"/>
      </a:lt1>
      <a:dk2>
        <a:srgbClr val="1C2B31"/>
      </a:dk2>
      <a:lt2>
        <a:srgbClr val="F0F3F1"/>
      </a:lt2>
      <a:accent1>
        <a:srgbClr val="E729D5"/>
      </a:accent1>
      <a:accent2>
        <a:srgbClr val="9817D5"/>
      </a:accent2>
      <a:accent3>
        <a:srgbClr val="5D2CE7"/>
      </a:accent3>
      <a:accent4>
        <a:srgbClr val="1735D5"/>
      </a:accent4>
      <a:accent5>
        <a:srgbClr val="2996E7"/>
      </a:accent5>
      <a:accent6>
        <a:srgbClr val="15BFC1"/>
      </a:accent6>
      <a:hlink>
        <a:srgbClr val="359F3F"/>
      </a:hlink>
      <a:folHlink>
        <a:srgbClr val="7F7F7F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346</Words>
  <Application>Microsoft Office PowerPoint</Application>
  <PresentationFormat>Widescreen</PresentationFormat>
  <Paragraphs>62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Calisto MT</vt:lpstr>
      <vt:lpstr>Univers Condensed</vt:lpstr>
      <vt:lpstr>ChronicleVTI</vt:lpstr>
      <vt:lpstr>Okayness</vt:lpstr>
      <vt:lpstr>Okayness tips &amp; Tactics</vt:lpstr>
      <vt:lpstr>Okayness tips &amp; Tactics</vt:lpstr>
      <vt:lpstr>journal</vt:lpstr>
      <vt:lpstr>Okayness tips &amp; Tactics</vt:lpstr>
      <vt:lpstr>Chair yoga</vt:lpstr>
      <vt:lpstr>Okayness tips &amp; Tactics</vt:lpstr>
      <vt:lpstr>Trace your hand</vt:lpstr>
      <vt:lpstr>Okayness tips &amp; Tactics</vt:lpstr>
      <vt:lpstr>Happy animal videos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Alexis L. Kanda-Olmstead</dc:creator>
  <cp:lastModifiedBy>Alexis L. Kanda-Olmstead</cp:lastModifiedBy>
  <cp:revision>2</cp:revision>
  <dcterms:created xsi:type="dcterms:W3CDTF">2024-11-08T13:44:03Z</dcterms:created>
  <dcterms:modified xsi:type="dcterms:W3CDTF">2025-04-21T13:26:27Z</dcterms:modified>
</cp:coreProperties>
</file>