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657" r:id="rId2"/>
  </p:sldMasterIdLst>
  <p:notesMasterIdLst>
    <p:notesMasterId r:id="rId17"/>
  </p:notesMasterIdLst>
  <p:handoutMasterIdLst>
    <p:handoutMasterId r:id="rId18"/>
  </p:handoutMasterIdLst>
  <p:sldIdLst>
    <p:sldId id="256" r:id="rId3"/>
    <p:sldId id="272" r:id="rId4"/>
    <p:sldId id="261" r:id="rId5"/>
    <p:sldId id="262" r:id="rId6"/>
    <p:sldId id="263" r:id="rId7"/>
    <p:sldId id="268" r:id="rId8"/>
    <p:sldId id="264" r:id="rId9"/>
    <p:sldId id="265" r:id="rId10"/>
    <p:sldId id="266" r:id="rId11"/>
    <p:sldId id="258" r:id="rId12"/>
    <p:sldId id="270" r:id="rId13"/>
    <p:sldId id="269" r:id="rId14"/>
    <p:sldId id="271" r:id="rId15"/>
    <p:sldId id="257" r:id="rId16"/>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10910E6-4ED4-425E-B518-FCD374D78463}" v="3" dt="2025-04-11T13:33:16.47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68207" autoAdjust="0"/>
  </p:normalViewPr>
  <p:slideViewPr>
    <p:cSldViewPr snapToGrid="0">
      <p:cViewPr varScale="1">
        <p:scale>
          <a:sx n="72" d="100"/>
          <a:sy n="72" d="100"/>
        </p:scale>
        <p:origin x="1992" y="72"/>
      </p:cViewPr>
      <p:guideLst/>
    </p:cSldViewPr>
  </p:slideViewPr>
  <p:notesTextViewPr>
    <p:cViewPr>
      <p:scale>
        <a:sx n="1" d="1"/>
        <a:sy n="1" d="1"/>
      </p:scale>
      <p:origin x="0" y="0"/>
    </p:cViewPr>
  </p:notesTextViewPr>
  <p:notesViewPr>
    <p:cSldViewPr snapToGrid="0" showGuides="1">
      <p:cViewPr varScale="1">
        <p:scale>
          <a:sx n="60" d="100"/>
          <a:sy n="60" d="100"/>
        </p:scale>
        <p:origin x="3187" y="3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microsoft.com/office/2015/10/relationships/revisionInfo" Target="revisionInfo.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CDCC789-C66E-426E-A0E3-F8022BDBC83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E00C8752-7469-43B5-9D32-882458AC0FF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3E34504-FAD7-4905-8683-A875818D2D70}" type="datetimeFigureOut">
              <a:rPr lang="en-US" smtClean="0"/>
              <a:t>4/15/2025</a:t>
            </a:fld>
            <a:endParaRPr lang="en-US" dirty="0"/>
          </a:p>
        </p:txBody>
      </p:sp>
      <p:sp>
        <p:nvSpPr>
          <p:cNvPr id="4" name="Footer Placeholder 3">
            <a:extLst>
              <a:ext uri="{FF2B5EF4-FFF2-40B4-BE49-F238E27FC236}">
                <a16:creationId xmlns:a16="http://schemas.microsoft.com/office/drawing/2014/main" id="{811E13E2-AF95-4548-A2D9-293EC08A093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1AA7867C-F337-497D-BF91-0662C4E21FC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4758D62-DF13-47C4-842D-9B50ADA8731A}" type="slidenum">
              <a:rPr lang="en-US" smtClean="0"/>
              <a:t>‹#›</a:t>
            </a:fld>
            <a:endParaRPr lang="en-US" dirty="0"/>
          </a:p>
        </p:txBody>
      </p:sp>
    </p:spTree>
    <p:extLst>
      <p:ext uri="{BB962C8B-B14F-4D97-AF65-F5344CB8AC3E}">
        <p14:creationId xmlns:p14="http://schemas.microsoft.com/office/powerpoint/2010/main" val="25523046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568130-B967-44AA-AA75-1C9009320819}" type="datetimeFigureOut">
              <a:rPr lang="en-US" noProof="0" smtClean="0"/>
              <a:t>4/15/2025</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E19714-86B5-4E2F-9574-D1DDE60569BB}" type="slidenum">
              <a:rPr lang="en-US" noProof="0" smtClean="0"/>
              <a:t>‹#›</a:t>
            </a:fld>
            <a:endParaRPr lang="en-US" noProof="0" dirty="0"/>
          </a:p>
        </p:txBody>
      </p:sp>
    </p:spTree>
    <p:extLst>
      <p:ext uri="{BB962C8B-B14F-4D97-AF65-F5344CB8AC3E}">
        <p14:creationId xmlns:p14="http://schemas.microsoft.com/office/powerpoint/2010/main" val="32120807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8E19714-86B5-4E2F-9574-D1DDE60569BB}" type="slidenum">
              <a:rPr lang="en-US" noProof="0" smtClean="0"/>
              <a:t>1</a:t>
            </a:fld>
            <a:endParaRPr lang="en-US" noProof="0" dirty="0"/>
          </a:p>
        </p:txBody>
      </p:sp>
    </p:spTree>
    <p:extLst>
      <p:ext uri="{BB962C8B-B14F-4D97-AF65-F5344CB8AC3E}">
        <p14:creationId xmlns:p14="http://schemas.microsoft.com/office/powerpoint/2010/main" val="9277785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8E19714-86B5-4E2F-9574-D1DDE60569BB}" type="slidenum">
              <a:rPr lang="en-US" noProof="0" smtClean="0"/>
              <a:t>2</a:t>
            </a:fld>
            <a:endParaRPr lang="en-US" noProof="0" dirty="0"/>
          </a:p>
        </p:txBody>
      </p:sp>
    </p:spTree>
    <p:extLst>
      <p:ext uri="{BB962C8B-B14F-4D97-AF65-F5344CB8AC3E}">
        <p14:creationId xmlns:p14="http://schemas.microsoft.com/office/powerpoint/2010/main" val="15923375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Look back upon the last year and ask yourself these questions. Write down whatever pops into your head without self-editing.</a:t>
            </a:r>
          </a:p>
          <a:p>
            <a:endParaRPr lang="en-US" dirty="0"/>
          </a:p>
        </p:txBody>
      </p:sp>
      <p:sp>
        <p:nvSpPr>
          <p:cNvPr id="4" name="Slide Number Placeholder 3"/>
          <p:cNvSpPr>
            <a:spLocks noGrp="1"/>
          </p:cNvSpPr>
          <p:nvPr>
            <p:ph type="sldNum" sz="quarter" idx="5"/>
          </p:nvPr>
        </p:nvSpPr>
        <p:spPr/>
        <p:txBody>
          <a:bodyPr/>
          <a:lstStyle/>
          <a:p>
            <a:fld id="{68E19714-86B5-4E2F-9574-D1DDE60569BB}" type="slidenum">
              <a:rPr lang="en-US" noProof="0" smtClean="0"/>
              <a:t>3</a:t>
            </a:fld>
            <a:endParaRPr lang="en-US" noProof="0" dirty="0"/>
          </a:p>
        </p:txBody>
      </p:sp>
    </p:spTree>
    <p:extLst>
      <p:ext uri="{BB962C8B-B14F-4D97-AF65-F5344CB8AC3E}">
        <p14:creationId xmlns:p14="http://schemas.microsoft.com/office/powerpoint/2010/main" val="15597622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40F7ED-A4FE-2788-CD7B-2FEFB4F4B2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9B1D1E-8C2D-5DCE-8B2C-8815D50CC3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828ADC-6DF5-0999-A93C-67C9F8CB3A4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Envision the perfect day – what does it feel like (emphasize the “feel” here). How do you want your morning to feel? How do you want to feel at work and throughout the day? How do you want to feel right before you go to bed?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What would make you feel this way? Picture that perfect day in your mind. Walk through it and get really clear on what you’re doing. </a:t>
            </a:r>
          </a:p>
          <a:p>
            <a:endParaRPr lang="en-US" dirty="0"/>
          </a:p>
        </p:txBody>
      </p:sp>
      <p:sp>
        <p:nvSpPr>
          <p:cNvPr id="4" name="Slide Number Placeholder 3">
            <a:extLst>
              <a:ext uri="{FF2B5EF4-FFF2-40B4-BE49-F238E27FC236}">
                <a16:creationId xmlns:a16="http://schemas.microsoft.com/office/drawing/2014/main" id="{9AAECF4A-111F-AE2C-4D37-1C6F3DF13D8C}"/>
              </a:ext>
            </a:extLst>
          </p:cNvPr>
          <p:cNvSpPr>
            <a:spLocks noGrp="1"/>
          </p:cNvSpPr>
          <p:nvPr>
            <p:ph type="sldNum" sz="quarter" idx="5"/>
          </p:nvPr>
        </p:nvSpPr>
        <p:spPr/>
        <p:txBody>
          <a:bodyPr/>
          <a:lstStyle/>
          <a:p>
            <a:fld id="{68E19714-86B5-4E2F-9574-D1DDE60569BB}" type="slidenum">
              <a:rPr lang="en-US" noProof="0" smtClean="0"/>
              <a:t>4</a:t>
            </a:fld>
            <a:endParaRPr lang="en-US" noProof="0" dirty="0"/>
          </a:p>
        </p:txBody>
      </p:sp>
    </p:spTree>
    <p:extLst>
      <p:ext uri="{BB962C8B-B14F-4D97-AF65-F5344CB8AC3E}">
        <p14:creationId xmlns:p14="http://schemas.microsoft.com/office/powerpoint/2010/main" val="37022367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A3E11F-087C-F6DD-F0DC-3B2355EB39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EA8D43-2AF8-AADE-84F4-E00D698D90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076514-86C8-DAE7-1049-3B8B61BE87F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Next, write down a list of words that support how you want to feel. For example, if you want to feel “energized,” you might write down words that bring you energy, whether that’s “rest,” “creativity,” “friendship,” or “purpose.” The list will be unique to you. Spend a few minutes creating a list of words.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kern="100" dirty="0">
              <a:effectLst/>
              <a:latin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cs typeface="Times New Roman" panose="02020603050405020304" pitchFamily="18" charset="0"/>
              </a:rPr>
              <a:t>The next slide has some example words that might help you get started.</a:t>
            </a:r>
            <a:endParaRPr lang="en-US" dirty="0"/>
          </a:p>
        </p:txBody>
      </p:sp>
      <p:sp>
        <p:nvSpPr>
          <p:cNvPr id="4" name="Slide Number Placeholder 3">
            <a:extLst>
              <a:ext uri="{FF2B5EF4-FFF2-40B4-BE49-F238E27FC236}">
                <a16:creationId xmlns:a16="http://schemas.microsoft.com/office/drawing/2014/main" id="{B2F4F956-78DE-3BA4-A19B-C1F8C30D59D7}"/>
              </a:ext>
            </a:extLst>
          </p:cNvPr>
          <p:cNvSpPr>
            <a:spLocks noGrp="1"/>
          </p:cNvSpPr>
          <p:nvPr>
            <p:ph type="sldNum" sz="quarter" idx="5"/>
          </p:nvPr>
        </p:nvSpPr>
        <p:spPr/>
        <p:txBody>
          <a:bodyPr/>
          <a:lstStyle/>
          <a:p>
            <a:fld id="{68E19714-86B5-4E2F-9574-D1DDE60569BB}" type="slidenum">
              <a:rPr lang="en-US" noProof="0" smtClean="0"/>
              <a:t>5</a:t>
            </a:fld>
            <a:endParaRPr lang="en-US" noProof="0" dirty="0"/>
          </a:p>
        </p:txBody>
      </p:sp>
    </p:spTree>
    <p:extLst>
      <p:ext uri="{BB962C8B-B14F-4D97-AF65-F5344CB8AC3E}">
        <p14:creationId xmlns:p14="http://schemas.microsoft.com/office/powerpoint/2010/main" val="14658965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8E19714-86B5-4E2F-9574-D1DDE60569BB}" type="slidenum">
              <a:rPr lang="en-US" noProof="0" smtClean="0"/>
              <a:t>6</a:t>
            </a:fld>
            <a:endParaRPr lang="en-US" noProof="0" dirty="0"/>
          </a:p>
        </p:txBody>
      </p:sp>
    </p:spTree>
    <p:extLst>
      <p:ext uri="{BB962C8B-B14F-4D97-AF65-F5344CB8AC3E}">
        <p14:creationId xmlns:p14="http://schemas.microsoft.com/office/powerpoint/2010/main" val="12106071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557BE3-5236-FD61-269B-BE34A2FC1D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B31724-B985-078A-53CC-664394B98D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66ADD4-D697-F401-807E-B1E33A2D8A32}"/>
              </a:ext>
            </a:extLst>
          </p:cNvPr>
          <p:cNvSpPr>
            <a:spLocks noGrp="1"/>
          </p:cNvSpPr>
          <p:nvPr>
            <p:ph type="body" idx="1"/>
          </p:nvPr>
        </p:nvSpPr>
        <p:spPr/>
        <p:txBody>
          <a:bodyPr/>
          <a:lstStyle/>
          <a:p>
            <a:pPr marL="0" marR="0">
              <a:lnSpc>
                <a:spcPct val="107000"/>
              </a:lnSpc>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Read through your list. Do any of the words jump out at you? Do any make you feel excited, nervous, scared, or at ease? Sometimes, the words that scare us most can mean we’re on the right track because change isn’t always comfortable. At the same time, finding your word can also bring peace and happiness.</a:t>
            </a:r>
          </a:p>
          <a:p>
            <a:pPr marL="0" marR="0">
              <a:lnSpc>
                <a:spcPct val="107000"/>
              </a:lnSpc>
              <a:spcAft>
                <a:spcPts val="80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Selecting your word is more than what you </a:t>
            </a:r>
            <a:r>
              <a:rPr lang="en-US" sz="1800" i="1" kern="100" dirty="0">
                <a:effectLst/>
                <a:latin typeface="Aptos" panose="020B0004020202020204" pitchFamily="34" charset="0"/>
                <a:ea typeface="Aptos" panose="020B0004020202020204" pitchFamily="34" charset="0"/>
                <a:cs typeface="Times New Roman" panose="02020603050405020304" pitchFamily="18" charset="0"/>
              </a:rPr>
              <a:t>should</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do or </a:t>
            </a:r>
            <a:r>
              <a:rPr lang="en-US" sz="1800" i="1" kern="100" dirty="0">
                <a:effectLst/>
                <a:latin typeface="Aptos" panose="020B0004020202020204" pitchFamily="34" charset="0"/>
                <a:ea typeface="Aptos" panose="020B0004020202020204" pitchFamily="34" charset="0"/>
                <a:cs typeface="Times New Roman" panose="02020603050405020304" pitchFamily="18" charset="0"/>
              </a:rPr>
              <a:t>wish</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you would do. For some, the word “empowered” will feel, well, </a:t>
            </a:r>
            <a:r>
              <a:rPr lang="en-US" sz="1800" i="1" u="none" kern="100" dirty="0">
                <a:effectLst/>
                <a:latin typeface="Aptos" panose="020B0004020202020204" pitchFamily="34" charset="0"/>
                <a:ea typeface="Aptos" panose="020B0004020202020204" pitchFamily="34" charset="0"/>
                <a:cs typeface="Times New Roman" panose="02020603050405020304" pitchFamily="18" charset="0"/>
              </a:rPr>
              <a:t>empowering</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But for others, it may feel like a burden. If a word makes you feel stressed or guilty or sad in any way, delete it from your list. </a:t>
            </a:r>
          </a:p>
          <a:p>
            <a:pPr marL="0" marR="0">
              <a:lnSpc>
                <a:spcPct val="107000"/>
              </a:lnSpc>
              <a:spcAft>
                <a:spcPts val="80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You also may see a theme with some of the words. If so, is there one word that captures this theme? </a:t>
            </a:r>
          </a:p>
          <a:p>
            <a:pPr marL="0" marR="0">
              <a:lnSpc>
                <a:spcPct val="107000"/>
              </a:lnSpc>
              <a:spcAft>
                <a:spcPts val="80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Highlight or circle 3 words.</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As you go through this process, think about the words, try them on, and see what feels right. No need to over-analyze – it’s about how the word makes you feel. Gently review your list and let the words find you. </a:t>
            </a:r>
          </a:p>
          <a:p>
            <a:endParaRPr lang="en-US" dirty="0"/>
          </a:p>
        </p:txBody>
      </p:sp>
      <p:sp>
        <p:nvSpPr>
          <p:cNvPr id="4" name="Slide Number Placeholder 3">
            <a:extLst>
              <a:ext uri="{FF2B5EF4-FFF2-40B4-BE49-F238E27FC236}">
                <a16:creationId xmlns:a16="http://schemas.microsoft.com/office/drawing/2014/main" id="{7167D267-CA86-B3C3-C9A0-F3491442FEB9}"/>
              </a:ext>
            </a:extLst>
          </p:cNvPr>
          <p:cNvSpPr>
            <a:spLocks noGrp="1"/>
          </p:cNvSpPr>
          <p:nvPr>
            <p:ph type="sldNum" sz="quarter" idx="5"/>
          </p:nvPr>
        </p:nvSpPr>
        <p:spPr/>
        <p:txBody>
          <a:bodyPr/>
          <a:lstStyle/>
          <a:p>
            <a:fld id="{68E19714-86B5-4E2F-9574-D1DDE60569BB}" type="slidenum">
              <a:rPr lang="en-US" noProof="0" smtClean="0"/>
              <a:t>7</a:t>
            </a:fld>
            <a:endParaRPr lang="en-US" noProof="0" dirty="0"/>
          </a:p>
        </p:txBody>
      </p:sp>
    </p:spTree>
    <p:extLst>
      <p:ext uri="{BB962C8B-B14F-4D97-AF65-F5344CB8AC3E}">
        <p14:creationId xmlns:p14="http://schemas.microsoft.com/office/powerpoint/2010/main" val="42319022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B97E72-03CD-A101-0798-7F1B798EB1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D3C779-A7A0-E913-1B66-E86816A864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32EC36-4867-F842-61C5-9B04D94C340D}"/>
              </a:ext>
            </a:extLst>
          </p:cNvPr>
          <p:cNvSpPr>
            <a:spLocks noGrp="1"/>
          </p:cNvSpPr>
          <p:nvPr>
            <p:ph type="body" idx="1"/>
          </p:nvPr>
        </p:nvSpPr>
        <p:spPr/>
        <p:txBody>
          <a:bodyPr/>
          <a:lstStyle/>
          <a:p>
            <a:pPr marL="0" marR="0">
              <a:lnSpc>
                <a:spcPct val="107000"/>
              </a:lnSpc>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Now it’s time to choose your word. To do this, it’s helpful to ask yourself,</a:t>
            </a:r>
            <a:r>
              <a:rPr lang="en-US" sz="1800" b="1" kern="100" dirty="0">
                <a:effectLst/>
                <a:latin typeface="Aptos" panose="020B0004020202020204" pitchFamily="34" charset="0"/>
                <a:ea typeface="Aptos" panose="020B0004020202020204" pitchFamily="34" charset="0"/>
                <a:cs typeface="Times New Roman" panose="02020603050405020304" pitchFamily="18" charset="0"/>
              </a:rPr>
              <a:t> “Are you interested, or are you committed?” for each of the 3 words.</a:t>
            </a:r>
            <a:r>
              <a:rPr lang="en-US" sz="1800" b="0" kern="100" dirty="0">
                <a:effectLst/>
                <a:latin typeface="Aptos" panose="020B0004020202020204" pitchFamily="34" charset="0"/>
                <a:ea typeface="Aptos" panose="020B0004020202020204" pitchFamily="34" charset="0"/>
                <a:cs typeface="Times New Roman" panose="02020603050405020304" pitchFamily="18" charset="0"/>
              </a:rPr>
              <a:t> Is this a word that you really, really want to define your life? </a:t>
            </a:r>
          </a:p>
          <a:p>
            <a:pPr marL="0" marR="0">
              <a:lnSpc>
                <a:spcPct val="107000"/>
              </a:lnSpc>
              <a:spcAft>
                <a:spcPts val="80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Does the word do more than satisfy a surface-level need or goal? Does it touch many aspects of your life? If so, then you’re more likely to commit to it for an entire year. You will be intrinsically motivated to make the choices needed to bring that word into your life. You will say “yes” and “no” to opportunities based on the word. You will center the word and its meaning in how you interact with others, care for yourself, show up at work, and grow and change over the next year. </a:t>
            </a:r>
          </a:p>
          <a:p>
            <a:endParaRPr lang="en-US" dirty="0"/>
          </a:p>
        </p:txBody>
      </p:sp>
      <p:sp>
        <p:nvSpPr>
          <p:cNvPr id="4" name="Slide Number Placeholder 3">
            <a:extLst>
              <a:ext uri="{FF2B5EF4-FFF2-40B4-BE49-F238E27FC236}">
                <a16:creationId xmlns:a16="http://schemas.microsoft.com/office/drawing/2014/main" id="{62F07DD7-3119-9147-8EDD-9B2345E44192}"/>
              </a:ext>
            </a:extLst>
          </p:cNvPr>
          <p:cNvSpPr>
            <a:spLocks noGrp="1"/>
          </p:cNvSpPr>
          <p:nvPr>
            <p:ph type="sldNum" sz="quarter" idx="5"/>
          </p:nvPr>
        </p:nvSpPr>
        <p:spPr/>
        <p:txBody>
          <a:bodyPr/>
          <a:lstStyle/>
          <a:p>
            <a:fld id="{68E19714-86B5-4E2F-9574-D1DDE60569BB}" type="slidenum">
              <a:rPr lang="en-US" noProof="0" smtClean="0"/>
              <a:t>8</a:t>
            </a:fld>
            <a:endParaRPr lang="en-US" noProof="0" dirty="0"/>
          </a:p>
        </p:txBody>
      </p:sp>
    </p:spTree>
    <p:extLst>
      <p:ext uri="{BB962C8B-B14F-4D97-AF65-F5344CB8AC3E}">
        <p14:creationId xmlns:p14="http://schemas.microsoft.com/office/powerpoint/2010/main" val="12991505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628F3F-9E1C-45C9-BD7E-8F19E780E0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019F13-C952-D2B4-F9C9-657B670690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DE0E66-B4FA-CEF4-1D7C-8CF11A27A73E}"/>
              </a:ext>
            </a:extLst>
          </p:cNvPr>
          <p:cNvSpPr>
            <a:spLocks noGrp="1"/>
          </p:cNvSpPr>
          <p:nvPr>
            <p:ph type="body" idx="1"/>
          </p:nvPr>
        </p:nvSpPr>
        <p:spPr/>
        <p:txBody>
          <a:bodyPr/>
          <a:lstStyle/>
          <a:p>
            <a:pPr marL="0" marR="0">
              <a:lnSpc>
                <a:spcPct val="107000"/>
              </a:lnSpc>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Which word are you 100% committed to? Choose that one!</a:t>
            </a:r>
          </a:p>
          <a:p>
            <a:pPr marL="0" marR="0">
              <a:lnSpc>
                <a:spcPct val="107000"/>
              </a:lnSpc>
              <a:spcAft>
                <a:spcPts val="80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Your answer to this question may be immediately clear to you or it may take a few days. If you need more time, create space to meditate or sit in silence for a couple of minutes and ask yourself, “What word do I truly want to focus on for 2025?” </a:t>
            </a:r>
          </a:p>
          <a:p>
            <a:pPr marL="0" marR="0">
              <a:lnSpc>
                <a:spcPct val="107000"/>
              </a:lnSpc>
              <a:spcAft>
                <a:spcPts val="80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You can also think about it right before you go to sleep or when you wake up. You’ll be amazed at how being in a relaxed state can help your intuition shine through, bringing your word to the forefront. </a:t>
            </a:r>
          </a:p>
          <a:p>
            <a:endParaRPr lang="en-US" dirty="0"/>
          </a:p>
        </p:txBody>
      </p:sp>
      <p:sp>
        <p:nvSpPr>
          <p:cNvPr id="4" name="Slide Number Placeholder 3">
            <a:extLst>
              <a:ext uri="{FF2B5EF4-FFF2-40B4-BE49-F238E27FC236}">
                <a16:creationId xmlns:a16="http://schemas.microsoft.com/office/drawing/2014/main" id="{D3FE994C-3108-612E-1AB6-5E71306BAF31}"/>
              </a:ext>
            </a:extLst>
          </p:cNvPr>
          <p:cNvSpPr>
            <a:spLocks noGrp="1"/>
          </p:cNvSpPr>
          <p:nvPr>
            <p:ph type="sldNum" sz="quarter" idx="5"/>
          </p:nvPr>
        </p:nvSpPr>
        <p:spPr/>
        <p:txBody>
          <a:bodyPr/>
          <a:lstStyle/>
          <a:p>
            <a:fld id="{68E19714-86B5-4E2F-9574-D1DDE60569BB}" type="slidenum">
              <a:rPr lang="en-US" noProof="0" smtClean="0"/>
              <a:t>9</a:t>
            </a:fld>
            <a:endParaRPr lang="en-US" noProof="0" dirty="0"/>
          </a:p>
        </p:txBody>
      </p:sp>
    </p:spTree>
    <p:extLst>
      <p:ext uri="{BB962C8B-B14F-4D97-AF65-F5344CB8AC3E}">
        <p14:creationId xmlns:p14="http://schemas.microsoft.com/office/powerpoint/2010/main" val="8901827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it’s time to create a visual reminder of your word! Use this template to create an image that you can print or save electronically. </a:t>
            </a:r>
          </a:p>
        </p:txBody>
      </p:sp>
      <p:sp>
        <p:nvSpPr>
          <p:cNvPr id="4" name="Slide Number Placeholder 3"/>
          <p:cNvSpPr>
            <a:spLocks noGrp="1"/>
          </p:cNvSpPr>
          <p:nvPr>
            <p:ph type="sldNum" sz="quarter" idx="5"/>
          </p:nvPr>
        </p:nvSpPr>
        <p:spPr/>
        <p:txBody>
          <a:bodyPr/>
          <a:lstStyle/>
          <a:p>
            <a:fld id="{68E19714-86B5-4E2F-9574-D1DDE60569BB}" type="slidenum">
              <a:rPr lang="en-US" noProof="0" smtClean="0"/>
              <a:t>10</a:t>
            </a:fld>
            <a:endParaRPr lang="en-US" noProof="0" dirty="0"/>
          </a:p>
        </p:txBody>
      </p:sp>
    </p:spTree>
    <p:extLst>
      <p:ext uri="{BB962C8B-B14F-4D97-AF65-F5344CB8AC3E}">
        <p14:creationId xmlns:p14="http://schemas.microsoft.com/office/powerpoint/2010/main" val="17609495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8E19714-86B5-4E2F-9574-D1DDE60569BB}" type="slidenum">
              <a:rPr lang="en-US" noProof="0" smtClean="0"/>
              <a:t>11</a:t>
            </a:fld>
            <a:endParaRPr lang="en-US" noProof="0" dirty="0"/>
          </a:p>
        </p:txBody>
      </p:sp>
    </p:spTree>
    <p:extLst>
      <p:ext uri="{BB962C8B-B14F-4D97-AF65-F5344CB8AC3E}">
        <p14:creationId xmlns:p14="http://schemas.microsoft.com/office/powerpoint/2010/main" val="19852203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AF1E69-353E-53D6-0C1D-A274E543C9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D03A84-1A11-D9C1-EEF3-631EDE8EAC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5D3403-01B1-54EB-6BB4-516B574915C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56E9830-4A28-AC32-3382-80D4F601141F}"/>
              </a:ext>
            </a:extLst>
          </p:cNvPr>
          <p:cNvSpPr>
            <a:spLocks noGrp="1"/>
          </p:cNvSpPr>
          <p:nvPr>
            <p:ph type="sldNum" sz="quarter" idx="5"/>
          </p:nvPr>
        </p:nvSpPr>
        <p:spPr/>
        <p:txBody>
          <a:bodyPr/>
          <a:lstStyle/>
          <a:p>
            <a:fld id="{68E19714-86B5-4E2F-9574-D1DDE60569BB}" type="slidenum">
              <a:rPr lang="en-US" noProof="0" smtClean="0"/>
              <a:t>12</a:t>
            </a:fld>
            <a:endParaRPr lang="en-US" noProof="0" dirty="0"/>
          </a:p>
        </p:txBody>
      </p:sp>
    </p:spTree>
    <p:extLst>
      <p:ext uri="{BB962C8B-B14F-4D97-AF65-F5344CB8AC3E}">
        <p14:creationId xmlns:p14="http://schemas.microsoft.com/office/powerpoint/2010/main" val="11181769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3AD334-41FE-3E6D-FD42-A8C8D12F6A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2E1ACD-9A0A-A7BA-47D8-1BD66E3A17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3EB20D-F5D0-A7DB-9B0F-3362209D8AC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D185EE7-5A27-81D2-B1C7-88EBE43F508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8E19714-86B5-4E2F-9574-D1DDE60569B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77352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8E19714-86B5-4E2F-9574-D1DDE60569BB}" type="slidenum">
              <a:rPr lang="en-US" noProof="0" smtClean="0"/>
              <a:t>14</a:t>
            </a:fld>
            <a:endParaRPr lang="en-US" noProof="0" dirty="0"/>
          </a:p>
        </p:txBody>
      </p:sp>
    </p:spTree>
    <p:extLst>
      <p:ext uri="{BB962C8B-B14F-4D97-AF65-F5344CB8AC3E}">
        <p14:creationId xmlns:p14="http://schemas.microsoft.com/office/powerpoint/2010/main" val="210573739"/>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Master" Target="../slideMasters/slideMaster1.xml"/><Relationship Id="rId6" Type="http://schemas.openxmlformats.org/officeDocument/2006/relationships/image" Target="../media/image5.sv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jpg"/><Relationship Id="rId1" Type="http://schemas.openxmlformats.org/officeDocument/2006/relationships/slideMaster" Target="../slideMasters/slideMaster1.xml"/><Relationship Id="rId6" Type="http://schemas.openxmlformats.org/officeDocument/2006/relationships/image" Target="../media/image14.svg"/><Relationship Id="rId5" Type="http://schemas.openxmlformats.org/officeDocument/2006/relationships/image" Target="../media/image13.png"/><Relationship Id="rId10" Type="http://schemas.openxmlformats.org/officeDocument/2006/relationships/image" Target="../media/image18.svg"/><Relationship Id="rId4" Type="http://schemas.openxmlformats.org/officeDocument/2006/relationships/image" Target="../media/image12.svg"/><Relationship Id="rId9" Type="http://schemas.openxmlformats.org/officeDocument/2006/relationships/image" Target="../media/image17.png"/></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19.png"/><Relationship Id="rId7" Type="http://schemas.openxmlformats.org/officeDocument/2006/relationships/image" Target="../media/image11.png"/><Relationship Id="rId12" Type="http://schemas.openxmlformats.org/officeDocument/2006/relationships/image" Target="../media/image18.svg"/><Relationship Id="rId2" Type="http://schemas.openxmlformats.org/officeDocument/2006/relationships/image" Target="../media/image10.jpg"/><Relationship Id="rId1" Type="http://schemas.openxmlformats.org/officeDocument/2006/relationships/slideMaster" Target="../slideMasters/slideMaster1.xml"/><Relationship Id="rId6" Type="http://schemas.openxmlformats.org/officeDocument/2006/relationships/image" Target="../media/image22.svg"/><Relationship Id="rId11" Type="http://schemas.openxmlformats.org/officeDocument/2006/relationships/image" Target="../media/image17.png"/><Relationship Id="rId5" Type="http://schemas.openxmlformats.org/officeDocument/2006/relationships/image" Target="../media/image21.png"/><Relationship Id="rId10" Type="http://schemas.openxmlformats.org/officeDocument/2006/relationships/image" Target="../media/image16.svg"/><Relationship Id="rId4" Type="http://schemas.openxmlformats.org/officeDocument/2006/relationships/image" Target="../media/image20.svg"/><Relationship Id="rId9" Type="http://schemas.openxmlformats.org/officeDocument/2006/relationships/image" Target="../media/image15.png"/></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21.png"/><Relationship Id="rId7" Type="http://schemas.openxmlformats.org/officeDocument/2006/relationships/image" Target="../media/image15.png"/><Relationship Id="rId2" Type="http://schemas.openxmlformats.org/officeDocument/2006/relationships/image" Target="../media/image10.jpg"/><Relationship Id="rId1" Type="http://schemas.openxmlformats.org/officeDocument/2006/relationships/slideMaster" Target="../slideMasters/slideMaster1.xml"/><Relationship Id="rId6" Type="http://schemas.openxmlformats.org/officeDocument/2006/relationships/image" Target="../media/image12.svg"/><Relationship Id="rId5" Type="http://schemas.openxmlformats.org/officeDocument/2006/relationships/image" Target="../media/image11.png"/><Relationship Id="rId10" Type="http://schemas.openxmlformats.org/officeDocument/2006/relationships/image" Target="../media/image18.svg"/><Relationship Id="rId4" Type="http://schemas.openxmlformats.org/officeDocument/2006/relationships/image" Target="../media/image22.svg"/><Relationship Id="rId9" Type="http://schemas.openxmlformats.org/officeDocument/2006/relationships/image" Target="../media/image17.png"/></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23.png"/><Relationship Id="rId7" Type="http://schemas.openxmlformats.org/officeDocument/2006/relationships/image" Target="../media/image15.png"/><Relationship Id="rId12" Type="http://schemas.openxmlformats.org/officeDocument/2006/relationships/image" Target="../media/image22.svg"/><Relationship Id="rId2" Type="http://schemas.openxmlformats.org/officeDocument/2006/relationships/image" Target="../media/image10.jpg"/><Relationship Id="rId1" Type="http://schemas.openxmlformats.org/officeDocument/2006/relationships/slideMaster" Target="../slideMasters/slideMaster1.xml"/><Relationship Id="rId6" Type="http://schemas.openxmlformats.org/officeDocument/2006/relationships/image" Target="../media/image12.svg"/><Relationship Id="rId11" Type="http://schemas.openxmlformats.org/officeDocument/2006/relationships/image" Target="../media/image21.png"/><Relationship Id="rId5" Type="http://schemas.openxmlformats.org/officeDocument/2006/relationships/image" Target="../media/image11.png"/><Relationship Id="rId10" Type="http://schemas.openxmlformats.org/officeDocument/2006/relationships/image" Target="../media/image18.svg"/><Relationship Id="rId4" Type="http://schemas.openxmlformats.org/officeDocument/2006/relationships/image" Target="../media/image24.svg"/><Relationship Id="rId9" Type="http://schemas.openxmlformats.org/officeDocument/2006/relationships/image" Target="../media/image17.png"/></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25.png"/><Relationship Id="rId7" Type="http://schemas.openxmlformats.org/officeDocument/2006/relationships/image" Target="../media/image15.png"/><Relationship Id="rId2" Type="http://schemas.openxmlformats.org/officeDocument/2006/relationships/image" Target="../media/image10.jpg"/><Relationship Id="rId1" Type="http://schemas.openxmlformats.org/officeDocument/2006/relationships/slideMaster" Target="../slideMasters/slideMaster1.xml"/><Relationship Id="rId6" Type="http://schemas.openxmlformats.org/officeDocument/2006/relationships/image" Target="../media/image12.svg"/><Relationship Id="rId5" Type="http://schemas.openxmlformats.org/officeDocument/2006/relationships/image" Target="../media/image11.png"/><Relationship Id="rId10" Type="http://schemas.openxmlformats.org/officeDocument/2006/relationships/image" Target="../media/image18.svg"/><Relationship Id="rId4" Type="http://schemas.openxmlformats.org/officeDocument/2006/relationships/image" Target="../media/image26.svg"/><Relationship Id="rId9" Type="http://schemas.openxmlformats.org/officeDocument/2006/relationships/image" Target="../media/image17.png"/></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23.png"/><Relationship Id="rId7" Type="http://schemas.openxmlformats.org/officeDocument/2006/relationships/image" Target="../media/image15.png"/><Relationship Id="rId2" Type="http://schemas.openxmlformats.org/officeDocument/2006/relationships/image" Target="../media/image10.jpg"/><Relationship Id="rId1" Type="http://schemas.openxmlformats.org/officeDocument/2006/relationships/slideMaster" Target="../slideMasters/slideMaster1.xml"/><Relationship Id="rId6" Type="http://schemas.openxmlformats.org/officeDocument/2006/relationships/image" Target="../media/image12.svg"/><Relationship Id="rId5" Type="http://schemas.openxmlformats.org/officeDocument/2006/relationships/image" Target="../media/image11.png"/><Relationship Id="rId10" Type="http://schemas.openxmlformats.org/officeDocument/2006/relationships/image" Target="../media/image18.svg"/><Relationship Id="rId4" Type="http://schemas.openxmlformats.org/officeDocument/2006/relationships/image" Target="../media/image24.svg"/><Relationship Id="rId9" Type="http://schemas.openxmlformats.org/officeDocument/2006/relationships/image" Target="../media/image17.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C3732457-3766-4FE5-9E57-6C200FBC3DA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758004" y="582123"/>
            <a:ext cx="10760400" cy="2528122"/>
          </a:xfrm>
          <a:prstGeom prst="rect">
            <a:avLst/>
          </a:prstGeom>
        </p:spPr>
      </p:pic>
      <p:grpSp>
        <p:nvGrpSpPr>
          <p:cNvPr id="11" name="Group 10">
            <a:extLst>
              <a:ext uri="{FF2B5EF4-FFF2-40B4-BE49-F238E27FC236}">
                <a16:creationId xmlns:a16="http://schemas.microsoft.com/office/drawing/2014/main" id="{2C664D30-9DFC-4125-B019-D9B9D6ABF16F}"/>
              </a:ext>
            </a:extLst>
          </p:cNvPr>
          <p:cNvGrpSpPr/>
          <p:nvPr userDrawn="1"/>
        </p:nvGrpSpPr>
        <p:grpSpPr>
          <a:xfrm>
            <a:off x="235200" y="228737"/>
            <a:ext cx="11721600" cy="6400527"/>
            <a:chOff x="235200" y="228737"/>
            <a:chExt cx="11721600" cy="6400527"/>
          </a:xfrm>
        </p:grpSpPr>
        <p:pic>
          <p:nvPicPr>
            <p:cNvPr id="8" name="Graphic 7">
              <a:extLst>
                <a:ext uri="{FF2B5EF4-FFF2-40B4-BE49-F238E27FC236}">
                  <a16:creationId xmlns:a16="http://schemas.microsoft.com/office/drawing/2014/main" id="{C2F0D5C2-D036-462B-BFC0-439BDE233CD2}"/>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298200" y="289054"/>
              <a:ext cx="11595600" cy="6279893"/>
            </a:xfrm>
            <a:prstGeom prst="rect">
              <a:avLst/>
            </a:prstGeom>
          </p:spPr>
        </p:pic>
        <p:sp>
          <p:nvSpPr>
            <p:cNvPr id="9" name="Rectangle 8">
              <a:extLst>
                <a:ext uri="{FF2B5EF4-FFF2-40B4-BE49-F238E27FC236}">
                  <a16:creationId xmlns:a16="http://schemas.microsoft.com/office/drawing/2014/main" id="{DF83F7B7-F8DB-4D36-9D36-042F152C76FB}"/>
                </a:ext>
              </a:extLst>
            </p:cNvPr>
            <p:cNvSpPr/>
            <p:nvPr userDrawn="1"/>
          </p:nvSpPr>
          <p:spPr>
            <a:xfrm>
              <a:off x="388200" y="381600"/>
              <a:ext cx="11415600" cy="6094800"/>
            </a:xfrm>
            <a:prstGeom prst="rect">
              <a:avLst/>
            </a:prstGeom>
            <a:noFill/>
            <a:ln w="18034">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10" name="Graphic 9">
              <a:extLst>
                <a:ext uri="{FF2B5EF4-FFF2-40B4-BE49-F238E27FC236}">
                  <a16:creationId xmlns:a16="http://schemas.microsoft.com/office/drawing/2014/main" id="{56A84DDF-182F-4A39-B9C7-0709A22ED8DA}"/>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235200" y="228737"/>
              <a:ext cx="11721600" cy="6400527"/>
            </a:xfrm>
            <a:prstGeom prst="rect">
              <a:avLst/>
            </a:prstGeom>
          </p:spPr>
        </p:pic>
      </p:grpSp>
      <p:sp>
        <p:nvSpPr>
          <p:cNvPr id="2" name="Title 1">
            <a:extLst>
              <a:ext uri="{FF2B5EF4-FFF2-40B4-BE49-F238E27FC236}">
                <a16:creationId xmlns:a16="http://schemas.microsoft.com/office/drawing/2014/main" id="{C94A80B3-55F0-4546-B53A-EE07D8461D23}"/>
              </a:ext>
            </a:extLst>
          </p:cNvPr>
          <p:cNvSpPr>
            <a:spLocks noGrp="1"/>
          </p:cNvSpPr>
          <p:nvPr>
            <p:ph type="ctrTitle" hasCustomPrompt="1"/>
          </p:nvPr>
        </p:nvSpPr>
        <p:spPr>
          <a:xfrm>
            <a:off x="1524000" y="2788918"/>
            <a:ext cx="9144000" cy="1909763"/>
          </a:xfrm>
        </p:spPr>
        <p:txBody>
          <a:bodyPr anchor="b">
            <a:noAutofit/>
          </a:bodyPr>
          <a:lstStyle>
            <a:lvl1pPr algn="ctr">
              <a:defRPr sz="14500"/>
            </a:lvl1pPr>
          </a:lstStyle>
          <a:p>
            <a:r>
              <a:rPr lang="en-US" noProof="0"/>
              <a:t>Birthday</a:t>
            </a:r>
          </a:p>
        </p:txBody>
      </p:sp>
      <p:sp>
        <p:nvSpPr>
          <p:cNvPr id="3" name="Subtitle 2">
            <a:extLst>
              <a:ext uri="{FF2B5EF4-FFF2-40B4-BE49-F238E27FC236}">
                <a16:creationId xmlns:a16="http://schemas.microsoft.com/office/drawing/2014/main" id="{53CA760B-658E-4B8F-86C3-28D93F5BF88F}"/>
              </a:ext>
            </a:extLst>
          </p:cNvPr>
          <p:cNvSpPr>
            <a:spLocks noGrp="1"/>
          </p:cNvSpPr>
          <p:nvPr>
            <p:ph type="subTitle" idx="1" hasCustomPrompt="1"/>
          </p:nvPr>
        </p:nvSpPr>
        <p:spPr>
          <a:xfrm>
            <a:off x="1524000" y="4465566"/>
            <a:ext cx="9144000" cy="532959"/>
          </a:xfrm>
        </p:spPr>
        <p:txBody>
          <a:bodyPr>
            <a:normAutofit/>
          </a:bodyPr>
          <a:lstStyle>
            <a:lvl1pPr marL="0" indent="0" algn="ctr">
              <a:buNone/>
              <a:defRPr sz="3000">
                <a:solidFill>
                  <a:schemeClr val="bg2"/>
                </a:solidFill>
                <a:latin typeface="+mn-lt"/>
                <a:ea typeface="Cambria" panose="02040503050406030204" pitchFamily="18" charset="0"/>
                <a:cs typeface="Courier New" panose="02070309020205020404" pitchFamily="49"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special moments</a:t>
            </a:r>
          </a:p>
        </p:txBody>
      </p:sp>
      <p:sp>
        <p:nvSpPr>
          <p:cNvPr id="4" name="Date Placeholder 3">
            <a:extLst>
              <a:ext uri="{FF2B5EF4-FFF2-40B4-BE49-F238E27FC236}">
                <a16:creationId xmlns:a16="http://schemas.microsoft.com/office/drawing/2014/main" id="{5E2A18C0-472B-4486-9F56-6E01F355526D}"/>
              </a:ext>
            </a:extLst>
          </p:cNvPr>
          <p:cNvSpPr>
            <a:spLocks noGrp="1"/>
          </p:cNvSpPr>
          <p:nvPr>
            <p:ph type="dt" sz="half" idx="10"/>
          </p:nvPr>
        </p:nvSpPr>
        <p:spPr/>
        <p:txBody>
          <a:bodyPr/>
          <a:lstStyle/>
          <a:p>
            <a:fld id="{8869A2A2-B0F7-4453-9F2F-97605249843C}" type="datetime1">
              <a:rPr lang="en-US" noProof="0" smtClean="0"/>
              <a:t>4/15/2025</a:t>
            </a:fld>
            <a:endParaRPr lang="en-US" noProof="0" dirty="0"/>
          </a:p>
        </p:txBody>
      </p:sp>
      <p:sp>
        <p:nvSpPr>
          <p:cNvPr id="5" name="Footer Placeholder 4">
            <a:extLst>
              <a:ext uri="{FF2B5EF4-FFF2-40B4-BE49-F238E27FC236}">
                <a16:creationId xmlns:a16="http://schemas.microsoft.com/office/drawing/2014/main" id="{A9403886-4E95-41BA-8CD1-F904E2A4CAA0}"/>
              </a:ext>
            </a:extLst>
          </p:cNvPr>
          <p:cNvSpPr>
            <a:spLocks noGrp="1"/>
          </p:cNvSpPr>
          <p:nvPr>
            <p:ph type="ftr" sz="quarter" idx="11"/>
          </p:nvPr>
        </p:nvSpPr>
        <p:spPr/>
        <p:txBody>
          <a:bodyPr/>
          <a:lstStyle/>
          <a:p>
            <a:endParaRPr lang="en-US" noProof="0" dirty="0"/>
          </a:p>
        </p:txBody>
      </p:sp>
      <p:sp>
        <p:nvSpPr>
          <p:cNvPr id="6" name="Slide Number Placeholder 5">
            <a:extLst>
              <a:ext uri="{FF2B5EF4-FFF2-40B4-BE49-F238E27FC236}">
                <a16:creationId xmlns:a16="http://schemas.microsoft.com/office/drawing/2014/main" id="{2D1E60C4-24AF-4E96-89C9-37BA298654CD}"/>
              </a:ext>
            </a:extLst>
          </p:cNvPr>
          <p:cNvSpPr>
            <a:spLocks noGrp="1"/>
          </p:cNvSpPr>
          <p:nvPr>
            <p:ph type="sldNum" sz="quarter" idx="12"/>
          </p:nvPr>
        </p:nvSpPr>
        <p:spPr/>
        <p:txBody>
          <a:bodyPr/>
          <a:lstStyle/>
          <a:p>
            <a:fld id="{E60E4630-A9EC-4A3B-8D7B-72D6B7D7ED5F}" type="slidenum">
              <a:rPr lang="en-US" noProof="0" smtClean="0"/>
              <a:t>‹#›</a:t>
            </a:fld>
            <a:endParaRPr lang="en-US" noProof="0" dirty="0"/>
          </a:p>
        </p:txBody>
      </p:sp>
      <p:sp>
        <p:nvSpPr>
          <p:cNvPr id="15" name="Rectangle 14">
            <a:extLst>
              <a:ext uri="{FF2B5EF4-FFF2-40B4-BE49-F238E27FC236}">
                <a16:creationId xmlns:a16="http://schemas.microsoft.com/office/drawing/2014/main" id="{A1A0071A-E684-4084-9AC3-EADF8A3EB082}"/>
              </a:ext>
            </a:extLst>
          </p:cNvPr>
          <p:cNvSpPr/>
          <p:nvPr userDrawn="1"/>
        </p:nvSpPr>
        <p:spPr>
          <a:xfrm>
            <a:off x="3544800" y="4346221"/>
            <a:ext cx="8647200" cy="18000"/>
          </a:xfrm>
          <a:prstGeom prst="rect">
            <a:avLst/>
          </a:prstGeom>
          <a:gradFill flip="none" rotWithShape="1">
            <a:gsLst>
              <a:gs pos="0">
                <a:schemeClr val="bg1"/>
              </a:gs>
              <a:gs pos="54000">
                <a:schemeClr val="bg2"/>
              </a:gs>
              <a:gs pos="100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9" name="Straight Connector 18">
            <a:extLst>
              <a:ext uri="{FF2B5EF4-FFF2-40B4-BE49-F238E27FC236}">
                <a16:creationId xmlns:a16="http://schemas.microsoft.com/office/drawing/2014/main" id="{C0BD6757-8401-46C4-9125-5AA302FF0B27}"/>
              </a:ext>
            </a:extLst>
          </p:cNvPr>
          <p:cNvCxnSpPr/>
          <p:nvPr userDrawn="1"/>
        </p:nvCxnSpPr>
        <p:spPr>
          <a:xfrm>
            <a:off x="4620000" y="5060591"/>
            <a:ext cx="29520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pic>
        <p:nvPicPr>
          <p:cNvPr id="25" name="Graphic 24">
            <a:extLst>
              <a:ext uri="{FF2B5EF4-FFF2-40B4-BE49-F238E27FC236}">
                <a16:creationId xmlns:a16="http://schemas.microsoft.com/office/drawing/2014/main" id="{B89E95DA-C24C-464B-B9E1-40CD0A627C08}"/>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rot="2700000">
            <a:off x="2848103" y="3615706"/>
            <a:ext cx="1440000" cy="1497030"/>
          </a:xfrm>
          <a:prstGeom prst="rect">
            <a:avLst/>
          </a:prstGeom>
        </p:spPr>
      </p:pic>
      <p:pic>
        <p:nvPicPr>
          <p:cNvPr id="26" name="Graphic 25">
            <a:extLst>
              <a:ext uri="{FF2B5EF4-FFF2-40B4-BE49-F238E27FC236}">
                <a16:creationId xmlns:a16="http://schemas.microsoft.com/office/drawing/2014/main" id="{32ECA27F-30BB-4A2E-A2DB-01547B58CC46}"/>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6218414" y="2635826"/>
            <a:ext cx="720000" cy="748515"/>
          </a:xfrm>
          <a:prstGeom prst="rect">
            <a:avLst/>
          </a:prstGeom>
        </p:spPr>
      </p:pic>
      <p:sp>
        <p:nvSpPr>
          <p:cNvPr id="13" name="Text Placeholder 12">
            <a:extLst>
              <a:ext uri="{FF2B5EF4-FFF2-40B4-BE49-F238E27FC236}">
                <a16:creationId xmlns:a16="http://schemas.microsoft.com/office/drawing/2014/main" id="{FCDB9A57-CAF9-413B-AE49-F980BFD40777}"/>
              </a:ext>
            </a:extLst>
          </p:cNvPr>
          <p:cNvSpPr>
            <a:spLocks noGrp="1"/>
          </p:cNvSpPr>
          <p:nvPr>
            <p:ph type="body" sz="quarter" idx="13" hasCustomPrompt="1"/>
          </p:nvPr>
        </p:nvSpPr>
        <p:spPr>
          <a:xfrm>
            <a:off x="4619625" y="5177497"/>
            <a:ext cx="2965450" cy="484188"/>
          </a:xfrm>
        </p:spPr>
        <p:txBody>
          <a:bodyPr>
            <a:normAutofit/>
          </a:bodyPr>
          <a:lstStyle>
            <a:lvl1pPr marL="0" indent="0" algn="ctr">
              <a:buNone/>
              <a:defRPr sz="1500" b="1">
                <a:solidFill>
                  <a:schemeClr val="bg2">
                    <a:alpha val="70000"/>
                  </a:schemeClr>
                </a:solidFill>
              </a:defRPr>
            </a:lvl1pPr>
          </a:lstStyle>
          <a:p>
            <a:pPr lvl="0"/>
            <a:r>
              <a:rPr lang="en-US" noProof="0"/>
              <a:t>26 May 20XX</a:t>
            </a:r>
          </a:p>
        </p:txBody>
      </p:sp>
    </p:spTree>
    <p:extLst>
      <p:ext uri="{BB962C8B-B14F-4D97-AF65-F5344CB8AC3E}">
        <p14:creationId xmlns:p14="http://schemas.microsoft.com/office/powerpoint/2010/main" val="29657938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A9C46-73A2-417E-8CB7-4883861DFD85}"/>
              </a:ext>
            </a:extLst>
          </p:cNvPr>
          <p:cNvSpPr>
            <a:spLocks noGrp="1"/>
          </p:cNvSpPr>
          <p:nvPr>
            <p:ph type="title" hasCustomPrompt="1"/>
          </p:nvPr>
        </p:nvSpPr>
        <p:spPr>
          <a:xfrm>
            <a:off x="838200" y="294785"/>
            <a:ext cx="10515600" cy="922925"/>
          </a:xfrm>
        </p:spPr>
        <p:txBody>
          <a:bodyPr/>
          <a:lstStyle>
            <a:lvl1pPr algn="ctr">
              <a:defRPr/>
            </a:lvl1pPr>
          </a:lstStyle>
          <a:p>
            <a:r>
              <a:rPr lang="en-US" noProof="0"/>
              <a:t>Slide Title</a:t>
            </a:r>
          </a:p>
        </p:txBody>
      </p:sp>
      <p:sp>
        <p:nvSpPr>
          <p:cNvPr id="4" name="Date Placeholder 3">
            <a:extLst>
              <a:ext uri="{FF2B5EF4-FFF2-40B4-BE49-F238E27FC236}">
                <a16:creationId xmlns:a16="http://schemas.microsoft.com/office/drawing/2014/main" id="{4AADDAFC-779D-4BD0-8C2F-2D1247146EAA}"/>
              </a:ext>
            </a:extLst>
          </p:cNvPr>
          <p:cNvSpPr>
            <a:spLocks noGrp="1"/>
          </p:cNvSpPr>
          <p:nvPr>
            <p:ph type="dt" sz="half" idx="10"/>
          </p:nvPr>
        </p:nvSpPr>
        <p:spPr/>
        <p:txBody>
          <a:bodyPr/>
          <a:lstStyle/>
          <a:p>
            <a:fld id="{080C6EE8-D429-4C26-8B4B-CB983FD1FF6D}" type="datetime1">
              <a:rPr lang="en-US" noProof="0" smtClean="0"/>
              <a:t>4/15/2025</a:t>
            </a:fld>
            <a:endParaRPr lang="en-US" noProof="0" dirty="0"/>
          </a:p>
        </p:txBody>
      </p:sp>
      <p:sp>
        <p:nvSpPr>
          <p:cNvPr id="5" name="Footer Placeholder 4">
            <a:extLst>
              <a:ext uri="{FF2B5EF4-FFF2-40B4-BE49-F238E27FC236}">
                <a16:creationId xmlns:a16="http://schemas.microsoft.com/office/drawing/2014/main" id="{7D12A23B-DDC0-4D8F-980B-E59F1795914A}"/>
              </a:ext>
            </a:extLst>
          </p:cNvPr>
          <p:cNvSpPr>
            <a:spLocks noGrp="1"/>
          </p:cNvSpPr>
          <p:nvPr>
            <p:ph type="ftr" sz="quarter" idx="11"/>
          </p:nvPr>
        </p:nvSpPr>
        <p:spPr/>
        <p:txBody>
          <a:bodyPr/>
          <a:lstStyle/>
          <a:p>
            <a:endParaRPr lang="en-US" noProof="0" dirty="0"/>
          </a:p>
        </p:txBody>
      </p:sp>
      <p:sp>
        <p:nvSpPr>
          <p:cNvPr id="6" name="Slide Number Placeholder 5">
            <a:extLst>
              <a:ext uri="{FF2B5EF4-FFF2-40B4-BE49-F238E27FC236}">
                <a16:creationId xmlns:a16="http://schemas.microsoft.com/office/drawing/2014/main" id="{7B1460EA-FD79-4C61-8E55-754DF5428CE1}"/>
              </a:ext>
            </a:extLst>
          </p:cNvPr>
          <p:cNvSpPr>
            <a:spLocks noGrp="1"/>
          </p:cNvSpPr>
          <p:nvPr>
            <p:ph type="sldNum" sz="quarter" idx="12"/>
          </p:nvPr>
        </p:nvSpPr>
        <p:spPr/>
        <p:txBody>
          <a:bodyPr/>
          <a:lstStyle/>
          <a:p>
            <a:fld id="{E60E4630-A9EC-4A3B-8D7B-72D6B7D7ED5F}" type="slidenum">
              <a:rPr lang="en-US" noProof="0" smtClean="0"/>
              <a:t>‹#›</a:t>
            </a:fld>
            <a:endParaRPr lang="en-US" noProof="0" dirty="0"/>
          </a:p>
        </p:txBody>
      </p:sp>
      <p:sp>
        <p:nvSpPr>
          <p:cNvPr id="10" name="Rectangle 9">
            <a:extLst>
              <a:ext uri="{FF2B5EF4-FFF2-40B4-BE49-F238E27FC236}">
                <a16:creationId xmlns:a16="http://schemas.microsoft.com/office/drawing/2014/main" id="{DDA8216B-1556-4FF5-963A-015714EA0593}"/>
              </a:ext>
            </a:extLst>
          </p:cNvPr>
          <p:cNvSpPr/>
          <p:nvPr userDrawn="1"/>
        </p:nvSpPr>
        <p:spPr>
          <a:xfrm>
            <a:off x="4765800" y="1185233"/>
            <a:ext cx="2660400" cy="18000"/>
          </a:xfrm>
          <a:prstGeom prst="rect">
            <a:avLst/>
          </a:prstGeom>
          <a:gradFill>
            <a:gsLst>
              <a:gs pos="0">
                <a:schemeClr val="accent1"/>
              </a:gs>
              <a:gs pos="54000">
                <a:schemeClr val="bg2"/>
              </a:gs>
              <a:gs pos="100000">
                <a:schemeClr val="accent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11" name="Graphic 10">
            <a:extLst>
              <a:ext uri="{FF2B5EF4-FFF2-40B4-BE49-F238E27FC236}">
                <a16:creationId xmlns:a16="http://schemas.microsoft.com/office/drawing/2014/main" id="{387DF7E7-0055-4DE3-BD28-AD04335D2DBA}"/>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520000" y="610173"/>
            <a:ext cx="1152000" cy="1161287"/>
          </a:xfrm>
          <a:prstGeom prst="rect">
            <a:avLst/>
          </a:prstGeom>
        </p:spPr>
      </p:pic>
      <p:pic>
        <p:nvPicPr>
          <p:cNvPr id="12" name="Graphic 11">
            <a:extLst>
              <a:ext uri="{FF2B5EF4-FFF2-40B4-BE49-F238E27FC236}">
                <a16:creationId xmlns:a16="http://schemas.microsoft.com/office/drawing/2014/main" id="{5C88B264-9C2B-477E-8521-904E363764AC}"/>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697732" y="1560762"/>
            <a:ext cx="5198400" cy="3892460"/>
          </a:xfrm>
          <a:prstGeom prst="rect">
            <a:avLst/>
          </a:prstGeom>
        </p:spPr>
      </p:pic>
      <p:pic>
        <p:nvPicPr>
          <p:cNvPr id="13" name="Graphic 12">
            <a:extLst>
              <a:ext uri="{FF2B5EF4-FFF2-40B4-BE49-F238E27FC236}">
                <a16:creationId xmlns:a16="http://schemas.microsoft.com/office/drawing/2014/main" id="{3CACBA43-AC14-4B42-A8D4-C188C3B0387F}"/>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6295868" y="1560762"/>
            <a:ext cx="5198400" cy="3892460"/>
          </a:xfrm>
          <a:prstGeom prst="rect">
            <a:avLst/>
          </a:prstGeom>
        </p:spPr>
      </p:pic>
      <p:sp>
        <p:nvSpPr>
          <p:cNvPr id="15" name="Picture Placeholder 14">
            <a:extLst>
              <a:ext uri="{FF2B5EF4-FFF2-40B4-BE49-F238E27FC236}">
                <a16:creationId xmlns:a16="http://schemas.microsoft.com/office/drawing/2014/main" id="{B4BABCCB-BC19-4874-8D9F-CDA882F3F7AE}"/>
              </a:ext>
            </a:extLst>
          </p:cNvPr>
          <p:cNvSpPr>
            <a:spLocks noGrp="1"/>
          </p:cNvSpPr>
          <p:nvPr userDrawn="1">
            <p:ph type="pic" sz="quarter" idx="13"/>
          </p:nvPr>
        </p:nvSpPr>
        <p:spPr>
          <a:xfrm>
            <a:off x="812932" y="1675017"/>
            <a:ext cx="4968000" cy="3663950"/>
          </a:xfrm>
          <a:solidFill>
            <a:schemeClr val="tx1"/>
          </a:solidFill>
          <a:ln w="44450" cap="sq">
            <a:solidFill>
              <a:schemeClr val="bg2"/>
            </a:solidFill>
            <a:miter lim="800000"/>
          </a:ln>
        </p:spPr>
        <p:txBody>
          <a:bodyPr anchor="ctr" anchorCtr="0">
            <a:normAutofit/>
          </a:bodyPr>
          <a:lstStyle>
            <a:lvl1pPr marL="0" indent="0" algn="ctr">
              <a:buNone/>
              <a:defRPr sz="1400"/>
            </a:lvl1pPr>
          </a:lstStyle>
          <a:p>
            <a:r>
              <a:rPr lang="en-US" noProof="0"/>
              <a:t>Click icon to add picture</a:t>
            </a:r>
            <a:endParaRPr lang="en-US" noProof="0" dirty="0"/>
          </a:p>
        </p:txBody>
      </p:sp>
      <p:sp>
        <p:nvSpPr>
          <p:cNvPr id="16" name="Picture Placeholder 14">
            <a:extLst>
              <a:ext uri="{FF2B5EF4-FFF2-40B4-BE49-F238E27FC236}">
                <a16:creationId xmlns:a16="http://schemas.microsoft.com/office/drawing/2014/main" id="{D1298B43-7FA9-4B54-BDDD-5897284E22CB}"/>
              </a:ext>
            </a:extLst>
          </p:cNvPr>
          <p:cNvSpPr>
            <a:spLocks noGrp="1"/>
          </p:cNvSpPr>
          <p:nvPr userDrawn="1">
            <p:ph type="pic" sz="quarter" idx="14"/>
          </p:nvPr>
        </p:nvSpPr>
        <p:spPr>
          <a:xfrm>
            <a:off x="6411068" y="1675017"/>
            <a:ext cx="4968000" cy="3663950"/>
          </a:xfrm>
          <a:solidFill>
            <a:schemeClr val="tx1"/>
          </a:solidFill>
          <a:ln w="44450" cap="sq">
            <a:solidFill>
              <a:schemeClr val="bg2"/>
            </a:solidFill>
            <a:miter lim="800000"/>
          </a:ln>
        </p:spPr>
        <p:txBody>
          <a:bodyPr anchor="ctr" anchorCtr="0">
            <a:normAutofit/>
          </a:bodyPr>
          <a:lstStyle>
            <a:lvl1pPr marL="0" indent="0" algn="ctr">
              <a:buNone/>
              <a:defRPr sz="1400"/>
            </a:lvl1pPr>
          </a:lstStyle>
          <a:p>
            <a:r>
              <a:rPr lang="en-US" noProof="0"/>
              <a:t>Click icon to add picture</a:t>
            </a:r>
            <a:endParaRPr lang="en-US" noProof="0" dirty="0"/>
          </a:p>
        </p:txBody>
      </p:sp>
      <p:grpSp>
        <p:nvGrpSpPr>
          <p:cNvPr id="20" name="Group 19">
            <a:extLst>
              <a:ext uri="{FF2B5EF4-FFF2-40B4-BE49-F238E27FC236}">
                <a16:creationId xmlns:a16="http://schemas.microsoft.com/office/drawing/2014/main" id="{4BAE7457-8299-4784-A7C1-6A0439989639}"/>
              </a:ext>
            </a:extLst>
          </p:cNvPr>
          <p:cNvGrpSpPr/>
          <p:nvPr userDrawn="1"/>
        </p:nvGrpSpPr>
        <p:grpSpPr>
          <a:xfrm>
            <a:off x="2251132" y="5619149"/>
            <a:ext cx="2091600" cy="533521"/>
            <a:chOff x="2269862" y="5619149"/>
            <a:chExt cx="2091600" cy="533521"/>
          </a:xfrm>
        </p:grpSpPr>
        <p:sp>
          <p:nvSpPr>
            <p:cNvPr id="17" name="Rectangle 16">
              <a:extLst>
                <a:ext uri="{FF2B5EF4-FFF2-40B4-BE49-F238E27FC236}">
                  <a16:creationId xmlns:a16="http://schemas.microsoft.com/office/drawing/2014/main" id="{2CDC2A34-EF44-4133-9525-BED706026D57}"/>
                </a:ext>
              </a:extLst>
            </p:cNvPr>
            <p:cNvSpPr/>
            <p:nvPr userDrawn="1"/>
          </p:nvSpPr>
          <p:spPr>
            <a:xfrm>
              <a:off x="2269862" y="5682600"/>
              <a:ext cx="2091600" cy="399600"/>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8" name="Rectangle 17">
              <a:extLst>
                <a:ext uri="{FF2B5EF4-FFF2-40B4-BE49-F238E27FC236}">
                  <a16:creationId xmlns:a16="http://schemas.microsoft.com/office/drawing/2014/main" id="{02EEA32D-B64A-441B-8D70-136191156C92}"/>
                </a:ext>
              </a:extLst>
            </p:cNvPr>
            <p:cNvSpPr/>
            <p:nvPr userDrawn="1"/>
          </p:nvSpPr>
          <p:spPr>
            <a:xfrm>
              <a:off x="2329214" y="5619149"/>
              <a:ext cx="1972896" cy="533521"/>
            </a:xfrm>
            <a:prstGeom prst="rect">
              <a:avLst/>
            </a:prstGeom>
            <a:noFill/>
            <a:ln w="698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9" name="Rectangle 18">
              <a:extLst>
                <a:ext uri="{FF2B5EF4-FFF2-40B4-BE49-F238E27FC236}">
                  <a16:creationId xmlns:a16="http://schemas.microsoft.com/office/drawing/2014/main" id="{736CAE6D-BBB5-4560-AB7E-ADAC366D761C}"/>
                </a:ext>
              </a:extLst>
            </p:cNvPr>
            <p:cNvSpPr/>
            <p:nvPr userDrawn="1"/>
          </p:nvSpPr>
          <p:spPr>
            <a:xfrm>
              <a:off x="2329214" y="5682600"/>
              <a:ext cx="1972896" cy="399600"/>
            </a:xfrm>
            <a:prstGeom prst="rect">
              <a:avLst/>
            </a:prstGeom>
            <a:no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2" name="Text Placeholder 21">
            <a:extLst>
              <a:ext uri="{FF2B5EF4-FFF2-40B4-BE49-F238E27FC236}">
                <a16:creationId xmlns:a16="http://schemas.microsoft.com/office/drawing/2014/main" id="{B5F072AC-6047-43CD-851E-7A1C67DC7D2F}"/>
              </a:ext>
            </a:extLst>
          </p:cNvPr>
          <p:cNvSpPr>
            <a:spLocks noGrp="1"/>
          </p:cNvSpPr>
          <p:nvPr userDrawn="1">
            <p:ph type="body" sz="quarter" idx="15" hasCustomPrompt="1"/>
          </p:nvPr>
        </p:nvSpPr>
        <p:spPr>
          <a:xfrm>
            <a:off x="2485720" y="5699652"/>
            <a:ext cx="1622425" cy="406400"/>
          </a:xfrm>
        </p:spPr>
        <p:txBody>
          <a:bodyPr>
            <a:noAutofit/>
          </a:bodyPr>
          <a:lstStyle>
            <a:lvl1pPr marL="0" indent="0" algn="ctr">
              <a:buNone/>
              <a:defRPr sz="2000">
                <a:solidFill>
                  <a:schemeClr val="bg2"/>
                </a:solidFill>
              </a:defRPr>
            </a:lvl1pPr>
          </a:lstStyle>
          <a:p>
            <a:pPr lvl="0"/>
            <a:r>
              <a:rPr lang="en-US" noProof="0"/>
              <a:t>photo title</a:t>
            </a:r>
          </a:p>
        </p:txBody>
      </p:sp>
      <p:grpSp>
        <p:nvGrpSpPr>
          <p:cNvPr id="28" name="Group 27">
            <a:extLst>
              <a:ext uri="{FF2B5EF4-FFF2-40B4-BE49-F238E27FC236}">
                <a16:creationId xmlns:a16="http://schemas.microsoft.com/office/drawing/2014/main" id="{F1832CAB-07C3-4A21-9205-5C3ADED3B8E7}"/>
              </a:ext>
            </a:extLst>
          </p:cNvPr>
          <p:cNvGrpSpPr/>
          <p:nvPr userDrawn="1"/>
        </p:nvGrpSpPr>
        <p:grpSpPr>
          <a:xfrm>
            <a:off x="7849268" y="5622089"/>
            <a:ext cx="2091600" cy="533521"/>
            <a:chOff x="2269862" y="5619149"/>
            <a:chExt cx="2091600" cy="533521"/>
          </a:xfrm>
        </p:grpSpPr>
        <p:sp>
          <p:nvSpPr>
            <p:cNvPr id="29" name="Rectangle 28">
              <a:extLst>
                <a:ext uri="{FF2B5EF4-FFF2-40B4-BE49-F238E27FC236}">
                  <a16:creationId xmlns:a16="http://schemas.microsoft.com/office/drawing/2014/main" id="{CBAACDBF-6F79-4EF1-9D65-B2A1382FDCBF}"/>
                </a:ext>
              </a:extLst>
            </p:cNvPr>
            <p:cNvSpPr/>
            <p:nvPr userDrawn="1"/>
          </p:nvSpPr>
          <p:spPr>
            <a:xfrm>
              <a:off x="2269862" y="5682600"/>
              <a:ext cx="2091600" cy="399600"/>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0" name="Rectangle 29">
              <a:extLst>
                <a:ext uri="{FF2B5EF4-FFF2-40B4-BE49-F238E27FC236}">
                  <a16:creationId xmlns:a16="http://schemas.microsoft.com/office/drawing/2014/main" id="{4F5C24C0-A35C-4473-9CE6-3527FD06B294}"/>
                </a:ext>
              </a:extLst>
            </p:cNvPr>
            <p:cNvSpPr/>
            <p:nvPr userDrawn="1"/>
          </p:nvSpPr>
          <p:spPr>
            <a:xfrm>
              <a:off x="2329214" y="5619149"/>
              <a:ext cx="1972896" cy="533521"/>
            </a:xfrm>
            <a:prstGeom prst="rect">
              <a:avLst/>
            </a:prstGeom>
            <a:noFill/>
            <a:ln w="698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1" name="Rectangle 30">
              <a:extLst>
                <a:ext uri="{FF2B5EF4-FFF2-40B4-BE49-F238E27FC236}">
                  <a16:creationId xmlns:a16="http://schemas.microsoft.com/office/drawing/2014/main" id="{F3A6BAE4-FDED-46D7-BE08-103BB60B8A69}"/>
                </a:ext>
              </a:extLst>
            </p:cNvPr>
            <p:cNvSpPr/>
            <p:nvPr userDrawn="1"/>
          </p:nvSpPr>
          <p:spPr>
            <a:xfrm>
              <a:off x="2329214" y="5682600"/>
              <a:ext cx="1972896" cy="399600"/>
            </a:xfrm>
            <a:prstGeom prst="rect">
              <a:avLst/>
            </a:prstGeom>
            <a:no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2" name="Text Placeholder 21">
            <a:extLst>
              <a:ext uri="{FF2B5EF4-FFF2-40B4-BE49-F238E27FC236}">
                <a16:creationId xmlns:a16="http://schemas.microsoft.com/office/drawing/2014/main" id="{C02A30D5-988D-4394-BEF0-1B45A36A6281}"/>
              </a:ext>
            </a:extLst>
          </p:cNvPr>
          <p:cNvSpPr>
            <a:spLocks noGrp="1"/>
          </p:cNvSpPr>
          <p:nvPr userDrawn="1">
            <p:ph type="body" sz="quarter" idx="16" hasCustomPrompt="1"/>
          </p:nvPr>
        </p:nvSpPr>
        <p:spPr>
          <a:xfrm>
            <a:off x="8083856" y="5702592"/>
            <a:ext cx="1622425" cy="406400"/>
          </a:xfrm>
        </p:spPr>
        <p:txBody>
          <a:bodyPr>
            <a:noAutofit/>
          </a:bodyPr>
          <a:lstStyle>
            <a:lvl1pPr marL="0" indent="0" algn="ctr">
              <a:buNone/>
              <a:defRPr sz="2000">
                <a:solidFill>
                  <a:schemeClr val="bg2"/>
                </a:solidFill>
              </a:defRPr>
            </a:lvl1pPr>
          </a:lstStyle>
          <a:p>
            <a:pPr lvl="0"/>
            <a:r>
              <a:rPr lang="en-US" noProof="0"/>
              <a:t>photo title</a:t>
            </a:r>
          </a:p>
        </p:txBody>
      </p:sp>
      <p:pic>
        <p:nvPicPr>
          <p:cNvPr id="33" name="Graphic 32">
            <a:extLst>
              <a:ext uri="{FF2B5EF4-FFF2-40B4-BE49-F238E27FC236}">
                <a16:creationId xmlns:a16="http://schemas.microsoft.com/office/drawing/2014/main" id="{27E4B654-4BC5-4439-B523-15A2EE097546}"/>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5552163" y="6020724"/>
            <a:ext cx="1087674" cy="464400"/>
          </a:xfrm>
          <a:prstGeom prst="rect">
            <a:avLst/>
          </a:prstGeom>
        </p:spPr>
      </p:pic>
      <p:pic>
        <p:nvPicPr>
          <p:cNvPr id="36" name="Graphic 35">
            <a:extLst>
              <a:ext uri="{FF2B5EF4-FFF2-40B4-BE49-F238E27FC236}">
                <a16:creationId xmlns:a16="http://schemas.microsoft.com/office/drawing/2014/main" id="{10190E84-B585-490A-A199-F4E54FF66DDE}"/>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273275" y="696762"/>
            <a:ext cx="1728000" cy="1728000"/>
          </a:xfrm>
          <a:prstGeom prst="rect">
            <a:avLst/>
          </a:prstGeom>
        </p:spPr>
      </p:pic>
      <p:pic>
        <p:nvPicPr>
          <p:cNvPr id="37" name="Graphic 36">
            <a:extLst>
              <a:ext uri="{FF2B5EF4-FFF2-40B4-BE49-F238E27FC236}">
                <a16:creationId xmlns:a16="http://schemas.microsoft.com/office/drawing/2014/main" id="{1EF980C2-A3F1-4A05-9697-ABC2FFD25CC8}"/>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10288336" y="4593446"/>
            <a:ext cx="1728000" cy="1728000"/>
          </a:xfrm>
          <a:prstGeom prst="rect">
            <a:avLst/>
          </a:prstGeom>
        </p:spPr>
      </p:pic>
    </p:spTree>
    <p:extLst>
      <p:ext uri="{BB962C8B-B14F-4D97-AF65-F5344CB8AC3E}">
        <p14:creationId xmlns:p14="http://schemas.microsoft.com/office/powerpoint/2010/main" val="18186325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hree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FD86BBB2-3F94-4BA0-AB38-6931A8FF16D5}"/>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4450397" y="1560762"/>
            <a:ext cx="3291206" cy="3506400"/>
          </a:xfrm>
          <a:prstGeom prst="rect">
            <a:avLst/>
          </a:prstGeom>
        </p:spPr>
      </p:pic>
      <p:pic>
        <p:nvPicPr>
          <p:cNvPr id="3" name="Graphic 2">
            <a:extLst>
              <a:ext uri="{FF2B5EF4-FFF2-40B4-BE49-F238E27FC236}">
                <a16:creationId xmlns:a16="http://schemas.microsoft.com/office/drawing/2014/main" id="{6683040E-0850-43B7-AE56-1673D46B9FDB}"/>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697732" y="1560762"/>
            <a:ext cx="3294000" cy="3889454"/>
          </a:xfrm>
          <a:prstGeom prst="rect">
            <a:avLst/>
          </a:prstGeom>
        </p:spPr>
      </p:pic>
      <p:sp>
        <p:nvSpPr>
          <p:cNvPr id="2" name="Title 1">
            <a:extLst>
              <a:ext uri="{FF2B5EF4-FFF2-40B4-BE49-F238E27FC236}">
                <a16:creationId xmlns:a16="http://schemas.microsoft.com/office/drawing/2014/main" id="{161A9C46-73A2-417E-8CB7-4883861DFD85}"/>
              </a:ext>
            </a:extLst>
          </p:cNvPr>
          <p:cNvSpPr>
            <a:spLocks noGrp="1"/>
          </p:cNvSpPr>
          <p:nvPr>
            <p:ph type="title" hasCustomPrompt="1"/>
          </p:nvPr>
        </p:nvSpPr>
        <p:spPr>
          <a:xfrm>
            <a:off x="838200" y="294785"/>
            <a:ext cx="10515600" cy="922925"/>
          </a:xfrm>
        </p:spPr>
        <p:txBody>
          <a:bodyPr/>
          <a:lstStyle>
            <a:lvl1pPr algn="ctr">
              <a:defRPr/>
            </a:lvl1pPr>
          </a:lstStyle>
          <a:p>
            <a:r>
              <a:rPr lang="en-US" noProof="0"/>
              <a:t>Slide Title</a:t>
            </a:r>
          </a:p>
        </p:txBody>
      </p:sp>
      <p:sp>
        <p:nvSpPr>
          <p:cNvPr id="4" name="Date Placeholder 3">
            <a:extLst>
              <a:ext uri="{FF2B5EF4-FFF2-40B4-BE49-F238E27FC236}">
                <a16:creationId xmlns:a16="http://schemas.microsoft.com/office/drawing/2014/main" id="{4AADDAFC-779D-4BD0-8C2F-2D1247146EAA}"/>
              </a:ext>
            </a:extLst>
          </p:cNvPr>
          <p:cNvSpPr>
            <a:spLocks noGrp="1"/>
          </p:cNvSpPr>
          <p:nvPr>
            <p:ph type="dt" sz="half" idx="10"/>
          </p:nvPr>
        </p:nvSpPr>
        <p:spPr/>
        <p:txBody>
          <a:bodyPr/>
          <a:lstStyle/>
          <a:p>
            <a:fld id="{080C6EE8-D429-4C26-8B4B-CB983FD1FF6D}" type="datetime1">
              <a:rPr lang="en-US" noProof="0" smtClean="0"/>
              <a:t>4/15/2025</a:t>
            </a:fld>
            <a:endParaRPr lang="en-US" noProof="0" dirty="0"/>
          </a:p>
        </p:txBody>
      </p:sp>
      <p:sp>
        <p:nvSpPr>
          <p:cNvPr id="5" name="Footer Placeholder 4">
            <a:extLst>
              <a:ext uri="{FF2B5EF4-FFF2-40B4-BE49-F238E27FC236}">
                <a16:creationId xmlns:a16="http://schemas.microsoft.com/office/drawing/2014/main" id="{7D12A23B-DDC0-4D8F-980B-E59F1795914A}"/>
              </a:ext>
            </a:extLst>
          </p:cNvPr>
          <p:cNvSpPr>
            <a:spLocks noGrp="1"/>
          </p:cNvSpPr>
          <p:nvPr>
            <p:ph type="ftr" sz="quarter" idx="11"/>
          </p:nvPr>
        </p:nvSpPr>
        <p:spPr/>
        <p:txBody>
          <a:bodyPr/>
          <a:lstStyle/>
          <a:p>
            <a:endParaRPr lang="en-US" noProof="0" dirty="0"/>
          </a:p>
        </p:txBody>
      </p:sp>
      <p:sp>
        <p:nvSpPr>
          <p:cNvPr id="6" name="Slide Number Placeholder 5">
            <a:extLst>
              <a:ext uri="{FF2B5EF4-FFF2-40B4-BE49-F238E27FC236}">
                <a16:creationId xmlns:a16="http://schemas.microsoft.com/office/drawing/2014/main" id="{7B1460EA-FD79-4C61-8E55-754DF5428CE1}"/>
              </a:ext>
            </a:extLst>
          </p:cNvPr>
          <p:cNvSpPr>
            <a:spLocks noGrp="1"/>
          </p:cNvSpPr>
          <p:nvPr>
            <p:ph type="sldNum" sz="quarter" idx="12"/>
          </p:nvPr>
        </p:nvSpPr>
        <p:spPr/>
        <p:txBody>
          <a:bodyPr/>
          <a:lstStyle/>
          <a:p>
            <a:fld id="{E60E4630-A9EC-4A3B-8D7B-72D6B7D7ED5F}" type="slidenum">
              <a:rPr lang="en-US" noProof="0" smtClean="0"/>
              <a:t>‹#›</a:t>
            </a:fld>
            <a:endParaRPr lang="en-US" noProof="0" dirty="0"/>
          </a:p>
        </p:txBody>
      </p:sp>
      <p:sp>
        <p:nvSpPr>
          <p:cNvPr id="10" name="Rectangle 9">
            <a:extLst>
              <a:ext uri="{FF2B5EF4-FFF2-40B4-BE49-F238E27FC236}">
                <a16:creationId xmlns:a16="http://schemas.microsoft.com/office/drawing/2014/main" id="{DDA8216B-1556-4FF5-963A-015714EA0593}"/>
              </a:ext>
            </a:extLst>
          </p:cNvPr>
          <p:cNvSpPr/>
          <p:nvPr userDrawn="1"/>
        </p:nvSpPr>
        <p:spPr>
          <a:xfrm>
            <a:off x="4765800" y="1185233"/>
            <a:ext cx="2660400" cy="18000"/>
          </a:xfrm>
          <a:prstGeom prst="rect">
            <a:avLst/>
          </a:prstGeom>
          <a:gradFill>
            <a:gsLst>
              <a:gs pos="0">
                <a:schemeClr val="accent1"/>
              </a:gs>
              <a:gs pos="54000">
                <a:schemeClr val="bg2"/>
              </a:gs>
              <a:gs pos="100000">
                <a:schemeClr val="accent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11" name="Graphic 10">
            <a:extLst>
              <a:ext uri="{FF2B5EF4-FFF2-40B4-BE49-F238E27FC236}">
                <a16:creationId xmlns:a16="http://schemas.microsoft.com/office/drawing/2014/main" id="{387DF7E7-0055-4DE3-BD28-AD04335D2DBA}"/>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5520000" y="610173"/>
            <a:ext cx="1152000" cy="1161287"/>
          </a:xfrm>
          <a:prstGeom prst="rect">
            <a:avLst/>
          </a:prstGeom>
        </p:spPr>
      </p:pic>
      <p:sp>
        <p:nvSpPr>
          <p:cNvPr id="15" name="Picture Placeholder 14">
            <a:extLst>
              <a:ext uri="{FF2B5EF4-FFF2-40B4-BE49-F238E27FC236}">
                <a16:creationId xmlns:a16="http://schemas.microsoft.com/office/drawing/2014/main" id="{B4BABCCB-BC19-4874-8D9F-CDA882F3F7AE}"/>
              </a:ext>
            </a:extLst>
          </p:cNvPr>
          <p:cNvSpPr>
            <a:spLocks noGrp="1"/>
          </p:cNvSpPr>
          <p:nvPr userDrawn="1">
            <p:ph type="pic" sz="quarter" idx="13"/>
          </p:nvPr>
        </p:nvSpPr>
        <p:spPr>
          <a:xfrm>
            <a:off x="814732" y="1675017"/>
            <a:ext cx="3060000" cy="3663950"/>
          </a:xfrm>
          <a:solidFill>
            <a:schemeClr val="tx1"/>
          </a:solidFill>
          <a:ln w="44450" cap="sq">
            <a:solidFill>
              <a:schemeClr val="bg2"/>
            </a:solidFill>
            <a:miter lim="800000"/>
          </a:ln>
        </p:spPr>
        <p:txBody>
          <a:bodyPr anchor="ctr" anchorCtr="0">
            <a:normAutofit/>
          </a:bodyPr>
          <a:lstStyle>
            <a:lvl1pPr marL="0" indent="0" algn="ctr">
              <a:buNone/>
              <a:defRPr sz="1400"/>
            </a:lvl1pPr>
          </a:lstStyle>
          <a:p>
            <a:r>
              <a:rPr lang="en-US" noProof="0"/>
              <a:t>Click icon to add picture</a:t>
            </a:r>
            <a:endParaRPr lang="en-US" noProof="0" dirty="0"/>
          </a:p>
        </p:txBody>
      </p:sp>
      <p:grpSp>
        <p:nvGrpSpPr>
          <p:cNvPr id="20" name="Group 19">
            <a:extLst>
              <a:ext uri="{FF2B5EF4-FFF2-40B4-BE49-F238E27FC236}">
                <a16:creationId xmlns:a16="http://schemas.microsoft.com/office/drawing/2014/main" id="{4BAE7457-8299-4784-A7C1-6A0439989639}"/>
              </a:ext>
            </a:extLst>
          </p:cNvPr>
          <p:cNvGrpSpPr/>
          <p:nvPr userDrawn="1"/>
        </p:nvGrpSpPr>
        <p:grpSpPr>
          <a:xfrm>
            <a:off x="1298932" y="5619149"/>
            <a:ext cx="2091600" cy="533521"/>
            <a:chOff x="2269862" y="5619149"/>
            <a:chExt cx="2091600" cy="533521"/>
          </a:xfrm>
        </p:grpSpPr>
        <p:sp>
          <p:nvSpPr>
            <p:cNvPr id="17" name="Rectangle 16">
              <a:extLst>
                <a:ext uri="{FF2B5EF4-FFF2-40B4-BE49-F238E27FC236}">
                  <a16:creationId xmlns:a16="http://schemas.microsoft.com/office/drawing/2014/main" id="{2CDC2A34-EF44-4133-9525-BED706026D57}"/>
                </a:ext>
              </a:extLst>
            </p:cNvPr>
            <p:cNvSpPr/>
            <p:nvPr userDrawn="1"/>
          </p:nvSpPr>
          <p:spPr>
            <a:xfrm>
              <a:off x="2269862" y="5682600"/>
              <a:ext cx="2091600" cy="399600"/>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8" name="Rectangle 17">
              <a:extLst>
                <a:ext uri="{FF2B5EF4-FFF2-40B4-BE49-F238E27FC236}">
                  <a16:creationId xmlns:a16="http://schemas.microsoft.com/office/drawing/2014/main" id="{02EEA32D-B64A-441B-8D70-136191156C92}"/>
                </a:ext>
              </a:extLst>
            </p:cNvPr>
            <p:cNvSpPr/>
            <p:nvPr userDrawn="1"/>
          </p:nvSpPr>
          <p:spPr>
            <a:xfrm>
              <a:off x="2329214" y="5619149"/>
              <a:ext cx="1972896" cy="533521"/>
            </a:xfrm>
            <a:prstGeom prst="rect">
              <a:avLst/>
            </a:prstGeom>
            <a:noFill/>
            <a:ln w="698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9" name="Rectangle 18">
              <a:extLst>
                <a:ext uri="{FF2B5EF4-FFF2-40B4-BE49-F238E27FC236}">
                  <a16:creationId xmlns:a16="http://schemas.microsoft.com/office/drawing/2014/main" id="{736CAE6D-BBB5-4560-AB7E-ADAC366D761C}"/>
                </a:ext>
              </a:extLst>
            </p:cNvPr>
            <p:cNvSpPr/>
            <p:nvPr userDrawn="1"/>
          </p:nvSpPr>
          <p:spPr>
            <a:xfrm>
              <a:off x="2329214" y="5682600"/>
              <a:ext cx="1972896" cy="399600"/>
            </a:xfrm>
            <a:prstGeom prst="rect">
              <a:avLst/>
            </a:prstGeom>
            <a:no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2" name="Text Placeholder 21">
            <a:extLst>
              <a:ext uri="{FF2B5EF4-FFF2-40B4-BE49-F238E27FC236}">
                <a16:creationId xmlns:a16="http://schemas.microsoft.com/office/drawing/2014/main" id="{B5F072AC-6047-43CD-851E-7A1C67DC7D2F}"/>
              </a:ext>
            </a:extLst>
          </p:cNvPr>
          <p:cNvSpPr>
            <a:spLocks noGrp="1"/>
          </p:cNvSpPr>
          <p:nvPr userDrawn="1">
            <p:ph type="body" sz="quarter" idx="15" hasCustomPrompt="1"/>
          </p:nvPr>
        </p:nvSpPr>
        <p:spPr>
          <a:xfrm>
            <a:off x="1533520" y="5699652"/>
            <a:ext cx="1622425" cy="406400"/>
          </a:xfrm>
        </p:spPr>
        <p:txBody>
          <a:bodyPr>
            <a:noAutofit/>
          </a:bodyPr>
          <a:lstStyle>
            <a:lvl1pPr marL="0" indent="0" algn="ctr">
              <a:buNone/>
              <a:defRPr sz="2000">
                <a:solidFill>
                  <a:schemeClr val="bg2"/>
                </a:solidFill>
              </a:defRPr>
            </a:lvl1pPr>
          </a:lstStyle>
          <a:p>
            <a:pPr lvl="0"/>
            <a:r>
              <a:rPr lang="en-US" noProof="0"/>
              <a:t>photo title</a:t>
            </a:r>
          </a:p>
        </p:txBody>
      </p:sp>
      <p:grpSp>
        <p:nvGrpSpPr>
          <p:cNvPr id="28" name="Group 27">
            <a:extLst>
              <a:ext uri="{FF2B5EF4-FFF2-40B4-BE49-F238E27FC236}">
                <a16:creationId xmlns:a16="http://schemas.microsoft.com/office/drawing/2014/main" id="{F1832CAB-07C3-4A21-9205-5C3ADED3B8E7}"/>
              </a:ext>
            </a:extLst>
          </p:cNvPr>
          <p:cNvGrpSpPr/>
          <p:nvPr userDrawn="1"/>
        </p:nvGrpSpPr>
        <p:grpSpPr>
          <a:xfrm>
            <a:off x="8801468" y="5622089"/>
            <a:ext cx="2091600" cy="533521"/>
            <a:chOff x="2269862" y="5619149"/>
            <a:chExt cx="2091600" cy="533521"/>
          </a:xfrm>
        </p:grpSpPr>
        <p:sp>
          <p:nvSpPr>
            <p:cNvPr id="29" name="Rectangle 28">
              <a:extLst>
                <a:ext uri="{FF2B5EF4-FFF2-40B4-BE49-F238E27FC236}">
                  <a16:creationId xmlns:a16="http://schemas.microsoft.com/office/drawing/2014/main" id="{CBAACDBF-6F79-4EF1-9D65-B2A1382FDCBF}"/>
                </a:ext>
              </a:extLst>
            </p:cNvPr>
            <p:cNvSpPr/>
            <p:nvPr userDrawn="1"/>
          </p:nvSpPr>
          <p:spPr>
            <a:xfrm>
              <a:off x="2269862" y="5682600"/>
              <a:ext cx="2091600" cy="399600"/>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0" name="Rectangle 29">
              <a:extLst>
                <a:ext uri="{FF2B5EF4-FFF2-40B4-BE49-F238E27FC236}">
                  <a16:creationId xmlns:a16="http://schemas.microsoft.com/office/drawing/2014/main" id="{4F5C24C0-A35C-4473-9CE6-3527FD06B294}"/>
                </a:ext>
              </a:extLst>
            </p:cNvPr>
            <p:cNvSpPr/>
            <p:nvPr userDrawn="1"/>
          </p:nvSpPr>
          <p:spPr>
            <a:xfrm>
              <a:off x="2329214" y="5619149"/>
              <a:ext cx="1972896" cy="533521"/>
            </a:xfrm>
            <a:prstGeom prst="rect">
              <a:avLst/>
            </a:prstGeom>
            <a:noFill/>
            <a:ln w="698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1" name="Rectangle 30">
              <a:extLst>
                <a:ext uri="{FF2B5EF4-FFF2-40B4-BE49-F238E27FC236}">
                  <a16:creationId xmlns:a16="http://schemas.microsoft.com/office/drawing/2014/main" id="{F3A6BAE4-FDED-46D7-BE08-103BB60B8A69}"/>
                </a:ext>
              </a:extLst>
            </p:cNvPr>
            <p:cNvSpPr/>
            <p:nvPr userDrawn="1"/>
          </p:nvSpPr>
          <p:spPr>
            <a:xfrm>
              <a:off x="2329214" y="5682600"/>
              <a:ext cx="1972896" cy="399600"/>
            </a:xfrm>
            <a:prstGeom prst="rect">
              <a:avLst/>
            </a:prstGeom>
            <a:no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2" name="Text Placeholder 21">
            <a:extLst>
              <a:ext uri="{FF2B5EF4-FFF2-40B4-BE49-F238E27FC236}">
                <a16:creationId xmlns:a16="http://schemas.microsoft.com/office/drawing/2014/main" id="{C02A30D5-988D-4394-BEF0-1B45A36A6281}"/>
              </a:ext>
            </a:extLst>
          </p:cNvPr>
          <p:cNvSpPr>
            <a:spLocks noGrp="1"/>
          </p:cNvSpPr>
          <p:nvPr userDrawn="1">
            <p:ph type="body" sz="quarter" idx="16" hasCustomPrompt="1"/>
          </p:nvPr>
        </p:nvSpPr>
        <p:spPr>
          <a:xfrm>
            <a:off x="9036056" y="5702592"/>
            <a:ext cx="1622425" cy="406400"/>
          </a:xfrm>
        </p:spPr>
        <p:txBody>
          <a:bodyPr>
            <a:noAutofit/>
          </a:bodyPr>
          <a:lstStyle>
            <a:lvl1pPr marL="0" indent="0" algn="ctr">
              <a:buNone/>
              <a:defRPr sz="2000">
                <a:solidFill>
                  <a:schemeClr val="bg2"/>
                </a:solidFill>
              </a:defRPr>
            </a:lvl1pPr>
          </a:lstStyle>
          <a:p>
            <a:pPr lvl="0"/>
            <a:r>
              <a:rPr lang="en-US" noProof="0"/>
              <a:t>photo title</a:t>
            </a:r>
          </a:p>
        </p:txBody>
      </p:sp>
      <p:pic>
        <p:nvPicPr>
          <p:cNvPr id="33" name="Graphic 32">
            <a:extLst>
              <a:ext uri="{FF2B5EF4-FFF2-40B4-BE49-F238E27FC236}">
                <a16:creationId xmlns:a16="http://schemas.microsoft.com/office/drawing/2014/main" id="{27E4B654-4BC5-4439-B523-15A2EE097546}"/>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5552163" y="6020724"/>
            <a:ext cx="1087674" cy="464400"/>
          </a:xfrm>
          <a:prstGeom prst="rect">
            <a:avLst/>
          </a:prstGeom>
        </p:spPr>
      </p:pic>
      <p:sp>
        <p:nvSpPr>
          <p:cNvPr id="27" name="Picture Placeholder 14">
            <a:extLst>
              <a:ext uri="{FF2B5EF4-FFF2-40B4-BE49-F238E27FC236}">
                <a16:creationId xmlns:a16="http://schemas.microsoft.com/office/drawing/2014/main" id="{4EF5EEF4-65EF-47CF-B001-18214FB39102}"/>
              </a:ext>
            </a:extLst>
          </p:cNvPr>
          <p:cNvSpPr>
            <a:spLocks noGrp="1"/>
          </p:cNvSpPr>
          <p:nvPr>
            <p:ph type="pic" sz="quarter" idx="17"/>
          </p:nvPr>
        </p:nvSpPr>
        <p:spPr>
          <a:xfrm>
            <a:off x="4566000" y="1675017"/>
            <a:ext cx="3060000" cy="3276000"/>
          </a:xfrm>
          <a:solidFill>
            <a:schemeClr val="tx1"/>
          </a:solidFill>
          <a:ln w="44450" cap="sq">
            <a:solidFill>
              <a:schemeClr val="bg2"/>
            </a:solidFill>
            <a:miter lim="800000"/>
          </a:ln>
        </p:spPr>
        <p:txBody>
          <a:bodyPr anchor="ctr" anchorCtr="0">
            <a:normAutofit/>
          </a:bodyPr>
          <a:lstStyle>
            <a:lvl1pPr marL="0" indent="0" algn="ctr">
              <a:buNone/>
              <a:defRPr sz="1400"/>
            </a:lvl1pPr>
          </a:lstStyle>
          <a:p>
            <a:r>
              <a:rPr lang="en-US" noProof="0"/>
              <a:t>Click icon to add picture</a:t>
            </a:r>
            <a:endParaRPr lang="en-US" noProof="0" dirty="0"/>
          </a:p>
        </p:txBody>
      </p:sp>
      <p:pic>
        <p:nvPicPr>
          <p:cNvPr id="34" name="Graphic 33">
            <a:extLst>
              <a:ext uri="{FF2B5EF4-FFF2-40B4-BE49-F238E27FC236}">
                <a16:creationId xmlns:a16="http://schemas.microsoft.com/office/drawing/2014/main" id="{276378ED-B171-494D-841A-374CD17D6E11}"/>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8200268" y="1560762"/>
            <a:ext cx="3294000" cy="3889454"/>
          </a:xfrm>
          <a:prstGeom prst="rect">
            <a:avLst/>
          </a:prstGeom>
        </p:spPr>
      </p:pic>
      <p:sp>
        <p:nvSpPr>
          <p:cNvPr id="35" name="Picture Placeholder 14">
            <a:extLst>
              <a:ext uri="{FF2B5EF4-FFF2-40B4-BE49-F238E27FC236}">
                <a16:creationId xmlns:a16="http://schemas.microsoft.com/office/drawing/2014/main" id="{764FAF39-53AB-435C-B735-0E6D3E28369E}"/>
              </a:ext>
            </a:extLst>
          </p:cNvPr>
          <p:cNvSpPr>
            <a:spLocks noGrp="1"/>
          </p:cNvSpPr>
          <p:nvPr>
            <p:ph type="pic" sz="quarter" idx="18"/>
          </p:nvPr>
        </p:nvSpPr>
        <p:spPr>
          <a:xfrm>
            <a:off x="8317268" y="1675017"/>
            <a:ext cx="3060000" cy="3663950"/>
          </a:xfrm>
          <a:solidFill>
            <a:schemeClr val="tx1"/>
          </a:solidFill>
          <a:ln w="44450" cap="sq">
            <a:solidFill>
              <a:schemeClr val="bg2"/>
            </a:solidFill>
            <a:miter lim="800000"/>
          </a:ln>
        </p:spPr>
        <p:txBody>
          <a:bodyPr anchor="ctr" anchorCtr="0">
            <a:normAutofit/>
          </a:bodyPr>
          <a:lstStyle>
            <a:lvl1pPr marL="0" indent="0" algn="ctr">
              <a:buNone/>
              <a:defRPr sz="1400"/>
            </a:lvl1pPr>
          </a:lstStyle>
          <a:p>
            <a:r>
              <a:rPr lang="en-US" noProof="0"/>
              <a:t>Click icon to add picture</a:t>
            </a:r>
            <a:endParaRPr lang="en-US" noProof="0" dirty="0"/>
          </a:p>
        </p:txBody>
      </p:sp>
      <p:grpSp>
        <p:nvGrpSpPr>
          <p:cNvPr id="38" name="Group 37">
            <a:extLst>
              <a:ext uri="{FF2B5EF4-FFF2-40B4-BE49-F238E27FC236}">
                <a16:creationId xmlns:a16="http://schemas.microsoft.com/office/drawing/2014/main" id="{6609A901-1C89-40D8-82BA-C626E3118013}"/>
              </a:ext>
            </a:extLst>
          </p:cNvPr>
          <p:cNvGrpSpPr/>
          <p:nvPr userDrawn="1"/>
        </p:nvGrpSpPr>
        <p:grpSpPr>
          <a:xfrm>
            <a:off x="5050200" y="5250114"/>
            <a:ext cx="2091600" cy="533521"/>
            <a:chOff x="2269862" y="5619149"/>
            <a:chExt cx="2091600" cy="533521"/>
          </a:xfrm>
        </p:grpSpPr>
        <p:sp>
          <p:nvSpPr>
            <p:cNvPr id="39" name="Rectangle 38">
              <a:extLst>
                <a:ext uri="{FF2B5EF4-FFF2-40B4-BE49-F238E27FC236}">
                  <a16:creationId xmlns:a16="http://schemas.microsoft.com/office/drawing/2014/main" id="{8DD24A0E-497C-45D9-92C3-D710E4AC6B39}"/>
                </a:ext>
              </a:extLst>
            </p:cNvPr>
            <p:cNvSpPr/>
            <p:nvPr userDrawn="1"/>
          </p:nvSpPr>
          <p:spPr>
            <a:xfrm>
              <a:off x="2269862" y="5682600"/>
              <a:ext cx="2091600" cy="399600"/>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0" name="Rectangle 39">
              <a:extLst>
                <a:ext uri="{FF2B5EF4-FFF2-40B4-BE49-F238E27FC236}">
                  <a16:creationId xmlns:a16="http://schemas.microsoft.com/office/drawing/2014/main" id="{52FF488D-DDA8-4E31-8C9B-C5FA9DCACD4D}"/>
                </a:ext>
              </a:extLst>
            </p:cNvPr>
            <p:cNvSpPr/>
            <p:nvPr userDrawn="1"/>
          </p:nvSpPr>
          <p:spPr>
            <a:xfrm>
              <a:off x="2329214" y="5619149"/>
              <a:ext cx="1972896" cy="533521"/>
            </a:xfrm>
            <a:prstGeom prst="rect">
              <a:avLst/>
            </a:prstGeom>
            <a:noFill/>
            <a:ln w="698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1" name="Rectangle 40">
              <a:extLst>
                <a:ext uri="{FF2B5EF4-FFF2-40B4-BE49-F238E27FC236}">
                  <a16:creationId xmlns:a16="http://schemas.microsoft.com/office/drawing/2014/main" id="{ACBCD8D3-E884-4B62-8E53-523C64FFDE36}"/>
                </a:ext>
              </a:extLst>
            </p:cNvPr>
            <p:cNvSpPr/>
            <p:nvPr userDrawn="1"/>
          </p:nvSpPr>
          <p:spPr>
            <a:xfrm>
              <a:off x="2329214" y="5682600"/>
              <a:ext cx="1972896" cy="399600"/>
            </a:xfrm>
            <a:prstGeom prst="rect">
              <a:avLst/>
            </a:prstGeom>
            <a:no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42" name="Text Placeholder 21">
            <a:extLst>
              <a:ext uri="{FF2B5EF4-FFF2-40B4-BE49-F238E27FC236}">
                <a16:creationId xmlns:a16="http://schemas.microsoft.com/office/drawing/2014/main" id="{5E22F219-F01E-4C9C-870A-815B5C0620D2}"/>
              </a:ext>
            </a:extLst>
          </p:cNvPr>
          <p:cNvSpPr>
            <a:spLocks noGrp="1"/>
          </p:cNvSpPr>
          <p:nvPr>
            <p:ph type="body" sz="quarter" idx="19" hasCustomPrompt="1"/>
          </p:nvPr>
        </p:nvSpPr>
        <p:spPr>
          <a:xfrm>
            <a:off x="5284788" y="5330617"/>
            <a:ext cx="1622425" cy="406400"/>
          </a:xfrm>
        </p:spPr>
        <p:txBody>
          <a:bodyPr>
            <a:noAutofit/>
          </a:bodyPr>
          <a:lstStyle>
            <a:lvl1pPr marL="0" indent="0" algn="ctr">
              <a:buNone/>
              <a:defRPr sz="2000">
                <a:solidFill>
                  <a:schemeClr val="bg2"/>
                </a:solidFill>
              </a:defRPr>
            </a:lvl1pPr>
          </a:lstStyle>
          <a:p>
            <a:pPr lvl="0"/>
            <a:r>
              <a:rPr lang="en-US" noProof="0"/>
              <a:t>photo title</a:t>
            </a:r>
          </a:p>
        </p:txBody>
      </p:sp>
      <p:pic>
        <p:nvPicPr>
          <p:cNvPr id="43" name="Graphic 42">
            <a:extLst>
              <a:ext uri="{FF2B5EF4-FFF2-40B4-BE49-F238E27FC236}">
                <a16:creationId xmlns:a16="http://schemas.microsoft.com/office/drawing/2014/main" id="{43ECADC6-F560-41F8-B495-BE3B18603077}"/>
              </a:ext>
            </a:extLst>
          </p:cNvPr>
          <p:cNvPicPr>
            <a:picLocks noChangeAspect="1"/>
          </p:cNvPicPr>
          <p:nvPr userDrawn="1"/>
        </p:nvPicPr>
        <p:blipFill>
          <a:blip r:embed="rId11">
            <a:extLst>
              <a:ext uri="{96DAC541-7B7A-43D3-8B79-37D633B846F1}">
                <asvg:svgBlip xmlns:asvg="http://schemas.microsoft.com/office/drawing/2016/SVG/main" r:embed="rId12"/>
              </a:ext>
            </a:extLst>
          </a:blip>
          <a:stretch>
            <a:fillRect/>
          </a:stretch>
        </p:blipFill>
        <p:spPr>
          <a:xfrm>
            <a:off x="281857" y="701638"/>
            <a:ext cx="1728000" cy="1728000"/>
          </a:xfrm>
          <a:prstGeom prst="rect">
            <a:avLst/>
          </a:prstGeom>
        </p:spPr>
      </p:pic>
      <p:pic>
        <p:nvPicPr>
          <p:cNvPr id="36" name="Graphic 35">
            <a:extLst>
              <a:ext uri="{FF2B5EF4-FFF2-40B4-BE49-F238E27FC236}">
                <a16:creationId xmlns:a16="http://schemas.microsoft.com/office/drawing/2014/main" id="{10190E84-B585-490A-A199-F4E54FF66DDE}"/>
              </a:ext>
            </a:extLst>
          </p:cNvPr>
          <p:cNvPicPr>
            <a:picLocks noChangeAspect="1"/>
          </p:cNvPicPr>
          <p:nvPr userDrawn="1"/>
        </p:nvPicPr>
        <p:blipFill>
          <a:blip r:embed="rId11">
            <a:extLst>
              <a:ext uri="{96DAC541-7B7A-43D3-8B79-37D633B846F1}">
                <asvg:svgBlip xmlns:asvg="http://schemas.microsoft.com/office/drawing/2016/SVG/main" r:embed="rId12"/>
              </a:ext>
            </a:extLst>
          </a:blip>
          <a:stretch>
            <a:fillRect/>
          </a:stretch>
        </p:blipFill>
        <p:spPr>
          <a:xfrm>
            <a:off x="5506163" y="4668001"/>
            <a:ext cx="1164225" cy="1164225"/>
          </a:xfrm>
          <a:prstGeom prst="rect">
            <a:avLst/>
          </a:prstGeom>
        </p:spPr>
      </p:pic>
      <p:pic>
        <p:nvPicPr>
          <p:cNvPr id="37" name="Graphic 36">
            <a:extLst>
              <a:ext uri="{FF2B5EF4-FFF2-40B4-BE49-F238E27FC236}">
                <a16:creationId xmlns:a16="http://schemas.microsoft.com/office/drawing/2014/main" id="{1EF980C2-A3F1-4A05-9697-ABC2FFD25CC8}"/>
              </a:ext>
            </a:extLst>
          </p:cNvPr>
          <p:cNvPicPr>
            <a:picLocks noChangeAspect="1"/>
          </p:cNvPicPr>
          <p:nvPr userDrawn="1"/>
        </p:nvPicPr>
        <p:blipFill>
          <a:blip r:embed="rId11">
            <a:extLst>
              <a:ext uri="{96DAC541-7B7A-43D3-8B79-37D633B846F1}">
                <asvg:svgBlip xmlns:asvg="http://schemas.microsoft.com/office/drawing/2016/SVG/main" r:embed="rId12"/>
              </a:ext>
            </a:extLst>
          </a:blip>
          <a:stretch>
            <a:fillRect/>
          </a:stretch>
        </p:blipFill>
        <p:spPr>
          <a:xfrm>
            <a:off x="10204304" y="4586216"/>
            <a:ext cx="1728000" cy="1728000"/>
          </a:xfrm>
          <a:prstGeom prst="rect">
            <a:avLst/>
          </a:prstGeom>
        </p:spPr>
      </p:pic>
    </p:spTree>
    <p:extLst>
      <p:ext uri="{BB962C8B-B14F-4D97-AF65-F5344CB8AC3E}">
        <p14:creationId xmlns:p14="http://schemas.microsoft.com/office/powerpoint/2010/main" val="15818244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6683040E-0850-43B7-AE56-1673D46B9FD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97732" y="1560762"/>
            <a:ext cx="3294000" cy="3889454"/>
          </a:xfrm>
          <a:prstGeom prst="rect">
            <a:avLst/>
          </a:prstGeom>
        </p:spPr>
      </p:pic>
      <p:sp>
        <p:nvSpPr>
          <p:cNvPr id="2" name="Title 1">
            <a:extLst>
              <a:ext uri="{FF2B5EF4-FFF2-40B4-BE49-F238E27FC236}">
                <a16:creationId xmlns:a16="http://schemas.microsoft.com/office/drawing/2014/main" id="{161A9C46-73A2-417E-8CB7-4883861DFD85}"/>
              </a:ext>
            </a:extLst>
          </p:cNvPr>
          <p:cNvSpPr>
            <a:spLocks noGrp="1"/>
          </p:cNvSpPr>
          <p:nvPr>
            <p:ph type="title" hasCustomPrompt="1"/>
          </p:nvPr>
        </p:nvSpPr>
        <p:spPr>
          <a:xfrm>
            <a:off x="838200" y="294785"/>
            <a:ext cx="10515600" cy="922925"/>
          </a:xfrm>
        </p:spPr>
        <p:txBody>
          <a:bodyPr/>
          <a:lstStyle>
            <a:lvl1pPr algn="ctr">
              <a:defRPr/>
            </a:lvl1pPr>
          </a:lstStyle>
          <a:p>
            <a:r>
              <a:rPr lang="en-US" noProof="0"/>
              <a:t>Slide Title</a:t>
            </a:r>
          </a:p>
        </p:txBody>
      </p:sp>
      <p:sp>
        <p:nvSpPr>
          <p:cNvPr id="4" name="Date Placeholder 3">
            <a:extLst>
              <a:ext uri="{FF2B5EF4-FFF2-40B4-BE49-F238E27FC236}">
                <a16:creationId xmlns:a16="http://schemas.microsoft.com/office/drawing/2014/main" id="{4AADDAFC-779D-4BD0-8C2F-2D1247146EAA}"/>
              </a:ext>
            </a:extLst>
          </p:cNvPr>
          <p:cNvSpPr>
            <a:spLocks noGrp="1"/>
          </p:cNvSpPr>
          <p:nvPr>
            <p:ph type="dt" sz="half" idx="10"/>
          </p:nvPr>
        </p:nvSpPr>
        <p:spPr/>
        <p:txBody>
          <a:bodyPr/>
          <a:lstStyle/>
          <a:p>
            <a:fld id="{080C6EE8-D429-4C26-8B4B-CB983FD1FF6D}" type="datetime1">
              <a:rPr lang="en-US" noProof="0" smtClean="0"/>
              <a:t>4/15/2025</a:t>
            </a:fld>
            <a:endParaRPr lang="en-US" noProof="0" dirty="0"/>
          </a:p>
        </p:txBody>
      </p:sp>
      <p:sp>
        <p:nvSpPr>
          <p:cNvPr id="5" name="Footer Placeholder 4">
            <a:extLst>
              <a:ext uri="{FF2B5EF4-FFF2-40B4-BE49-F238E27FC236}">
                <a16:creationId xmlns:a16="http://schemas.microsoft.com/office/drawing/2014/main" id="{7D12A23B-DDC0-4D8F-980B-E59F1795914A}"/>
              </a:ext>
            </a:extLst>
          </p:cNvPr>
          <p:cNvSpPr>
            <a:spLocks noGrp="1"/>
          </p:cNvSpPr>
          <p:nvPr>
            <p:ph type="ftr" sz="quarter" idx="11"/>
          </p:nvPr>
        </p:nvSpPr>
        <p:spPr/>
        <p:txBody>
          <a:bodyPr/>
          <a:lstStyle/>
          <a:p>
            <a:endParaRPr lang="en-US" noProof="0" dirty="0"/>
          </a:p>
        </p:txBody>
      </p:sp>
      <p:sp>
        <p:nvSpPr>
          <p:cNvPr id="6" name="Slide Number Placeholder 5">
            <a:extLst>
              <a:ext uri="{FF2B5EF4-FFF2-40B4-BE49-F238E27FC236}">
                <a16:creationId xmlns:a16="http://schemas.microsoft.com/office/drawing/2014/main" id="{7B1460EA-FD79-4C61-8E55-754DF5428CE1}"/>
              </a:ext>
            </a:extLst>
          </p:cNvPr>
          <p:cNvSpPr>
            <a:spLocks noGrp="1"/>
          </p:cNvSpPr>
          <p:nvPr>
            <p:ph type="sldNum" sz="quarter" idx="12"/>
          </p:nvPr>
        </p:nvSpPr>
        <p:spPr/>
        <p:txBody>
          <a:bodyPr/>
          <a:lstStyle/>
          <a:p>
            <a:fld id="{E60E4630-A9EC-4A3B-8D7B-72D6B7D7ED5F}" type="slidenum">
              <a:rPr lang="en-US" noProof="0" smtClean="0"/>
              <a:t>‹#›</a:t>
            </a:fld>
            <a:endParaRPr lang="en-US" noProof="0" dirty="0"/>
          </a:p>
        </p:txBody>
      </p:sp>
      <p:sp>
        <p:nvSpPr>
          <p:cNvPr id="10" name="Rectangle 9">
            <a:extLst>
              <a:ext uri="{FF2B5EF4-FFF2-40B4-BE49-F238E27FC236}">
                <a16:creationId xmlns:a16="http://schemas.microsoft.com/office/drawing/2014/main" id="{DDA8216B-1556-4FF5-963A-015714EA0593}"/>
              </a:ext>
            </a:extLst>
          </p:cNvPr>
          <p:cNvSpPr/>
          <p:nvPr userDrawn="1"/>
        </p:nvSpPr>
        <p:spPr>
          <a:xfrm>
            <a:off x="4765800" y="1185233"/>
            <a:ext cx="2660400" cy="18000"/>
          </a:xfrm>
          <a:prstGeom prst="rect">
            <a:avLst/>
          </a:prstGeom>
          <a:gradFill>
            <a:gsLst>
              <a:gs pos="0">
                <a:schemeClr val="accent1"/>
              </a:gs>
              <a:gs pos="54000">
                <a:schemeClr val="bg2"/>
              </a:gs>
              <a:gs pos="100000">
                <a:schemeClr val="accent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11" name="Graphic 10">
            <a:extLst>
              <a:ext uri="{FF2B5EF4-FFF2-40B4-BE49-F238E27FC236}">
                <a16:creationId xmlns:a16="http://schemas.microsoft.com/office/drawing/2014/main" id="{387DF7E7-0055-4DE3-BD28-AD04335D2DBA}"/>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5520000" y="610173"/>
            <a:ext cx="1152000" cy="1161287"/>
          </a:xfrm>
          <a:prstGeom prst="rect">
            <a:avLst/>
          </a:prstGeom>
        </p:spPr>
      </p:pic>
      <p:sp>
        <p:nvSpPr>
          <p:cNvPr id="15" name="Picture Placeholder 14">
            <a:extLst>
              <a:ext uri="{FF2B5EF4-FFF2-40B4-BE49-F238E27FC236}">
                <a16:creationId xmlns:a16="http://schemas.microsoft.com/office/drawing/2014/main" id="{B4BABCCB-BC19-4874-8D9F-CDA882F3F7AE}"/>
              </a:ext>
            </a:extLst>
          </p:cNvPr>
          <p:cNvSpPr>
            <a:spLocks noGrp="1"/>
          </p:cNvSpPr>
          <p:nvPr userDrawn="1">
            <p:ph type="pic" sz="quarter" idx="13"/>
          </p:nvPr>
        </p:nvSpPr>
        <p:spPr>
          <a:xfrm>
            <a:off x="814732" y="1665492"/>
            <a:ext cx="3060000" cy="3663950"/>
          </a:xfrm>
          <a:solidFill>
            <a:schemeClr val="tx1"/>
          </a:solidFill>
          <a:ln w="44450" cap="sq">
            <a:solidFill>
              <a:schemeClr val="bg2"/>
            </a:solidFill>
            <a:miter lim="800000"/>
          </a:ln>
        </p:spPr>
        <p:txBody>
          <a:bodyPr anchor="ctr" anchorCtr="0">
            <a:normAutofit/>
          </a:bodyPr>
          <a:lstStyle>
            <a:lvl1pPr marL="0" indent="0" algn="ctr">
              <a:buNone/>
              <a:defRPr sz="1400"/>
            </a:lvl1pPr>
          </a:lstStyle>
          <a:p>
            <a:r>
              <a:rPr lang="en-US" noProof="0"/>
              <a:t>Click icon to add picture</a:t>
            </a:r>
            <a:endParaRPr lang="en-US" noProof="0" dirty="0"/>
          </a:p>
        </p:txBody>
      </p:sp>
      <p:grpSp>
        <p:nvGrpSpPr>
          <p:cNvPr id="20" name="Group 19">
            <a:extLst>
              <a:ext uri="{FF2B5EF4-FFF2-40B4-BE49-F238E27FC236}">
                <a16:creationId xmlns:a16="http://schemas.microsoft.com/office/drawing/2014/main" id="{4BAE7457-8299-4784-A7C1-6A0439989639}"/>
              </a:ext>
            </a:extLst>
          </p:cNvPr>
          <p:cNvGrpSpPr/>
          <p:nvPr userDrawn="1"/>
        </p:nvGrpSpPr>
        <p:grpSpPr>
          <a:xfrm>
            <a:off x="1298932" y="5619149"/>
            <a:ext cx="2091600" cy="533521"/>
            <a:chOff x="2269862" y="5619149"/>
            <a:chExt cx="2091600" cy="533521"/>
          </a:xfrm>
        </p:grpSpPr>
        <p:sp>
          <p:nvSpPr>
            <p:cNvPr id="17" name="Rectangle 16">
              <a:extLst>
                <a:ext uri="{FF2B5EF4-FFF2-40B4-BE49-F238E27FC236}">
                  <a16:creationId xmlns:a16="http://schemas.microsoft.com/office/drawing/2014/main" id="{2CDC2A34-EF44-4133-9525-BED706026D57}"/>
                </a:ext>
              </a:extLst>
            </p:cNvPr>
            <p:cNvSpPr/>
            <p:nvPr userDrawn="1"/>
          </p:nvSpPr>
          <p:spPr>
            <a:xfrm>
              <a:off x="2269862" y="5682600"/>
              <a:ext cx="2091600" cy="399600"/>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8" name="Rectangle 17">
              <a:extLst>
                <a:ext uri="{FF2B5EF4-FFF2-40B4-BE49-F238E27FC236}">
                  <a16:creationId xmlns:a16="http://schemas.microsoft.com/office/drawing/2014/main" id="{02EEA32D-B64A-441B-8D70-136191156C92}"/>
                </a:ext>
              </a:extLst>
            </p:cNvPr>
            <p:cNvSpPr/>
            <p:nvPr userDrawn="1"/>
          </p:nvSpPr>
          <p:spPr>
            <a:xfrm>
              <a:off x="2329214" y="5619149"/>
              <a:ext cx="1972896" cy="533521"/>
            </a:xfrm>
            <a:prstGeom prst="rect">
              <a:avLst/>
            </a:prstGeom>
            <a:noFill/>
            <a:ln w="698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9" name="Rectangle 18">
              <a:extLst>
                <a:ext uri="{FF2B5EF4-FFF2-40B4-BE49-F238E27FC236}">
                  <a16:creationId xmlns:a16="http://schemas.microsoft.com/office/drawing/2014/main" id="{736CAE6D-BBB5-4560-AB7E-ADAC366D761C}"/>
                </a:ext>
              </a:extLst>
            </p:cNvPr>
            <p:cNvSpPr/>
            <p:nvPr userDrawn="1"/>
          </p:nvSpPr>
          <p:spPr>
            <a:xfrm>
              <a:off x="2329214" y="5682600"/>
              <a:ext cx="1972896" cy="399600"/>
            </a:xfrm>
            <a:prstGeom prst="rect">
              <a:avLst/>
            </a:prstGeom>
            <a:no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2" name="Text Placeholder 21">
            <a:extLst>
              <a:ext uri="{FF2B5EF4-FFF2-40B4-BE49-F238E27FC236}">
                <a16:creationId xmlns:a16="http://schemas.microsoft.com/office/drawing/2014/main" id="{B5F072AC-6047-43CD-851E-7A1C67DC7D2F}"/>
              </a:ext>
            </a:extLst>
          </p:cNvPr>
          <p:cNvSpPr>
            <a:spLocks noGrp="1"/>
          </p:cNvSpPr>
          <p:nvPr userDrawn="1">
            <p:ph type="body" sz="quarter" idx="15" hasCustomPrompt="1"/>
          </p:nvPr>
        </p:nvSpPr>
        <p:spPr>
          <a:xfrm>
            <a:off x="1533520" y="5699652"/>
            <a:ext cx="1622425" cy="406400"/>
          </a:xfrm>
        </p:spPr>
        <p:txBody>
          <a:bodyPr>
            <a:noAutofit/>
          </a:bodyPr>
          <a:lstStyle>
            <a:lvl1pPr marL="0" indent="0" algn="ctr">
              <a:buNone/>
              <a:defRPr sz="2000">
                <a:solidFill>
                  <a:schemeClr val="bg2"/>
                </a:solidFill>
              </a:defRPr>
            </a:lvl1pPr>
          </a:lstStyle>
          <a:p>
            <a:pPr lvl="0"/>
            <a:r>
              <a:rPr lang="en-US" noProof="0"/>
              <a:t>photo title</a:t>
            </a:r>
          </a:p>
        </p:txBody>
      </p:sp>
      <p:grpSp>
        <p:nvGrpSpPr>
          <p:cNvPr id="28" name="Group 27">
            <a:extLst>
              <a:ext uri="{FF2B5EF4-FFF2-40B4-BE49-F238E27FC236}">
                <a16:creationId xmlns:a16="http://schemas.microsoft.com/office/drawing/2014/main" id="{F1832CAB-07C3-4A21-9205-5C3ADED3B8E7}"/>
              </a:ext>
            </a:extLst>
          </p:cNvPr>
          <p:cNvGrpSpPr/>
          <p:nvPr userDrawn="1"/>
        </p:nvGrpSpPr>
        <p:grpSpPr>
          <a:xfrm>
            <a:off x="8801468" y="5622089"/>
            <a:ext cx="2091600" cy="533521"/>
            <a:chOff x="2269862" y="5619149"/>
            <a:chExt cx="2091600" cy="533521"/>
          </a:xfrm>
        </p:grpSpPr>
        <p:sp>
          <p:nvSpPr>
            <p:cNvPr id="29" name="Rectangle 28">
              <a:extLst>
                <a:ext uri="{FF2B5EF4-FFF2-40B4-BE49-F238E27FC236}">
                  <a16:creationId xmlns:a16="http://schemas.microsoft.com/office/drawing/2014/main" id="{CBAACDBF-6F79-4EF1-9D65-B2A1382FDCBF}"/>
                </a:ext>
              </a:extLst>
            </p:cNvPr>
            <p:cNvSpPr/>
            <p:nvPr userDrawn="1"/>
          </p:nvSpPr>
          <p:spPr>
            <a:xfrm>
              <a:off x="2269862" y="5682600"/>
              <a:ext cx="2091600" cy="399600"/>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0" name="Rectangle 29">
              <a:extLst>
                <a:ext uri="{FF2B5EF4-FFF2-40B4-BE49-F238E27FC236}">
                  <a16:creationId xmlns:a16="http://schemas.microsoft.com/office/drawing/2014/main" id="{4F5C24C0-A35C-4473-9CE6-3527FD06B294}"/>
                </a:ext>
              </a:extLst>
            </p:cNvPr>
            <p:cNvSpPr/>
            <p:nvPr userDrawn="1"/>
          </p:nvSpPr>
          <p:spPr>
            <a:xfrm>
              <a:off x="2329214" y="5619149"/>
              <a:ext cx="1972896" cy="533521"/>
            </a:xfrm>
            <a:prstGeom prst="rect">
              <a:avLst/>
            </a:prstGeom>
            <a:noFill/>
            <a:ln w="698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1" name="Rectangle 30">
              <a:extLst>
                <a:ext uri="{FF2B5EF4-FFF2-40B4-BE49-F238E27FC236}">
                  <a16:creationId xmlns:a16="http://schemas.microsoft.com/office/drawing/2014/main" id="{F3A6BAE4-FDED-46D7-BE08-103BB60B8A69}"/>
                </a:ext>
              </a:extLst>
            </p:cNvPr>
            <p:cNvSpPr/>
            <p:nvPr userDrawn="1"/>
          </p:nvSpPr>
          <p:spPr>
            <a:xfrm>
              <a:off x="2329214" y="5682600"/>
              <a:ext cx="1972896" cy="399600"/>
            </a:xfrm>
            <a:prstGeom prst="rect">
              <a:avLst/>
            </a:prstGeom>
            <a:no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2" name="Text Placeholder 21">
            <a:extLst>
              <a:ext uri="{FF2B5EF4-FFF2-40B4-BE49-F238E27FC236}">
                <a16:creationId xmlns:a16="http://schemas.microsoft.com/office/drawing/2014/main" id="{C02A30D5-988D-4394-BEF0-1B45A36A6281}"/>
              </a:ext>
            </a:extLst>
          </p:cNvPr>
          <p:cNvSpPr>
            <a:spLocks noGrp="1"/>
          </p:cNvSpPr>
          <p:nvPr userDrawn="1">
            <p:ph type="body" sz="quarter" idx="16" hasCustomPrompt="1"/>
          </p:nvPr>
        </p:nvSpPr>
        <p:spPr>
          <a:xfrm>
            <a:off x="9036056" y="5702592"/>
            <a:ext cx="1622425" cy="406400"/>
          </a:xfrm>
        </p:spPr>
        <p:txBody>
          <a:bodyPr>
            <a:noAutofit/>
          </a:bodyPr>
          <a:lstStyle>
            <a:lvl1pPr marL="0" indent="0" algn="ctr">
              <a:buNone/>
              <a:defRPr sz="2000">
                <a:solidFill>
                  <a:schemeClr val="bg2"/>
                </a:solidFill>
              </a:defRPr>
            </a:lvl1pPr>
          </a:lstStyle>
          <a:p>
            <a:pPr lvl="0"/>
            <a:r>
              <a:rPr lang="en-US" noProof="0"/>
              <a:t>photo title</a:t>
            </a:r>
          </a:p>
        </p:txBody>
      </p:sp>
      <p:pic>
        <p:nvPicPr>
          <p:cNvPr id="33" name="Graphic 32">
            <a:extLst>
              <a:ext uri="{FF2B5EF4-FFF2-40B4-BE49-F238E27FC236}">
                <a16:creationId xmlns:a16="http://schemas.microsoft.com/office/drawing/2014/main" id="{27E4B654-4BC5-4439-B523-15A2EE097546}"/>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5552163" y="6020724"/>
            <a:ext cx="1087674" cy="464400"/>
          </a:xfrm>
          <a:prstGeom prst="rect">
            <a:avLst/>
          </a:prstGeom>
        </p:spPr>
      </p:pic>
      <p:pic>
        <p:nvPicPr>
          <p:cNvPr id="34" name="Graphic 33">
            <a:extLst>
              <a:ext uri="{FF2B5EF4-FFF2-40B4-BE49-F238E27FC236}">
                <a16:creationId xmlns:a16="http://schemas.microsoft.com/office/drawing/2014/main" id="{276378ED-B171-494D-841A-374CD17D6E11}"/>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8200268" y="1560762"/>
            <a:ext cx="3294000" cy="3889454"/>
          </a:xfrm>
          <a:prstGeom prst="rect">
            <a:avLst/>
          </a:prstGeom>
        </p:spPr>
      </p:pic>
      <p:sp>
        <p:nvSpPr>
          <p:cNvPr id="35" name="Picture Placeholder 14">
            <a:extLst>
              <a:ext uri="{FF2B5EF4-FFF2-40B4-BE49-F238E27FC236}">
                <a16:creationId xmlns:a16="http://schemas.microsoft.com/office/drawing/2014/main" id="{764FAF39-53AB-435C-B735-0E6D3E28369E}"/>
              </a:ext>
            </a:extLst>
          </p:cNvPr>
          <p:cNvSpPr>
            <a:spLocks noGrp="1"/>
          </p:cNvSpPr>
          <p:nvPr>
            <p:ph type="pic" sz="quarter" idx="18"/>
          </p:nvPr>
        </p:nvSpPr>
        <p:spPr>
          <a:xfrm>
            <a:off x="8317268" y="1665492"/>
            <a:ext cx="3060000" cy="3663950"/>
          </a:xfrm>
          <a:solidFill>
            <a:schemeClr val="tx1"/>
          </a:solidFill>
          <a:ln w="44450" cap="sq">
            <a:solidFill>
              <a:schemeClr val="bg2"/>
            </a:solidFill>
            <a:miter lim="800000"/>
          </a:ln>
        </p:spPr>
        <p:txBody>
          <a:bodyPr anchor="ctr" anchorCtr="0">
            <a:normAutofit/>
          </a:bodyPr>
          <a:lstStyle>
            <a:lvl1pPr marL="0" indent="0" algn="ctr">
              <a:buNone/>
              <a:defRPr sz="1400"/>
            </a:lvl1pPr>
          </a:lstStyle>
          <a:p>
            <a:r>
              <a:rPr lang="en-US" noProof="0"/>
              <a:t>Click icon to add picture</a:t>
            </a:r>
            <a:endParaRPr lang="en-US" noProof="0" dirty="0"/>
          </a:p>
        </p:txBody>
      </p:sp>
      <p:pic>
        <p:nvPicPr>
          <p:cNvPr id="43" name="Graphic 42">
            <a:extLst>
              <a:ext uri="{FF2B5EF4-FFF2-40B4-BE49-F238E27FC236}">
                <a16:creationId xmlns:a16="http://schemas.microsoft.com/office/drawing/2014/main" id="{43ECADC6-F560-41F8-B495-BE3B18603077}"/>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3127732" y="1064294"/>
            <a:ext cx="1728000" cy="1728000"/>
          </a:xfrm>
          <a:prstGeom prst="rect">
            <a:avLst/>
          </a:prstGeom>
        </p:spPr>
      </p:pic>
      <p:sp>
        <p:nvSpPr>
          <p:cNvPr id="45" name="Rectangle 44">
            <a:extLst>
              <a:ext uri="{FF2B5EF4-FFF2-40B4-BE49-F238E27FC236}">
                <a16:creationId xmlns:a16="http://schemas.microsoft.com/office/drawing/2014/main" id="{0AFD2560-0234-4320-A470-03C38AFF9AA4}"/>
              </a:ext>
            </a:extLst>
          </p:cNvPr>
          <p:cNvSpPr/>
          <p:nvPr userDrawn="1"/>
        </p:nvSpPr>
        <p:spPr>
          <a:xfrm>
            <a:off x="4494000" y="1635551"/>
            <a:ext cx="3204000" cy="3726000"/>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6" name="Rectangle 45">
            <a:extLst>
              <a:ext uri="{FF2B5EF4-FFF2-40B4-BE49-F238E27FC236}">
                <a16:creationId xmlns:a16="http://schemas.microsoft.com/office/drawing/2014/main" id="{BAEF88D6-C42F-46B7-B2C7-CB38379553CC}"/>
              </a:ext>
            </a:extLst>
          </p:cNvPr>
          <p:cNvSpPr/>
          <p:nvPr userDrawn="1"/>
        </p:nvSpPr>
        <p:spPr>
          <a:xfrm>
            <a:off x="4566000" y="1560762"/>
            <a:ext cx="3060000" cy="3875579"/>
          </a:xfrm>
          <a:prstGeom prst="rect">
            <a:avLst/>
          </a:prstGeom>
          <a:noFill/>
          <a:ln w="698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8" name="Text Placeholder 21">
            <a:extLst>
              <a:ext uri="{FF2B5EF4-FFF2-40B4-BE49-F238E27FC236}">
                <a16:creationId xmlns:a16="http://schemas.microsoft.com/office/drawing/2014/main" id="{1148CFC0-2467-4972-9FF3-387973F68914}"/>
              </a:ext>
            </a:extLst>
          </p:cNvPr>
          <p:cNvSpPr>
            <a:spLocks noGrp="1"/>
          </p:cNvSpPr>
          <p:nvPr>
            <p:ph type="body" sz="quarter" idx="19"/>
          </p:nvPr>
        </p:nvSpPr>
        <p:spPr>
          <a:xfrm>
            <a:off x="4777892" y="1821941"/>
            <a:ext cx="2648308" cy="3353220"/>
          </a:xfrm>
        </p:spPr>
        <p:txBody>
          <a:bodyPr anchor="ctr" anchorCtr="0">
            <a:noAutofit/>
          </a:bodyPr>
          <a:lstStyle>
            <a:lvl1pPr marL="0" indent="0" algn="l">
              <a:buNone/>
              <a:defRPr sz="1600">
                <a:solidFill>
                  <a:schemeClr val="bg2"/>
                </a:solidFill>
              </a:defRPr>
            </a:lvl1pPr>
          </a:lstStyle>
          <a:p>
            <a:pPr lvl="0"/>
            <a:r>
              <a:rPr lang="en-US" noProof="0"/>
              <a:t>Click to edit Master text styles</a:t>
            </a:r>
          </a:p>
        </p:txBody>
      </p:sp>
      <p:sp>
        <p:nvSpPr>
          <p:cNvPr id="41" name="Freeform: Shape 40">
            <a:extLst>
              <a:ext uri="{FF2B5EF4-FFF2-40B4-BE49-F238E27FC236}">
                <a16:creationId xmlns:a16="http://schemas.microsoft.com/office/drawing/2014/main" id="{EF647267-0DAB-482A-858D-3EA5F9E3CC0D}"/>
              </a:ext>
            </a:extLst>
          </p:cNvPr>
          <p:cNvSpPr/>
          <p:nvPr userDrawn="1"/>
        </p:nvSpPr>
        <p:spPr>
          <a:xfrm>
            <a:off x="4566000" y="1635551"/>
            <a:ext cx="3060000" cy="3726000"/>
          </a:xfrm>
          <a:custGeom>
            <a:avLst/>
            <a:gdLst>
              <a:gd name="connsiteX0" fmla="*/ 0 w 3060000"/>
              <a:gd name="connsiteY0" fmla="*/ 0 h 3726000"/>
              <a:gd name="connsiteX1" fmla="*/ 3060000 w 3060000"/>
              <a:gd name="connsiteY1" fmla="*/ 0 h 3726000"/>
              <a:gd name="connsiteX2" fmla="*/ 3060000 w 3060000"/>
              <a:gd name="connsiteY2" fmla="*/ 3726000 h 3726000"/>
              <a:gd name="connsiteX3" fmla="*/ 0 w 3060000"/>
              <a:gd name="connsiteY3" fmla="*/ 3726000 h 3726000"/>
            </a:gdLst>
            <a:ahLst/>
            <a:cxnLst>
              <a:cxn ang="0">
                <a:pos x="connsiteX0" y="connsiteY0"/>
              </a:cxn>
              <a:cxn ang="0">
                <a:pos x="connsiteX1" y="connsiteY1"/>
              </a:cxn>
              <a:cxn ang="0">
                <a:pos x="connsiteX2" y="connsiteY2"/>
              </a:cxn>
              <a:cxn ang="0">
                <a:pos x="connsiteX3" y="connsiteY3"/>
              </a:cxn>
            </a:cxnLst>
            <a:rect l="l" t="t" r="r" b="b"/>
            <a:pathLst>
              <a:path w="3060000" h="3726000">
                <a:moveTo>
                  <a:pt x="0" y="0"/>
                </a:moveTo>
                <a:lnTo>
                  <a:pt x="3060000" y="0"/>
                </a:lnTo>
                <a:lnTo>
                  <a:pt x="3060000" y="3726000"/>
                </a:lnTo>
                <a:lnTo>
                  <a:pt x="0" y="3726000"/>
                </a:lnTo>
                <a:close/>
              </a:path>
            </a:pathLst>
          </a:custGeom>
          <a:noFill/>
          <a:ln w="317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pic>
        <p:nvPicPr>
          <p:cNvPr id="36" name="Graphic 35">
            <a:extLst>
              <a:ext uri="{FF2B5EF4-FFF2-40B4-BE49-F238E27FC236}">
                <a16:creationId xmlns:a16="http://schemas.microsoft.com/office/drawing/2014/main" id="{10190E84-B585-490A-A199-F4E54FF66DDE}"/>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10908643" y="4518375"/>
            <a:ext cx="1164225" cy="1164225"/>
          </a:xfrm>
          <a:prstGeom prst="rect">
            <a:avLst/>
          </a:prstGeom>
        </p:spPr>
      </p:pic>
      <p:pic>
        <p:nvPicPr>
          <p:cNvPr id="37" name="Graphic 36">
            <a:extLst>
              <a:ext uri="{FF2B5EF4-FFF2-40B4-BE49-F238E27FC236}">
                <a16:creationId xmlns:a16="http://schemas.microsoft.com/office/drawing/2014/main" id="{1EF980C2-A3F1-4A05-9697-ABC2FFD25CC8}"/>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3713934" y="4571001"/>
            <a:ext cx="1728000" cy="1728000"/>
          </a:xfrm>
          <a:prstGeom prst="rect">
            <a:avLst/>
          </a:prstGeom>
        </p:spPr>
      </p:pic>
    </p:spTree>
    <p:extLst>
      <p:ext uri="{BB962C8B-B14F-4D97-AF65-F5344CB8AC3E}">
        <p14:creationId xmlns:p14="http://schemas.microsoft.com/office/powerpoint/2010/main" val="27417131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BB1AABF8-8833-4F85-9811-16829CE2D648}"/>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97732" y="1560762"/>
            <a:ext cx="7025096" cy="3891600"/>
          </a:xfrm>
          <a:prstGeom prst="rect">
            <a:avLst/>
          </a:prstGeom>
        </p:spPr>
      </p:pic>
      <p:sp>
        <p:nvSpPr>
          <p:cNvPr id="2" name="Title 1">
            <a:extLst>
              <a:ext uri="{FF2B5EF4-FFF2-40B4-BE49-F238E27FC236}">
                <a16:creationId xmlns:a16="http://schemas.microsoft.com/office/drawing/2014/main" id="{161A9C46-73A2-417E-8CB7-4883861DFD85}"/>
              </a:ext>
            </a:extLst>
          </p:cNvPr>
          <p:cNvSpPr>
            <a:spLocks noGrp="1"/>
          </p:cNvSpPr>
          <p:nvPr>
            <p:ph type="title" hasCustomPrompt="1"/>
          </p:nvPr>
        </p:nvSpPr>
        <p:spPr>
          <a:xfrm>
            <a:off x="838200" y="294785"/>
            <a:ext cx="10515600" cy="922925"/>
          </a:xfrm>
        </p:spPr>
        <p:txBody>
          <a:bodyPr/>
          <a:lstStyle>
            <a:lvl1pPr algn="ctr">
              <a:defRPr/>
            </a:lvl1pPr>
          </a:lstStyle>
          <a:p>
            <a:r>
              <a:rPr lang="en-US" noProof="0"/>
              <a:t>Slide Title</a:t>
            </a:r>
          </a:p>
        </p:txBody>
      </p:sp>
      <p:sp>
        <p:nvSpPr>
          <p:cNvPr id="4" name="Date Placeholder 3">
            <a:extLst>
              <a:ext uri="{FF2B5EF4-FFF2-40B4-BE49-F238E27FC236}">
                <a16:creationId xmlns:a16="http://schemas.microsoft.com/office/drawing/2014/main" id="{4AADDAFC-779D-4BD0-8C2F-2D1247146EAA}"/>
              </a:ext>
            </a:extLst>
          </p:cNvPr>
          <p:cNvSpPr>
            <a:spLocks noGrp="1"/>
          </p:cNvSpPr>
          <p:nvPr>
            <p:ph type="dt" sz="half" idx="10"/>
          </p:nvPr>
        </p:nvSpPr>
        <p:spPr/>
        <p:txBody>
          <a:bodyPr/>
          <a:lstStyle/>
          <a:p>
            <a:fld id="{080C6EE8-D429-4C26-8B4B-CB983FD1FF6D}" type="datetime1">
              <a:rPr lang="en-US" noProof="0" smtClean="0"/>
              <a:t>4/15/2025</a:t>
            </a:fld>
            <a:endParaRPr lang="en-US" noProof="0" dirty="0"/>
          </a:p>
        </p:txBody>
      </p:sp>
      <p:sp>
        <p:nvSpPr>
          <p:cNvPr id="5" name="Footer Placeholder 4">
            <a:extLst>
              <a:ext uri="{FF2B5EF4-FFF2-40B4-BE49-F238E27FC236}">
                <a16:creationId xmlns:a16="http://schemas.microsoft.com/office/drawing/2014/main" id="{7D12A23B-DDC0-4D8F-980B-E59F1795914A}"/>
              </a:ext>
            </a:extLst>
          </p:cNvPr>
          <p:cNvSpPr>
            <a:spLocks noGrp="1"/>
          </p:cNvSpPr>
          <p:nvPr>
            <p:ph type="ftr" sz="quarter" idx="11"/>
          </p:nvPr>
        </p:nvSpPr>
        <p:spPr/>
        <p:txBody>
          <a:bodyPr/>
          <a:lstStyle/>
          <a:p>
            <a:endParaRPr lang="en-US" noProof="0" dirty="0"/>
          </a:p>
        </p:txBody>
      </p:sp>
      <p:sp>
        <p:nvSpPr>
          <p:cNvPr id="6" name="Slide Number Placeholder 5">
            <a:extLst>
              <a:ext uri="{FF2B5EF4-FFF2-40B4-BE49-F238E27FC236}">
                <a16:creationId xmlns:a16="http://schemas.microsoft.com/office/drawing/2014/main" id="{7B1460EA-FD79-4C61-8E55-754DF5428CE1}"/>
              </a:ext>
            </a:extLst>
          </p:cNvPr>
          <p:cNvSpPr>
            <a:spLocks noGrp="1"/>
          </p:cNvSpPr>
          <p:nvPr>
            <p:ph type="sldNum" sz="quarter" idx="12"/>
          </p:nvPr>
        </p:nvSpPr>
        <p:spPr/>
        <p:txBody>
          <a:bodyPr/>
          <a:lstStyle/>
          <a:p>
            <a:fld id="{E60E4630-A9EC-4A3B-8D7B-72D6B7D7ED5F}" type="slidenum">
              <a:rPr lang="en-US" noProof="0" smtClean="0"/>
              <a:t>‹#›</a:t>
            </a:fld>
            <a:endParaRPr lang="en-US" noProof="0" dirty="0"/>
          </a:p>
        </p:txBody>
      </p:sp>
      <p:sp>
        <p:nvSpPr>
          <p:cNvPr id="10" name="Rectangle 9">
            <a:extLst>
              <a:ext uri="{FF2B5EF4-FFF2-40B4-BE49-F238E27FC236}">
                <a16:creationId xmlns:a16="http://schemas.microsoft.com/office/drawing/2014/main" id="{DDA8216B-1556-4FF5-963A-015714EA0593}"/>
              </a:ext>
            </a:extLst>
          </p:cNvPr>
          <p:cNvSpPr/>
          <p:nvPr userDrawn="1"/>
        </p:nvSpPr>
        <p:spPr>
          <a:xfrm>
            <a:off x="4765800" y="1185233"/>
            <a:ext cx="2660400" cy="18000"/>
          </a:xfrm>
          <a:prstGeom prst="rect">
            <a:avLst/>
          </a:prstGeom>
          <a:gradFill>
            <a:gsLst>
              <a:gs pos="0">
                <a:schemeClr val="accent1"/>
              </a:gs>
              <a:gs pos="54000">
                <a:schemeClr val="bg2"/>
              </a:gs>
              <a:gs pos="100000">
                <a:schemeClr val="accent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11" name="Graphic 10">
            <a:extLst>
              <a:ext uri="{FF2B5EF4-FFF2-40B4-BE49-F238E27FC236}">
                <a16:creationId xmlns:a16="http://schemas.microsoft.com/office/drawing/2014/main" id="{387DF7E7-0055-4DE3-BD28-AD04335D2DBA}"/>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5520000" y="610173"/>
            <a:ext cx="1152000" cy="1161287"/>
          </a:xfrm>
          <a:prstGeom prst="rect">
            <a:avLst/>
          </a:prstGeom>
        </p:spPr>
      </p:pic>
      <p:sp>
        <p:nvSpPr>
          <p:cNvPr id="15" name="Picture Placeholder 14">
            <a:extLst>
              <a:ext uri="{FF2B5EF4-FFF2-40B4-BE49-F238E27FC236}">
                <a16:creationId xmlns:a16="http://schemas.microsoft.com/office/drawing/2014/main" id="{B4BABCCB-BC19-4874-8D9F-CDA882F3F7AE}"/>
              </a:ext>
            </a:extLst>
          </p:cNvPr>
          <p:cNvSpPr>
            <a:spLocks noGrp="1"/>
          </p:cNvSpPr>
          <p:nvPr userDrawn="1">
            <p:ph type="pic" sz="quarter" idx="13"/>
          </p:nvPr>
        </p:nvSpPr>
        <p:spPr>
          <a:xfrm>
            <a:off x="818331" y="1675017"/>
            <a:ext cx="6804000" cy="3663950"/>
          </a:xfrm>
          <a:solidFill>
            <a:schemeClr val="tx1"/>
          </a:solidFill>
          <a:ln w="44450" cap="sq">
            <a:solidFill>
              <a:schemeClr val="bg2"/>
            </a:solidFill>
            <a:miter lim="800000"/>
          </a:ln>
        </p:spPr>
        <p:txBody>
          <a:bodyPr anchor="ctr" anchorCtr="0">
            <a:normAutofit/>
          </a:bodyPr>
          <a:lstStyle>
            <a:lvl1pPr marL="0" indent="0" algn="ctr">
              <a:buNone/>
              <a:defRPr sz="1400"/>
            </a:lvl1pPr>
          </a:lstStyle>
          <a:p>
            <a:r>
              <a:rPr lang="en-US" noProof="0"/>
              <a:t>Click icon to add picture</a:t>
            </a:r>
            <a:endParaRPr lang="en-US" noProof="0" dirty="0"/>
          </a:p>
        </p:txBody>
      </p:sp>
      <p:grpSp>
        <p:nvGrpSpPr>
          <p:cNvPr id="20" name="Group 19">
            <a:extLst>
              <a:ext uri="{FF2B5EF4-FFF2-40B4-BE49-F238E27FC236}">
                <a16:creationId xmlns:a16="http://schemas.microsoft.com/office/drawing/2014/main" id="{4BAE7457-8299-4784-A7C1-6A0439989639}"/>
              </a:ext>
            </a:extLst>
          </p:cNvPr>
          <p:cNvGrpSpPr/>
          <p:nvPr userDrawn="1"/>
        </p:nvGrpSpPr>
        <p:grpSpPr>
          <a:xfrm>
            <a:off x="3174531" y="5619149"/>
            <a:ext cx="2091600" cy="533521"/>
            <a:chOff x="2269862" y="5619149"/>
            <a:chExt cx="2091600" cy="533521"/>
          </a:xfrm>
        </p:grpSpPr>
        <p:sp>
          <p:nvSpPr>
            <p:cNvPr id="17" name="Rectangle 16">
              <a:extLst>
                <a:ext uri="{FF2B5EF4-FFF2-40B4-BE49-F238E27FC236}">
                  <a16:creationId xmlns:a16="http://schemas.microsoft.com/office/drawing/2014/main" id="{2CDC2A34-EF44-4133-9525-BED706026D57}"/>
                </a:ext>
              </a:extLst>
            </p:cNvPr>
            <p:cNvSpPr/>
            <p:nvPr userDrawn="1"/>
          </p:nvSpPr>
          <p:spPr>
            <a:xfrm>
              <a:off x="2269862" y="5682600"/>
              <a:ext cx="2091600" cy="399600"/>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8" name="Rectangle 17">
              <a:extLst>
                <a:ext uri="{FF2B5EF4-FFF2-40B4-BE49-F238E27FC236}">
                  <a16:creationId xmlns:a16="http://schemas.microsoft.com/office/drawing/2014/main" id="{02EEA32D-B64A-441B-8D70-136191156C92}"/>
                </a:ext>
              </a:extLst>
            </p:cNvPr>
            <p:cNvSpPr/>
            <p:nvPr userDrawn="1"/>
          </p:nvSpPr>
          <p:spPr>
            <a:xfrm>
              <a:off x="2329214" y="5619149"/>
              <a:ext cx="1972896" cy="533521"/>
            </a:xfrm>
            <a:prstGeom prst="rect">
              <a:avLst/>
            </a:prstGeom>
            <a:noFill/>
            <a:ln w="698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9" name="Rectangle 18">
              <a:extLst>
                <a:ext uri="{FF2B5EF4-FFF2-40B4-BE49-F238E27FC236}">
                  <a16:creationId xmlns:a16="http://schemas.microsoft.com/office/drawing/2014/main" id="{736CAE6D-BBB5-4560-AB7E-ADAC366D761C}"/>
                </a:ext>
              </a:extLst>
            </p:cNvPr>
            <p:cNvSpPr/>
            <p:nvPr userDrawn="1"/>
          </p:nvSpPr>
          <p:spPr>
            <a:xfrm>
              <a:off x="2329214" y="5682600"/>
              <a:ext cx="1972896" cy="399600"/>
            </a:xfrm>
            <a:prstGeom prst="rect">
              <a:avLst/>
            </a:prstGeom>
            <a:no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2" name="Text Placeholder 21">
            <a:extLst>
              <a:ext uri="{FF2B5EF4-FFF2-40B4-BE49-F238E27FC236}">
                <a16:creationId xmlns:a16="http://schemas.microsoft.com/office/drawing/2014/main" id="{B5F072AC-6047-43CD-851E-7A1C67DC7D2F}"/>
              </a:ext>
            </a:extLst>
          </p:cNvPr>
          <p:cNvSpPr>
            <a:spLocks noGrp="1"/>
          </p:cNvSpPr>
          <p:nvPr userDrawn="1">
            <p:ph type="body" sz="quarter" idx="15" hasCustomPrompt="1"/>
          </p:nvPr>
        </p:nvSpPr>
        <p:spPr>
          <a:xfrm>
            <a:off x="3409119" y="5699652"/>
            <a:ext cx="1622425" cy="406400"/>
          </a:xfrm>
        </p:spPr>
        <p:txBody>
          <a:bodyPr>
            <a:noAutofit/>
          </a:bodyPr>
          <a:lstStyle>
            <a:lvl1pPr marL="0" indent="0" algn="ctr">
              <a:buNone/>
              <a:defRPr sz="2000">
                <a:solidFill>
                  <a:schemeClr val="bg2"/>
                </a:solidFill>
              </a:defRPr>
            </a:lvl1pPr>
          </a:lstStyle>
          <a:p>
            <a:pPr lvl="0"/>
            <a:r>
              <a:rPr lang="en-US" noProof="0"/>
              <a:t>photo title</a:t>
            </a:r>
          </a:p>
        </p:txBody>
      </p:sp>
      <p:pic>
        <p:nvPicPr>
          <p:cNvPr id="33" name="Graphic 32">
            <a:extLst>
              <a:ext uri="{FF2B5EF4-FFF2-40B4-BE49-F238E27FC236}">
                <a16:creationId xmlns:a16="http://schemas.microsoft.com/office/drawing/2014/main" id="{27E4B654-4BC5-4439-B523-15A2EE097546}"/>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5552163" y="6020724"/>
            <a:ext cx="1087674" cy="464400"/>
          </a:xfrm>
          <a:prstGeom prst="rect">
            <a:avLst/>
          </a:prstGeom>
        </p:spPr>
      </p:pic>
      <p:pic>
        <p:nvPicPr>
          <p:cNvPr id="36" name="Graphic 35">
            <a:extLst>
              <a:ext uri="{FF2B5EF4-FFF2-40B4-BE49-F238E27FC236}">
                <a16:creationId xmlns:a16="http://schemas.microsoft.com/office/drawing/2014/main" id="{10190E84-B585-490A-A199-F4E54FF66DDE}"/>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240298" y="4580383"/>
            <a:ext cx="1728000" cy="1728000"/>
          </a:xfrm>
          <a:prstGeom prst="rect">
            <a:avLst/>
          </a:prstGeom>
        </p:spPr>
      </p:pic>
      <p:grpSp>
        <p:nvGrpSpPr>
          <p:cNvPr id="25" name="Group 24">
            <a:extLst>
              <a:ext uri="{FF2B5EF4-FFF2-40B4-BE49-F238E27FC236}">
                <a16:creationId xmlns:a16="http://schemas.microsoft.com/office/drawing/2014/main" id="{4BE537D5-E629-4339-81CF-EE1F24FE64ED}"/>
              </a:ext>
            </a:extLst>
          </p:cNvPr>
          <p:cNvGrpSpPr/>
          <p:nvPr userDrawn="1"/>
        </p:nvGrpSpPr>
        <p:grpSpPr>
          <a:xfrm>
            <a:off x="8801468" y="5622089"/>
            <a:ext cx="2091600" cy="533521"/>
            <a:chOff x="2269862" y="5619149"/>
            <a:chExt cx="2091600" cy="533521"/>
          </a:xfrm>
        </p:grpSpPr>
        <p:sp>
          <p:nvSpPr>
            <p:cNvPr id="26" name="Rectangle 25">
              <a:extLst>
                <a:ext uri="{FF2B5EF4-FFF2-40B4-BE49-F238E27FC236}">
                  <a16:creationId xmlns:a16="http://schemas.microsoft.com/office/drawing/2014/main" id="{29F3DC5A-4053-460C-885B-F4EFC4C4959F}"/>
                </a:ext>
              </a:extLst>
            </p:cNvPr>
            <p:cNvSpPr/>
            <p:nvPr userDrawn="1"/>
          </p:nvSpPr>
          <p:spPr>
            <a:xfrm>
              <a:off x="2269862" y="5682600"/>
              <a:ext cx="2091600" cy="399600"/>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7" name="Rectangle 26">
              <a:extLst>
                <a:ext uri="{FF2B5EF4-FFF2-40B4-BE49-F238E27FC236}">
                  <a16:creationId xmlns:a16="http://schemas.microsoft.com/office/drawing/2014/main" id="{FD0EFA39-7E11-44FC-8B06-12B5A240EB16}"/>
                </a:ext>
              </a:extLst>
            </p:cNvPr>
            <p:cNvSpPr/>
            <p:nvPr userDrawn="1"/>
          </p:nvSpPr>
          <p:spPr>
            <a:xfrm>
              <a:off x="2329214" y="5619149"/>
              <a:ext cx="1972896" cy="533521"/>
            </a:xfrm>
            <a:prstGeom prst="rect">
              <a:avLst/>
            </a:prstGeom>
            <a:noFill/>
            <a:ln w="698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4" name="Rectangle 33">
              <a:extLst>
                <a:ext uri="{FF2B5EF4-FFF2-40B4-BE49-F238E27FC236}">
                  <a16:creationId xmlns:a16="http://schemas.microsoft.com/office/drawing/2014/main" id="{AF26AD1D-1A90-4A79-9774-85D33F728E5B}"/>
                </a:ext>
              </a:extLst>
            </p:cNvPr>
            <p:cNvSpPr/>
            <p:nvPr userDrawn="1"/>
          </p:nvSpPr>
          <p:spPr>
            <a:xfrm>
              <a:off x="2329214" y="5682600"/>
              <a:ext cx="1972896" cy="399600"/>
            </a:xfrm>
            <a:prstGeom prst="rect">
              <a:avLst/>
            </a:prstGeom>
            <a:no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5" name="Text Placeholder 21">
            <a:extLst>
              <a:ext uri="{FF2B5EF4-FFF2-40B4-BE49-F238E27FC236}">
                <a16:creationId xmlns:a16="http://schemas.microsoft.com/office/drawing/2014/main" id="{733AB1F5-8025-4875-8F0A-4A594C29A6BA}"/>
              </a:ext>
            </a:extLst>
          </p:cNvPr>
          <p:cNvSpPr>
            <a:spLocks noGrp="1"/>
          </p:cNvSpPr>
          <p:nvPr>
            <p:ph type="body" sz="quarter" idx="16" hasCustomPrompt="1"/>
          </p:nvPr>
        </p:nvSpPr>
        <p:spPr>
          <a:xfrm>
            <a:off x="9036056" y="5702592"/>
            <a:ext cx="1622425" cy="406400"/>
          </a:xfrm>
        </p:spPr>
        <p:txBody>
          <a:bodyPr>
            <a:noAutofit/>
          </a:bodyPr>
          <a:lstStyle>
            <a:lvl1pPr marL="0" indent="0" algn="ctr">
              <a:buNone/>
              <a:defRPr sz="2000">
                <a:solidFill>
                  <a:schemeClr val="bg2"/>
                </a:solidFill>
              </a:defRPr>
            </a:lvl1pPr>
          </a:lstStyle>
          <a:p>
            <a:pPr lvl="0"/>
            <a:r>
              <a:rPr lang="en-US" noProof="0"/>
              <a:t>photo title</a:t>
            </a:r>
          </a:p>
        </p:txBody>
      </p:sp>
      <p:pic>
        <p:nvPicPr>
          <p:cNvPr id="38" name="Graphic 37">
            <a:extLst>
              <a:ext uri="{FF2B5EF4-FFF2-40B4-BE49-F238E27FC236}">
                <a16:creationId xmlns:a16="http://schemas.microsoft.com/office/drawing/2014/main" id="{87FCBDF6-FB95-48A8-9E96-B54920A732CC}"/>
              </a:ext>
            </a:extLst>
          </p:cNvPr>
          <p:cNvPicPr>
            <a:picLocks noChangeAspect="1"/>
          </p:cNvPicPr>
          <p:nvPr userDrawn="1"/>
        </p:nvPicPr>
        <p:blipFill>
          <a:blip r:embed="rId11">
            <a:extLst>
              <a:ext uri="{96DAC541-7B7A-43D3-8B79-37D633B846F1}">
                <asvg:svgBlip xmlns:asvg="http://schemas.microsoft.com/office/drawing/2016/SVG/main" r:embed="rId12"/>
              </a:ext>
            </a:extLst>
          </a:blip>
          <a:stretch>
            <a:fillRect/>
          </a:stretch>
        </p:blipFill>
        <p:spPr>
          <a:xfrm>
            <a:off x="8200268" y="1560762"/>
            <a:ext cx="3294000" cy="3889454"/>
          </a:xfrm>
          <a:prstGeom prst="rect">
            <a:avLst/>
          </a:prstGeom>
        </p:spPr>
      </p:pic>
      <p:sp>
        <p:nvSpPr>
          <p:cNvPr id="39" name="Picture Placeholder 14">
            <a:extLst>
              <a:ext uri="{FF2B5EF4-FFF2-40B4-BE49-F238E27FC236}">
                <a16:creationId xmlns:a16="http://schemas.microsoft.com/office/drawing/2014/main" id="{AD8F1A04-7605-46BD-B886-35C03C958B7E}"/>
              </a:ext>
            </a:extLst>
          </p:cNvPr>
          <p:cNvSpPr>
            <a:spLocks noGrp="1"/>
          </p:cNvSpPr>
          <p:nvPr>
            <p:ph type="pic" sz="quarter" idx="18"/>
          </p:nvPr>
        </p:nvSpPr>
        <p:spPr>
          <a:xfrm>
            <a:off x="8317268" y="1675017"/>
            <a:ext cx="3060000" cy="3663950"/>
          </a:xfrm>
          <a:solidFill>
            <a:schemeClr val="tx1"/>
          </a:solidFill>
          <a:ln w="44450" cap="sq">
            <a:solidFill>
              <a:schemeClr val="bg2"/>
            </a:solidFill>
            <a:miter lim="800000"/>
          </a:ln>
        </p:spPr>
        <p:txBody>
          <a:bodyPr anchor="ctr" anchorCtr="0">
            <a:normAutofit/>
          </a:bodyPr>
          <a:lstStyle>
            <a:lvl1pPr marL="0" indent="0" algn="ctr">
              <a:buNone/>
              <a:defRPr sz="1400"/>
            </a:lvl1pPr>
          </a:lstStyle>
          <a:p>
            <a:r>
              <a:rPr lang="en-US" noProof="0"/>
              <a:t>Click icon to add picture</a:t>
            </a:r>
            <a:endParaRPr lang="en-US" noProof="0" dirty="0"/>
          </a:p>
        </p:txBody>
      </p:sp>
      <p:pic>
        <p:nvPicPr>
          <p:cNvPr id="37" name="Graphic 36">
            <a:extLst>
              <a:ext uri="{FF2B5EF4-FFF2-40B4-BE49-F238E27FC236}">
                <a16:creationId xmlns:a16="http://schemas.microsoft.com/office/drawing/2014/main" id="{1EF980C2-A3F1-4A05-9697-ABC2FFD25CC8}"/>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10295116" y="708486"/>
            <a:ext cx="1728000" cy="1728000"/>
          </a:xfrm>
          <a:prstGeom prst="rect">
            <a:avLst/>
          </a:prstGeom>
        </p:spPr>
      </p:pic>
    </p:spTree>
    <p:extLst>
      <p:ext uri="{BB962C8B-B14F-4D97-AF65-F5344CB8AC3E}">
        <p14:creationId xmlns:p14="http://schemas.microsoft.com/office/powerpoint/2010/main" val="4063728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hree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680E30CE-2E08-4BFA-8933-4E2272C8D5A2}"/>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709815" y="1560762"/>
            <a:ext cx="10772370" cy="3506400"/>
          </a:xfrm>
          <a:prstGeom prst="rect">
            <a:avLst/>
          </a:prstGeom>
        </p:spPr>
      </p:pic>
      <p:sp>
        <p:nvSpPr>
          <p:cNvPr id="2" name="Title 1">
            <a:extLst>
              <a:ext uri="{FF2B5EF4-FFF2-40B4-BE49-F238E27FC236}">
                <a16:creationId xmlns:a16="http://schemas.microsoft.com/office/drawing/2014/main" id="{161A9C46-73A2-417E-8CB7-4883861DFD85}"/>
              </a:ext>
            </a:extLst>
          </p:cNvPr>
          <p:cNvSpPr>
            <a:spLocks noGrp="1"/>
          </p:cNvSpPr>
          <p:nvPr>
            <p:ph type="title" hasCustomPrompt="1"/>
          </p:nvPr>
        </p:nvSpPr>
        <p:spPr>
          <a:xfrm>
            <a:off x="838200" y="294785"/>
            <a:ext cx="10515600" cy="922925"/>
          </a:xfrm>
        </p:spPr>
        <p:txBody>
          <a:bodyPr/>
          <a:lstStyle>
            <a:lvl1pPr algn="ctr">
              <a:defRPr/>
            </a:lvl1pPr>
          </a:lstStyle>
          <a:p>
            <a:r>
              <a:rPr lang="en-US" noProof="0"/>
              <a:t>Slide Title</a:t>
            </a:r>
          </a:p>
        </p:txBody>
      </p:sp>
      <p:sp>
        <p:nvSpPr>
          <p:cNvPr id="4" name="Date Placeholder 3">
            <a:extLst>
              <a:ext uri="{FF2B5EF4-FFF2-40B4-BE49-F238E27FC236}">
                <a16:creationId xmlns:a16="http://schemas.microsoft.com/office/drawing/2014/main" id="{4AADDAFC-779D-4BD0-8C2F-2D1247146EAA}"/>
              </a:ext>
            </a:extLst>
          </p:cNvPr>
          <p:cNvSpPr>
            <a:spLocks noGrp="1"/>
          </p:cNvSpPr>
          <p:nvPr>
            <p:ph type="dt" sz="half" idx="10"/>
          </p:nvPr>
        </p:nvSpPr>
        <p:spPr/>
        <p:txBody>
          <a:bodyPr/>
          <a:lstStyle/>
          <a:p>
            <a:fld id="{080C6EE8-D429-4C26-8B4B-CB983FD1FF6D}" type="datetime1">
              <a:rPr lang="en-US" noProof="0" smtClean="0"/>
              <a:t>4/15/2025</a:t>
            </a:fld>
            <a:endParaRPr lang="en-US" noProof="0" dirty="0"/>
          </a:p>
        </p:txBody>
      </p:sp>
      <p:sp>
        <p:nvSpPr>
          <p:cNvPr id="5" name="Footer Placeholder 4">
            <a:extLst>
              <a:ext uri="{FF2B5EF4-FFF2-40B4-BE49-F238E27FC236}">
                <a16:creationId xmlns:a16="http://schemas.microsoft.com/office/drawing/2014/main" id="{7D12A23B-DDC0-4D8F-980B-E59F1795914A}"/>
              </a:ext>
            </a:extLst>
          </p:cNvPr>
          <p:cNvSpPr>
            <a:spLocks noGrp="1"/>
          </p:cNvSpPr>
          <p:nvPr>
            <p:ph type="ftr" sz="quarter" idx="11"/>
          </p:nvPr>
        </p:nvSpPr>
        <p:spPr/>
        <p:txBody>
          <a:bodyPr/>
          <a:lstStyle/>
          <a:p>
            <a:endParaRPr lang="en-US" noProof="0" dirty="0"/>
          </a:p>
        </p:txBody>
      </p:sp>
      <p:sp>
        <p:nvSpPr>
          <p:cNvPr id="6" name="Slide Number Placeholder 5">
            <a:extLst>
              <a:ext uri="{FF2B5EF4-FFF2-40B4-BE49-F238E27FC236}">
                <a16:creationId xmlns:a16="http://schemas.microsoft.com/office/drawing/2014/main" id="{7B1460EA-FD79-4C61-8E55-754DF5428CE1}"/>
              </a:ext>
            </a:extLst>
          </p:cNvPr>
          <p:cNvSpPr>
            <a:spLocks noGrp="1"/>
          </p:cNvSpPr>
          <p:nvPr>
            <p:ph type="sldNum" sz="quarter" idx="12"/>
          </p:nvPr>
        </p:nvSpPr>
        <p:spPr/>
        <p:txBody>
          <a:bodyPr/>
          <a:lstStyle/>
          <a:p>
            <a:fld id="{E60E4630-A9EC-4A3B-8D7B-72D6B7D7ED5F}" type="slidenum">
              <a:rPr lang="en-US" noProof="0" smtClean="0"/>
              <a:t>‹#›</a:t>
            </a:fld>
            <a:endParaRPr lang="en-US" noProof="0" dirty="0"/>
          </a:p>
        </p:txBody>
      </p:sp>
      <p:sp>
        <p:nvSpPr>
          <p:cNvPr id="10" name="Rectangle 9">
            <a:extLst>
              <a:ext uri="{FF2B5EF4-FFF2-40B4-BE49-F238E27FC236}">
                <a16:creationId xmlns:a16="http://schemas.microsoft.com/office/drawing/2014/main" id="{DDA8216B-1556-4FF5-963A-015714EA0593}"/>
              </a:ext>
            </a:extLst>
          </p:cNvPr>
          <p:cNvSpPr/>
          <p:nvPr userDrawn="1"/>
        </p:nvSpPr>
        <p:spPr>
          <a:xfrm>
            <a:off x="4765800" y="1185233"/>
            <a:ext cx="2660400" cy="18000"/>
          </a:xfrm>
          <a:prstGeom prst="rect">
            <a:avLst/>
          </a:prstGeom>
          <a:gradFill>
            <a:gsLst>
              <a:gs pos="0">
                <a:schemeClr val="accent1"/>
              </a:gs>
              <a:gs pos="54000">
                <a:schemeClr val="bg2"/>
              </a:gs>
              <a:gs pos="100000">
                <a:schemeClr val="accent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11" name="Graphic 10">
            <a:extLst>
              <a:ext uri="{FF2B5EF4-FFF2-40B4-BE49-F238E27FC236}">
                <a16:creationId xmlns:a16="http://schemas.microsoft.com/office/drawing/2014/main" id="{387DF7E7-0055-4DE3-BD28-AD04335D2DBA}"/>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5520000" y="610173"/>
            <a:ext cx="1152000" cy="1161287"/>
          </a:xfrm>
          <a:prstGeom prst="rect">
            <a:avLst/>
          </a:prstGeom>
        </p:spPr>
      </p:pic>
      <p:pic>
        <p:nvPicPr>
          <p:cNvPr id="33" name="Graphic 32">
            <a:extLst>
              <a:ext uri="{FF2B5EF4-FFF2-40B4-BE49-F238E27FC236}">
                <a16:creationId xmlns:a16="http://schemas.microsoft.com/office/drawing/2014/main" id="{27E4B654-4BC5-4439-B523-15A2EE097546}"/>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5552163" y="6020724"/>
            <a:ext cx="1087674" cy="464400"/>
          </a:xfrm>
          <a:prstGeom prst="rect">
            <a:avLst/>
          </a:prstGeom>
        </p:spPr>
      </p:pic>
      <p:pic>
        <p:nvPicPr>
          <p:cNvPr id="36" name="Graphic 35">
            <a:extLst>
              <a:ext uri="{FF2B5EF4-FFF2-40B4-BE49-F238E27FC236}">
                <a16:creationId xmlns:a16="http://schemas.microsoft.com/office/drawing/2014/main" id="{10190E84-B585-490A-A199-F4E54FF66DDE}"/>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10514196" y="4494476"/>
            <a:ext cx="1164225" cy="1164225"/>
          </a:xfrm>
          <a:prstGeom prst="rect">
            <a:avLst/>
          </a:prstGeom>
        </p:spPr>
      </p:pic>
      <p:sp>
        <p:nvSpPr>
          <p:cNvPr id="27" name="Picture Placeholder 14">
            <a:extLst>
              <a:ext uri="{FF2B5EF4-FFF2-40B4-BE49-F238E27FC236}">
                <a16:creationId xmlns:a16="http://schemas.microsoft.com/office/drawing/2014/main" id="{4EF5EEF4-65EF-47CF-B001-18214FB39102}"/>
              </a:ext>
            </a:extLst>
          </p:cNvPr>
          <p:cNvSpPr>
            <a:spLocks noGrp="1"/>
          </p:cNvSpPr>
          <p:nvPr>
            <p:ph type="pic" sz="quarter" idx="17"/>
          </p:nvPr>
        </p:nvSpPr>
        <p:spPr>
          <a:xfrm>
            <a:off x="822000" y="1675017"/>
            <a:ext cx="10548000" cy="3276000"/>
          </a:xfrm>
          <a:solidFill>
            <a:schemeClr val="tx1"/>
          </a:solidFill>
          <a:ln w="44450" cap="sq">
            <a:solidFill>
              <a:schemeClr val="bg2"/>
            </a:solidFill>
            <a:miter lim="800000"/>
          </a:ln>
        </p:spPr>
        <p:txBody>
          <a:bodyPr anchor="ctr" anchorCtr="0">
            <a:normAutofit/>
          </a:bodyPr>
          <a:lstStyle>
            <a:lvl1pPr marL="0" indent="0" algn="ctr">
              <a:buNone/>
              <a:defRPr sz="1400"/>
            </a:lvl1pPr>
          </a:lstStyle>
          <a:p>
            <a:r>
              <a:rPr lang="en-US" noProof="0"/>
              <a:t>Click icon to add picture</a:t>
            </a:r>
            <a:endParaRPr lang="en-US" noProof="0" dirty="0"/>
          </a:p>
        </p:txBody>
      </p:sp>
      <p:grpSp>
        <p:nvGrpSpPr>
          <p:cNvPr id="38" name="Group 37">
            <a:extLst>
              <a:ext uri="{FF2B5EF4-FFF2-40B4-BE49-F238E27FC236}">
                <a16:creationId xmlns:a16="http://schemas.microsoft.com/office/drawing/2014/main" id="{6609A901-1C89-40D8-82BA-C626E3118013}"/>
              </a:ext>
            </a:extLst>
          </p:cNvPr>
          <p:cNvGrpSpPr/>
          <p:nvPr userDrawn="1"/>
        </p:nvGrpSpPr>
        <p:grpSpPr>
          <a:xfrm>
            <a:off x="5050200" y="5250114"/>
            <a:ext cx="2091600" cy="533521"/>
            <a:chOff x="2269862" y="5619149"/>
            <a:chExt cx="2091600" cy="533521"/>
          </a:xfrm>
        </p:grpSpPr>
        <p:sp>
          <p:nvSpPr>
            <p:cNvPr id="39" name="Rectangle 38">
              <a:extLst>
                <a:ext uri="{FF2B5EF4-FFF2-40B4-BE49-F238E27FC236}">
                  <a16:creationId xmlns:a16="http://schemas.microsoft.com/office/drawing/2014/main" id="{8DD24A0E-497C-45D9-92C3-D710E4AC6B39}"/>
                </a:ext>
              </a:extLst>
            </p:cNvPr>
            <p:cNvSpPr/>
            <p:nvPr userDrawn="1"/>
          </p:nvSpPr>
          <p:spPr>
            <a:xfrm>
              <a:off x="2269862" y="5682600"/>
              <a:ext cx="2091600" cy="399600"/>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0" name="Rectangle 39">
              <a:extLst>
                <a:ext uri="{FF2B5EF4-FFF2-40B4-BE49-F238E27FC236}">
                  <a16:creationId xmlns:a16="http://schemas.microsoft.com/office/drawing/2014/main" id="{52FF488D-DDA8-4E31-8C9B-C5FA9DCACD4D}"/>
                </a:ext>
              </a:extLst>
            </p:cNvPr>
            <p:cNvSpPr/>
            <p:nvPr userDrawn="1"/>
          </p:nvSpPr>
          <p:spPr>
            <a:xfrm>
              <a:off x="2329214" y="5619149"/>
              <a:ext cx="1972896" cy="533521"/>
            </a:xfrm>
            <a:prstGeom prst="rect">
              <a:avLst/>
            </a:prstGeom>
            <a:noFill/>
            <a:ln w="698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1" name="Rectangle 40">
              <a:extLst>
                <a:ext uri="{FF2B5EF4-FFF2-40B4-BE49-F238E27FC236}">
                  <a16:creationId xmlns:a16="http://schemas.microsoft.com/office/drawing/2014/main" id="{ACBCD8D3-E884-4B62-8E53-523C64FFDE36}"/>
                </a:ext>
              </a:extLst>
            </p:cNvPr>
            <p:cNvSpPr/>
            <p:nvPr userDrawn="1"/>
          </p:nvSpPr>
          <p:spPr>
            <a:xfrm>
              <a:off x="2329214" y="5682600"/>
              <a:ext cx="1972896" cy="399600"/>
            </a:xfrm>
            <a:prstGeom prst="rect">
              <a:avLst/>
            </a:prstGeom>
            <a:no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42" name="Text Placeholder 21">
            <a:extLst>
              <a:ext uri="{FF2B5EF4-FFF2-40B4-BE49-F238E27FC236}">
                <a16:creationId xmlns:a16="http://schemas.microsoft.com/office/drawing/2014/main" id="{5E22F219-F01E-4C9C-870A-815B5C0620D2}"/>
              </a:ext>
            </a:extLst>
          </p:cNvPr>
          <p:cNvSpPr>
            <a:spLocks noGrp="1"/>
          </p:cNvSpPr>
          <p:nvPr>
            <p:ph type="body" sz="quarter" idx="19" hasCustomPrompt="1"/>
          </p:nvPr>
        </p:nvSpPr>
        <p:spPr>
          <a:xfrm>
            <a:off x="5284788" y="5330617"/>
            <a:ext cx="1622425" cy="406400"/>
          </a:xfrm>
        </p:spPr>
        <p:txBody>
          <a:bodyPr>
            <a:noAutofit/>
          </a:bodyPr>
          <a:lstStyle>
            <a:lvl1pPr marL="0" indent="0" algn="ctr">
              <a:buNone/>
              <a:defRPr sz="2000">
                <a:solidFill>
                  <a:schemeClr val="bg2"/>
                </a:solidFill>
              </a:defRPr>
            </a:lvl1pPr>
          </a:lstStyle>
          <a:p>
            <a:pPr lvl="0"/>
            <a:r>
              <a:rPr lang="en-US" noProof="0"/>
              <a:t>photo title</a:t>
            </a:r>
          </a:p>
        </p:txBody>
      </p:sp>
      <p:pic>
        <p:nvPicPr>
          <p:cNvPr id="43" name="Graphic 42">
            <a:extLst>
              <a:ext uri="{FF2B5EF4-FFF2-40B4-BE49-F238E27FC236}">
                <a16:creationId xmlns:a16="http://schemas.microsoft.com/office/drawing/2014/main" id="{43ECADC6-F560-41F8-B495-BE3B18603077}"/>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210000" y="710330"/>
            <a:ext cx="1728000" cy="1728000"/>
          </a:xfrm>
          <a:prstGeom prst="rect">
            <a:avLst/>
          </a:prstGeom>
        </p:spPr>
      </p:pic>
    </p:spTree>
    <p:extLst>
      <p:ext uri="{BB962C8B-B14F-4D97-AF65-F5344CB8AC3E}">
        <p14:creationId xmlns:p14="http://schemas.microsoft.com/office/powerpoint/2010/main" val="31942666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1" name="Graphic 30">
            <a:extLst>
              <a:ext uri="{FF2B5EF4-FFF2-40B4-BE49-F238E27FC236}">
                <a16:creationId xmlns:a16="http://schemas.microsoft.com/office/drawing/2014/main" id="{8E387864-678A-4424-8838-3BFC042CF479}"/>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4472905" y="1560762"/>
            <a:ext cx="7025096" cy="3891600"/>
          </a:xfrm>
          <a:prstGeom prst="rect">
            <a:avLst/>
          </a:prstGeom>
        </p:spPr>
      </p:pic>
      <p:sp>
        <p:nvSpPr>
          <p:cNvPr id="32" name="Picture Placeholder 14">
            <a:extLst>
              <a:ext uri="{FF2B5EF4-FFF2-40B4-BE49-F238E27FC236}">
                <a16:creationId xmlns:a16="http://schemas.microsoft.com/office/drawing/2014/main" id="{E6CBCED1-5DE9-4CDA-8776-E4149E197506}"/>
              </a:ext>
            </a:extLst>
          </p:cNvPr>
          <p:cNvSpPr>
            <a:spLocks noGrp="1"/>
          </p:cNvSpPr>
          <p:nvPr>
            <p:ph type="pic" sz="quarter" idx="13"/>
          </p:nvPr>
        </p:nvSpPr>
        <p:spPr>
          <a:xfrm>
            <a:off x="4593504" y="1675017"/>
            <a:ext cx="6804000" cy="3663950"/>
          </a:xfrm>
          <a:solidFill>
            <a:schemeClr val="tx1"/>
          </a:solidFill>
          <a:ln w="44450" cap="sq">
            <a:solidFill>
              <a:schemeClr val="bg2"/>
            </a:solidFill>
            <a:miter lim="800000"/>
          </a:ln>
        </p:spPr>
        <p:txBody>
          <a:bodyPr anchor="ctr" anchorCtr="0">
            <a:normAutofit/>
          </a:bodyPr>
          <a:lstStyle>
            <a:lvl1pPr marL="0" indent="0" algn="ctr">
              <a:buNone/>
              <a:defRPr sz="1400"/>
            </a:lvl1pPr>
          </a:lstStyle>
          <a:p>
            <a:r>
              <a:rPr lang="en-US" noProof="0"/>
              <a:t>Click icon to add picture</a:t>
            </a:r>
            <a:endParaRPr lang="en-US" noProof="0" dirty="0"/>
          </a:p>
        </p:txBody>
      </p:sp>
      <p:sp>
        <p:nvSpPr>
          <p:cNvPr id="2" name="Title 1">
            <a:extLst>
              <a:ext uri="{FF2B5EF4-FFF2-40B4-BE49-F238E27FC236}">
                <a16:creationId xmlns:a16="http://schemas.microsoft.com/office/drawing/2014/main" id="{161A9C46-73A2-417E-8CB7-4883861DFD85}"/>
              </a:ext>
            </a:extLst>
          </p:cNvPr>
          <p:cNvSpPr>
            <a:spLocks noGrp="1"/>
          </p:cNvSpPr>
          <p:nvPr>
            <p:ph type="title" hasCustomPrompt="1"/>
          </p:nvPr>
        </p:nvSpPr>
        <p:spPr>
          <a:xfrm>
            <a:off x="838200" y="294785"/>
            <a:ext cx="10515600" cy="922925"/>
          </a:xfrm>
        </p:spPr>
        <p:txBody>
          <a:bodyPr/>
          <a:lstStyle>
            <a:lvl1pPr algn="ctr">
              <a:defRPr/>
            </a:lvl1pPr>
          </a:lstStyle>
          <a:p>
            <a:r>
              <a:rPr lang="en-US" noProof="0"/>
              <a:t>Slide Title</a:t>
            </a:r>
          </a:p>
        </p:txBody>
      </p:sp>
      <p:sp>
        <p:nvSpPr>
          <p:cNvPr id="4" name="Date Placeholder 3">
            <a:extLst>
              <a:ext uri="{FF2B5EF4-FFF2-40B4-BE49-F238E27FC236}">
                <a16:creationId xmlns:a16="http://schemas.microsoft.com/office/drawing/2014/main" id="{4AADDAFC-779D-4BD0-8C2F-2D1247146EAA}"/>
              </a:ext>
            </a:extLst>
          </p:cNvPr>
          <p:cNvSpPr>
            <a:spLocks noGrp="1"/>
          </p:cNvSpPr>
          <p:nvPr>
            <p:ph type="dt" sz="half" idx="10"/>
          </p:nvPr>
        </p:nvSpPr>
        <p:spPr/>
        <p:txBody>
          <a:bodyPr/>
          <a:lstStyle/>
          <a:p>
            <a:fld id="{080C6EE8-D429-4C26-8B4B-CB983FD1FF6D}" type="datetime1">
              <a:rPr lang="en-US" noProof="0" smtClean="0"/>
              <a:t>4/15/2025</a:t>
            </a:fld>
            <a:endParaRPr lang="en-US" noProof="0" dirty="0"/>
          </a:p>
        </p:txBody>
      </p:sp>
      <p:sp>
        <p:nvSpPr>
          <p:cNvPr id="5" name="Footer Placeholder 4">
            <a:extLst>
              <a:ext uri="{FF2B5EF4-FFF2-40B4-BE49-F238E27FC236}">
                <a16:creationId xmlns:a16="http://schemas.microsoft.com/office/drawing/2014/main" id="{7D12A23B-DDC0-4D8F-980B-E59F1795914A}"/>
              </a:ext>
            </a:extLst>
          </p:cNvPr>
          <p:cNvSpPr>
            <a:spLocks noGrp="1"/>
          </p:cNvSpPr>
          <p:nvPr>
            <p:ph type="ftr" sz="quarter" idx="11"/>
          </p:nvPr>
        </p:nvSpPr>
        <p:spPr/>
        <p:txBody>
          <a:bodyPr/>
          <a:lstStyle/>
          <a:p>
            <a:endParaRPr lang="en-US" noProof="0" dirty="0"/>
          </a:p>
        </p:txBody>
      </p:sp>
      <p:sp>
        <p:nvSpPr>
          <p:cNvPr id="6" name="Slide Number Placeholder 5">
            <a:extLst>
              <a:ext uri="{FF2B5EF4-FFF2-40B4-BE49-F238E27FC236}">
                <a16:creationId xmlns:a16="http://schemas.microsoft.com/office/drawing/2014/main" id="{7B1460EA-FD79-4C61-8E55-754DF5428CE1}"/>
              </a:ext>
            </a:extLst>
          </p:cNvPr>
          <p:cNvSpPr>
            <a:spLocks noGrp="1"/>
          </p:cNvSpPr>
          <p:nvPr>
            <p:ph type="sldNum" sz="quarter" idx="12"/>
          </p:nvPr>
        </p:nvSpPr>
        <p:spPr/>
        <p:txBody>
          <a:bodyPr/>
          <a:lstStyle/>
          <a:p>
            <a:fld id="{E60E4630-A9EC-4A3B-8D7B-72D6B7D7ED5F}" type="slidenum">
              <a:rPr lang="en-US" noProof="0" smtClean="0"/>
              <a:t>‹#›</a:t>
            </a:fld>
            <a:endParaRPr lang="en-US" noProof="0" dirty="0"/>
          </a:p>
        </p:txBody>
      </p:sp>
      <p:sp>
        <p:nvSpPr>
          <p:cNvPr id="10" name="Rectangle 9">
            <a:extLst>
              <a:ext uri="{FF2B5EF4-FFF2-40B4-BE49-F238E27FC236}">
                <a16:creationId xmlns:a16="http://schemas.microsoft.com/office/drawing/2014/main" id="{DDA8216B-1556-4FF5-963A-015714EA0593}"/>
              </a:ext>
            </a:extLst>
          </p:cNvPr>
          <p:cNvSpPr/>
          <p:nvPr userDrawn="1"/>
        </p:nvSpPr>
        <p:spPr>
          <a:xfrm>
            <a:off x="4765800" y="1185233"/>
            <a:ext cx="2660400" cy="18000"/>
          </a:xfrm>
          <a:prstGeom prst="rect">
            <a:avLst/>
          </a:prstGeom>
          <a:gradFill>
            <a:gsLst>
              <a:gs pos="0">
                <a:schemeClr val="accent1"/>
              </a:gs>
              <a:gs pos="54000">
                <a:schemeClr val="bg2"/>
              </a:gs>
              <a:gs pos="100000">
                <a:schemeClr val="accent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11" name="Graphic 10">
            <a:extLst>
              <a:ext uri="{FF2B5EF4-FFF2-40B4-BE49-F238E27FC236}">
                <a16:creationId xmlns:a16="http://schemas.microsoft.com/office/drawing/2014/main" id="{387DF7E7-0055-4DE3-BD28-AD04335D2DBA}"/>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5520000" y="610173"/>
            <a:ext cx="1152000" cy="1161287"/>
          </a:xfrm>
          <a:prstGeom prst="rect">
            <a:avLst/>
          </a:prstGeom>
        </p:spPr>
      </p:pic>
      <p:pic>
        <p:nvPicPr>
          <p:cNvPr id="33" name="Graphic 32">
            <a:extLst>
              <a:ext uri="{FF2B5EF4-FFF2-40B4-BE49-F238E27FC236}">
                <a16:creationId xmlns:a16="http://schemas.microsoft.com/office/drawing/2014/main" id="{27E4B654-4BC5-4439-B523-15A2EE097546}"/>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5552163" y="6020724"/>
            <a:ext cx="1087674" cy="464400"/>
          </a:xfrm>
          <a:prstGeom prst="rect">
            <a:avLst/>
          </a:prstGeom>
        </p:spPr>
      </p:pic>
      <p:pic>
        <p:nvPicPr>
          <p:cNvPr id="37" name="Graphic 36">
            <a:extLst>
              <a:ext uri="{FF2B5EF4-FFF2-40B4-BE49-F238E27FC236}">
                <a16:creationId xmlns:a16="http://schemas.microsoft.com/office/drawing/2014/main" id="{1EF980C2-A3F1-4A05-9697-ABC2FFD25CC8}"/>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10262021" y="718514"/>
            <a:ext cx="1728000" cy="1728000"/>
          </a:xfrm>
          <a:prstGeom prst="rect">
            <a:avLst/>
          </a:prstGeom>
        </p:spPr>
      </p:pic>
      <p:grpSp>
        <p:nvGrpSpPr>
          <p:cNvPr id="25" name="Group 24">
            <a:extLst>
              <a:ext uri="{FF2B5EF4-FFF2-40B4-BE49-F238E27FC236}">
                <a16:creationId xmlns:a16="http://schemas.microsoft.com/office/drawing/2014/main" id="{4BE537D5-E629-4339-81CF-EE1F24FE64ED}"/>
              </a:ext>
            </a:extLst>
          </p:cNvPr>
          <p:cNvGrpSpPr/>
          <p:nvPr userDrawn="1"/>
        </p:nvGrpSpPr>
        <p:grpSpPr>
          <a:xfrm>
            <a:off x="6949704" y="5622089"/>
            <a:ext cx="2091600" cy="533521"/>
            <a:chOff x="2269862" y="5619149"/>
            <a:chExt cx="2091600" cy="533521"/>
          </a:xfrm>
        </p:grpSpPr>
        <p:sp>
          <p:nvSpPr>
            <p:cNvPr id="26" name="Rectangle 25">
              <a:extLst>
                <a:ext uri="{FF2B5EF4-FFF2-40B4-BE49-F238E27FC236}">
                  <a16:creationId xmlns:a16="http://schemas.microsoft.com/office/drawing/2014/main" id="{29F3DC5A-4053-460C-885B-F4EFC4C4959F}"/>
                </a:ext>
              </a:extLst>
            </p:cNvPr>
            <p:cNvSpPr/>
            <p:nvPr userDrawn="1"/>
          </p:nvSpPr>
          <p:spPr>
            <a:xfrm>
              <a:off x="2269862" y="5682600"/>
              <a:ext cx="2091600" cy="399600"/>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7" name="Rectangle 26">
              <a:extLst>
                <a:ext uri="{FF2B5EF4-FFF2-40B4-BE49-F238E27FC236}">
                  <a16:creationId xmlns:a16="http://schemas.microsoft.com/office/drawing/2014/main" id="{FD0EFA39-7E11-44FC-8B06-12B5A240EB16}"/>
                </a:ext>
              </a:extLst>
            </p:cNvPr>
            <p:cNvSpPr/>
            <p:nvPr userDrawn="1"/>
          </p:nvSpPr>
          <p:spPr>
            <a:xfrm>
              <a:off x="2329214" y="5619149"/>
              <a:ext cx="1972896" cy="533521"/>
            </a:xfrm>
            <a:prstGeom prst="rect">
              <a:avLst/>
            </a:prstGeom>
            <a:noFill/>
            <a:ln w="698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4" name="Rectangle 33">
              <a:extLst>
                <a:ext uri="{FF2B5EF4-FFF2-40B4-BE49-F238E27FC236}">
                  <a16:creationId xmlns:a16="http://schemas.microsoft.com/office/drawing/2014/main" id="{AF26AD1D-1A90-4A79-9774-85D33F728E5B}"/>
                </a:ext>
              </a:extLst>
            </p:cNvPr>
            <p:cNvSpPr/>
            <p:nvPr userDrawn="1"/>
          </p:nvSpPr>
          <p:spPr>
            <a:xfrm>
              <a:off x="2329214" y="5682600"/>
              <a:ext cx="1972896" cy="399600"/>
            </a:xfrm>
            <a:prstGeom prst="rect">
              <a:avLst/>
            </a:prstGeom>
            <a:no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5" name="Text Placeholder 21">
            <a:extLst>
              <a:ext uri="{FF2B5EF4-FFF2-40B4-BE49-F238E27FC236}">
                <a16:creationId xmlns:a16="http://schemas.microsoft.com/office/drawing/2014/main" id="{733AB1F5-8025-4875-8F0A-4A594C29A6BA}"/>
              </a:ext>
            </a:extLst>
          </p:cNvPr>
          <p:cNvSpPr>
            <a:spLocks noGrp="1"/>
          </p:cNvSpPr>
          <p:nvPr>
            <p:ph type="body" sz="quarter" idx="16" hasCustomPrompt="1"/>
          </p:nvPr>
        </p:nvSpPr>
        <p:spPr>
          <a:xfrm>
            <a:off x="7184292" y="5702592"/>
            <a:ext cx="1622425" cy="406400"/>
          </a:xfrm>
        </p:spPr>
        <p:txBody>
          <a:bodyPr>
            <a:noAutofit/>
          </a:bodyPr>
          <a:lstStyle>
            <a:lvl1pPr marL="0" indent="0" algn="ctr">
              <a:buNone/>
              <a:defRPr sz="2000">
                <a:solidFill>
                  <a:schemeClr val="bg2"/>
                </a:solidFill>
              </a:defRPr>
            </a:lvl1pPr>
          </a:lstStyle>
          <a:p>
            <a:pPr lvl="0"/>
            <a:r>
              <a:rPr lang="en-US" noProof="0"/>
              <a:t>photo title</a:t>
            </a:r>
          </a:p>
        </p:txBody>
      </p:sp>
      <p:sp>
        <p:nvSpPr>
          <p:cNvPr id="28" name="Rectangle 27">
            <a:extLst>
              <a:ext uri="{FF2B5EF4-FFF2-40B4-BE49-F238E27FC236}">
                <a16:creationId xmlns:a16="http://schemas.microsoft.com/office/drawing/2014/main" id="{A4B4A2D8-E9E8-4DCA-A530-B8E27ED73725}"/>
              </a:ext>
            </a:extLst>
          </p:cNvPr>
          <p:cNvSpPr/>
          <p:nvPr userDrawn="1"/>
        </p:nvSpPr>
        <p:spPr>
          <a:xfrm>
            <a:off x="686885" y="1635551"/>
            <a:ext cx="3204000" cy="3726000"/>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9" name="Rectangle 28">
            <a:extLst>
              <a:ext uri="{FF2B5EF4-FFF2-40B4-BE49-F238E27FC236}">
                <a16:creationId xmlns:a16="http://schemas.microsoft.com/office/drawing/2014/main" id="{87442C19-EB3A-4373-8827-C64BB5F022C2}"/>
              </a:ext>
            </a:extLst>
          </p:cNvPr>
          <p:cNvSpPr/>
          <p:nvPr userDrawn="1"/>
        </p:nvSpPr>
        <p:spPr>
          <a:xfrm>
            <a:off x="758885" y="1560762"/>
            <a:ext cx="3060000" cy="3875579"/>
          </a:xfrm>
          <a:prstGeom prst="rect">
            <a:avLst/>
          </a:prstGeom>
          <a:noFill/>
          <a:ln w="698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0" name="Text Placeholder 21">
            <a:extLst>
              <a:ext uri="{FF2B5EF4-FFF2-40B4-BE49-F238E27FC236}">
                <a16:creationId xmlns:a16="http://schemas.microsoft.com/office/drawing/2014/main" id="{7D272F48-7CA4-4FA5-AB32-FAB13026F938}"/>
              </a:ext>
            </a:extLst>
          </p:cNvPr>
          <p:cNvSpPr>
            <a:spLocks noGrp="1"/>
          </p:cNvSpPr>
          <p:nvPr>
            <p:ph type="body" sz="quarter" idx="19"/>
          </p:nvPr>
        </p:nvSpPr>
        <p:spPr>
          <a:xfrm>
            <a:off x="1015777" y="1821941"/>
            <a:ext cx="2648308" cy="3353220"/>
          </a:xfrm>
        </p:spPr>
        <p:txBody>
          <a:bodyPr anchor="ctr" anchorCtr="0">
            <a:noAutofit/>
          </a:bodyPr>
          <a:lstStyle>
            <a:lvl1pPr marL="0" indent="0" algn="l">
              <a:buNone/>
              <a:defRPr sz="1600">
                <a:solidFill>
                  <a:schemeClr val="bg2"/>
                </a:solidFill>
              </a:defRPr>
            </a:lvl1pPr>
          </a:lstStyle>
          <a:p>
            <a:pPr lvl="0"/>
            <a:r>
              <a:rPr lang="en-US" noProof="0"/>
              <a:t>Click to edit Master text styles</a:t>
            </a:r>
          </a:p>
        </p:txBody>
      </p:sp>
      <p:sp>
        <p:nvSpPr>
          <p:cNvPr id="22" name="Freeform: Shape 21">
            <a:extLst>
              <a:ext uri="{FF2B5EF4-FFF2-40B4-BE49-F238E27FC236}">
                <a16:creationId xmlns:a16="http://schemas.microsoft.com/office/drawing/2014/main" id="{E5DE8FAB-E151-479E-819E-2E9BF2E78030}"/>
              </a:ext>
            </a:extLst>
          </p:cNvPr>
          <p:cNvSpPr/>
          <p:nvPr userDrawn="1"/>
        </p:nvSpPr>
        <p:spPr>
          <a:xfrm>
            <a:off x="758885" y="1635551"/>
            <a:ext cx="3060000" cy="3726000"/>
          </a:xfrm>
          <a:custGeom>
            <a:avLst/>
            <a:gdLst>
              <a:gd name="connsiteX0" fmla="*/ 0 w 3060000"/>
              <a:gd name="connsiteY0" fmla="*/ 0 h 3726000"/>
              <a:gd name="connsiteX1" fmla="*/ 3060000 w 3060000"/>
              <a:gd name="connsiteY1" fmla="*/ 0 h 3726000"/>
              <a:gd name="connsiteX2" fmla="*/ 3060000 w 3060000"/>
              <a:gd name="connsiteY2" fmla="*/ 3726000 h 3726000"/>
              <a:gd name="connsiteX3" fmla="*/ 0 w 3060000"/>
              <a:gd name="connsiteY3" fmla="*/ 3726000 h 3726000"/>
            </a:gdLst>
            <a:ahLst/>
            <a:cxnLst>
              <a:cxn ang="0">
                <a:pos x="connsiteX0" y="connsiteY0"/>
              </a:cxn>
              <a:cxn ang="0">
                <a:pos x="connsiteX1" y="connsiteY1"/>
              </a:cxn>
              <a:cxn ang="0">
                <a:pos x="connsiteX2" y="connsiteY2"/>
              </a:cxn>
              <a:cxn ang="0">
                <a:pos x="connsiteX3" y="connsiteY3"/>
              </a:cxn>
            </a:cxnLst>
            <a:rect l="l" t="t" r="r" b="b"/>
            <a:pathLst>
              <a:path w="3060000" h="3726000">
                <a:moveTo>
                  <a:pt x="0" y="0"/>
                </a:moveTo>
                <a:lnTo>
                  <a:pt x="3060000" y="0"/>
                </a:lnTo>
                <a:lnTo>
                  <a:pt x="3060000" y="3726000"/>
                </a:lnTo>
                <a:lnTo>
                  <a:pt x="0" y="3726000"/>
                </a:lnTo>
                <a:close/>
              </a:path>
            </a:pathLst>
          </a:custGeom>
          <a:noFill/>
          <a:ln w="317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pic>
        <p:nvPicPr>
          <p:cNvPr id="36" name="Graphic 35">
            <a:extLst>
              <a:ext uri="{FF2B5EF4-FFF2-40B4-BE49-F238E27FC236}">
                <a16:creationId xmlns:a16="http://schemas.microsoft.com/office/drawing/2014/main" id="{10190E84-B585-490A-A199-F4E54FF66DDE}"/>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6209" y="4567862"/>
            <a:ext cx="1728000" cy="1728000"/>
          </a:xfrm>
          <a:prstGeom prst="rect">
            <a:avLst/>
          </a:prstGeom>
        </p:spPr>
      </p:pic>
    </p:spTree>
    <p:extLst>
      <p:ext uri="{BB962C8B-B14F-4D97-AF65-F5344CB8AC3E}">
        <p14:creationId xmlns:p14="http://schemas.microsoft.com/office/powerpoint/2010/main" val="15772379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7D313-943A-47E0-8A7A-DFFBCC297AB7}"/>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23AC25A7-81C8-4AA1-AD9F-C78A451FDE2E}"/>
              </a:ext>
            </a:extLst>
          </p:cNvPr>
          <p:cNvSpPr>
            <a:spLocks noGrp="1"/>
          </p:cNvSpPr>
          <p:nvPr>
            <p:ph type="dt" sz="half" idx="10"/>
          </p:nvPr>
        </p:nvSpPr>
        <p:spPr/>
        <p:txBody>
          <a:bodyPr/>
          <a:lstStyle/>
          <a:p>
            <a:fld id="{BE15BF18-0007-481C-AA29-413124BC3EE7}" type="datetime1">
              <a:rPr lang="en-US" smtClean="0"/>
              <a:t>4/15/2025</a:t>
            </a:fld>
            <a:endParaRPr lang="en-US"/>
          </a:p>
        </p:txBody>
      </p:sp>
      <p:sp>
        <p:nvSpPr>
          <p:cNvPr id="4" name="Footer Placeholder 3">
            <a:extLst>
              <a:ext uri="{FF2B5EF4-FFF2-40B4-BE49-F238E27FC236}">
                <a16:creationId xmlns:a16="http://schemas.microsoft.com/office/drawing/2014/main" id="{6EF54740-6022-46B2-9C55-B60E9651684F}"/>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089497C9-6B5E-46D6-8FE9-0A5E0CF7F95B}"/>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38088831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5610A-17B4-4656-93CF-E1D9982860F7}"/>
              </a:ext>
            </a:extLst>
          </p:cNvPr>
          <p:cNvSpPr>
            <a:spLocks noGrp="1"/>
          </p:cNvSpPr>
          <p:nvPr>
            <p:ph type="ctrTitle"/>
          </p:nvPr>
        </p:nvSpPr>
        <p:spPr>
          <a:xfrm>
            <a:off x="640080" y="1371599"/>
            <a:ext cx="6675120" cy="2951825"/>
          </a:xfrm>
        </p:spPr>
        <p:txBody>
          <a:bodyPr anchor="t">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451C80B-DFD6-415B-BA5B-E56E510CD12B}"/>
              </a:ext>
            </a:extLst>
          </p:cNvPr>
          <p:cNvSpPr>
            <a:spLocks noGrp="1"/>
          </p:cNvSpPr>
          <p:nvPr>
            <p:ph type="subTitle" idx="1"/>
          </p:nvPr>
        </p:nvSpPr>
        <p:spPr>
          <a:xfrm>
            <a:off x="640080" y="4584879"/>
            <a:ext cx="6675120" cy="1287887"/>
          </a:xfrm>
        </p:spPr>
        <p:txBody>
          <a:bodyPr anchor="b">
            <a:normAutofit/>
          </a:bodyPr>
          <a:lstStyle>
            <a:lvl1pPr marL="0" indent="0" algn="l">
              <a:lnSpc>
                <a:spcPct val="130000"/>
              </a:lnSpc>
              <a:buNone/>
              <a:defRPr sz="1800" b="1"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67A2065B-06FF-4991-9F8A-4BE25457B479}"/>
              </a:ext>
            </a:extLst>
          </p:cNvPr>
          <p:cNvSpPr>
            <a:spLocks noGrp="1"/>
          </p:cNvSpPr>
          <p:nvPr>
            <p:ph type="dt" sz="half" idx="10"/>
          </p:nvPr>
        </p:nvSpPr>
        <p:spPr/>
        <p:txBody>
          <a:bodyPr/>
          <a:lstStyle/>
          <a:p>
            <a:fld id="{6444479B-705B-4489-957E-7E8A228BDFA0}" type="datetime1">
              <a:rPr lang="en-US" smtClean="0"/>
              <a:t>4/15/2025</a:t>
            </a:fld>
            <a:endParaRPr lang="en-US"/>
          </a:p>
        </p:txBody>
      </p:sp>
      <p:sp>
        <p:nvSpPr>
          <p:cNvPr id="5" name="Footer Placeholder 4">
            <a:extLst>
              <a:ext uri="{FF2B5EF4-FFF2-40B4-BE49-F238E27FC236}">
                <a16:creationId xmlns:a16="http://schemas.microsoft.com/office/drawing/2014/main" id="{B20DF2FA-C604-45D8-A633-11D3742EC14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2EE5DA9-2D04-4850-AB9F-BD353816504A}"/>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33641084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8B246-6A68-46BE-9DBD-614FA8CF4E26}"/>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3E47706-8D18-4093-A7C1-F30D7543CED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C7C8FC-AAEA-4AB6-9DB5-2503F58F0E69}"/>
              </a:ext>
            </a:extLst>
          </p:cNvPr>
          <p:cNvSpPr>
            <a:spLocks noGrp="1"/>
          </p:cNvSpPr>
          <p:nvPr>
            <p:ph type="dt" sz="half" idx="10"/>
          </p:nvPr>
        </p:nvSpPr>
        <p:spPr/>
        <p:txBody>
          <a:bodyPr/>
          <a:lstStyle/>
          <a:p>
            <a:fld id="{9F89F774-3FA6-43B8-9241-99959C8FD463}" type="datetime1">
              <a:rPr lang="en-US" smtClean="0"/>
              <a:t>4/15/2025</a:t>
            </a:fld>
            <a:endParaRPr lang="en-US"/>
          </a:p>
        </p:txBody>
      </p:sp>
      <p:sp>
        <p:nvSpPr>
          <p:cNvPr id="5" name="Footer Placeholder 4">
            <a:extLst>
              <a:ext uri="{FF2B5EF4-FFF2-40B4-BE49-F238E27FC236}">
                <a16:creationId xmlns:a16="http://schemas.microsoft.com/office/drawing/2014/main" id="{E8B1616B-3F08-4869-A522-773C38940F6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E030CE6-9124-4B3A-A912-AE16B5C34003}"/>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28630044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1BB59B6-79B9-97F5-AC3B-DF65899D39D8}"/>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6C78885-57B2-4930-BD7D-CBF916EDF1C6}"/>
              </a:ext>
            </a:extLst>
          </p:cNvPr>
          <p:cNvSpPr>
            <a:spLocks noGrp="1"/>
          </p:cNvSpPr>
          <p:nvPr>
            <p:ph type="title"/>
          </p:nvPr>
        </p:nvSpPr>
        <p:spPr>
          <a:xfrm>
            <a:off x="640080" y="1291366"/>
            <a:ext cx="9214884" cy="3159974"/>
          </a:xfrm>
        </p:spPr>
        <p:txBody>
          <a:bodyPr anchor="b">
            <a:normAutofit/>
          </a:bodyPr>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BE495E4-2F8B-4CC7-88AC-A312067E60D2}"/>
              </a:ext>
            </a:extLst>
          </p:cNvPr>
          <p:cNvSpPr>
            <a:spLocks noGrp="1"/>
          </p:cNvSpPr>
          <p:nvPr>
            <p:ph type="body" idx="1"/>
          </p:nvPr>
        </p:nvSpPr>
        <p:spPr>
          <a:xfrm>
            <a:off x="640080" y="5018567"/>
            <a:ext cx="7907079" cy="1073889"/>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8585CC9-BAD3-4807-90BB-97DA2D6A6BE2}"/>
              </a:ext>
            </a:extLst>
          </p:cNvPr>
          <p:cNvSpPr>
            <a:spLocks noGrp="1"/>
          </p:cNvSpPr>
          <p:nvPr>
            <p:ph type="dt" sz="half" idx="10"/>
          </p:nvPr>
        </p:nvSpPr>
        <p:spPr/>
        <p:txBody>
          <a:bodyPr/>
          <a:lstStyle/>
          <a:p>
            <a:fld id="{F9504452-5DCC-4FE2-A5C9-8A5EF6714D65}" type="datetime1">
              <a:rPr lang="en-US" smtClean="0"/>
              <a:t>4/15/2025</a:t>
            </a:fld>
            <a:endParaRPr lang="en-US"/>
          </a:p>
        </p:txBody>
      </p:sp>
      <p:sp>
        <p:nvSpPr>
          <p:cNvPr id="5" name="Footer Placeholder 4">
            <a:extLst>
              <a:ext uri="{FF2B5EF4-FFF2-40B4-BE49-F238E27FC236}">
                <a16:creationId xmlns:a16="http://schemas.microsoft.com/office/drawing/2014/main" id="{5F108CEF-165F-4D7E-9666-5CD0156B497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E0EBC3D-3277-4D34-9F67-71040C21E3B3}"/>
              </a:ext>
            </a:extLst>
          </p:cNvPr>
          <p:cNvSpPr>
            <a:spLocks noGrp="1"/>
          </p:cNvSpPr>
          <p:nvPr>
            <p:ph type="sldNum" sz="quarter" idx="12"/>
          </p:nvPr>
        </p:nvSpPr>
        <p:spPr/>
        <p:txBody>
          <a:bodyPr/>
          <a:lstStyle/>
          <a:p>
            <a:fld id="{70C12960-6E85-460F-B6E3-5B82CB31AF3D}" type="slidenum">
              <a:rPr lang="en-US" smtClean="0"/>
              <a:t>‹#›</a:t>
            </a:fld>
            <a:endParaRPr lang="en-US"/>
          </a:p>
        </p:txBody>
      </p:sp>
      <p:cxnSp>
        <p:nvCxnSpPr>
          <p:cNvPr id="7" name="Straight Connector 6">
            <a:extLst>
              <a:ext uri="{FF2B5EF4-FFF2-40B4-BE49-F238E27FC236}">
                <a16:creationId xmlns:a16="http://schemas.microsoft.com/office/drawing/2014/main" id="{FF05EAE5-4812-F718-6D75-9627884180BF}"/>
              </a:ext>
              <a:ext uri="{C183D7F6-B498-43B3-948B-1728B52AA6E4}">
                <adec:decorative xmlns:adec="http://schemas.microsoft.com/office/drawing/2017/decorative" val="1"/>
              </a:ext>
            </a:extLst>
          </p:cNvPr>
          <p:cNvCxnSpPr>
            <a:cxnSpLocks/>
          </p:cNvCxnSpPr>
          <p:nvPr/>
        </p:nvCxnSpPr>
        <p:spPr>
          <a:xfrm>
            <a:off x="716281" y="4715234"/>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75749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477A4-4D01-45B6-9563-0BF13BA72F7C}"/>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EE17E00-96AC-45F0-82B2-9F601E9B93C2}"/>
              </a:ext>
            </a:extLst>
          </p:cNvPr>
          <p:cNvSpPr>
            <a:spLocks noGrp="1"/>
          </p:cNvSpPr>
          <p:nvPr>
            <p:ph sz="half" idx="1"/>
          </p:nvPr>
        </p:nvSpPr>
        <p:spPr>
          <a:xfrm>
            <a:off x="640080" y="2633472"/>
            <a:ext cx="5212080" cy="35661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2BA30CD-95C0-427B-A571-A7D8A53278F4}"/>
              </a:ext>
            </a:extLst>
          </p:cNvPr>
          <p:cNvSpPr>
            <a:spLocks noGrp="1"/>
          </p:cNvSpPr>
          <p:nvPr>
            <p:ph sz="half" idx="2"/>
          </p:nvPr>
        </p:nvSpPr>
        <p:spPr>
          <a:xfrm>
            <a:off x="6318928" y="2633472"/>
            <a:ext cx="5212080" cy="35661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6F67CAC-53E4-44AF-BEAC-8FFB96F05A86}"/>
              </a:ext>
            </a:extLst>
          </p:cNvPr>
          <p:cNvSpPr>
            <a:spLocks noGrp="1"/>
          </p:cNvSpPr>
          <p:nvPr>
            <p:ph type="dt" sz="half" idx="10"/>
          </p:nvPr>
        </p:nvSpPr>
        <p:spPr/>
        <p:txBody>
          <a:bodyPr/>
          <a:lstStyle/>
          <a:p>
            <a:fld id="{E579ABC2-0180-4F3A-A895-A85BC724D472}" type="datetime1">
              <a:rPr lang="en-US" smtClean="0"/>
              <a:t>4/15/2025</a:t>
            </a:fld>
            <a:endParaRPr lang="en-US"/>
          </a:p>
        </p:txBody>
      </p:sp>
      <p:sp>
        <p:nvSpPr>
          <p:cNvPr id="6" name="Footer Placeholder 5">
            <a:extLst>
              <a:ext uri="{FF2B5EF4-FFF2-40B4-BE49-F238E27FC236}">
                <a16:creationId xmlns:a16="http://schemas.microsoft.com/office/drawing/2014/main" id="{083D9F3A-E7F0-45E7-AFA8-0D4A669EC16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C5F008B-58BB-45FF-923F-5909DAB49D34}"/>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36150607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7B549-9E51-42E0-992A-73E775957773}"/>
              </a:ext>
            </a:extLst>
          </p:cNvPr>
          <p:cNvSpPr>
            <a:spLocks noGrp="1"/>
          </p:cNvSpPr>
          <p:nvPr>
            <p:ph type="title"/>
          </p:nvPr>
        </p:nvSpPr>
        <p:spPr>
          <a:xfrm>
            <a:off x="640079" y="1371599"/>
            <a:ext cx="10890929" cy="93975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81A5FDC-7C4B-45FB-8462-E2CE79919F33}"/>
              </a:ext>
            </a:extLst>
          </p:cNvPr>
          <p:cNvSpPr>
            <a:spLocks noGrp="1"/>
          </p:cNvSpPr>
          <p:nvPr>
            <p:ph type="body" idx="1"/>
          </p:nvPr>
        </p:nvSpPr>
        <p:spPr>
          <a:xfrm>
            <a:off x="640079" y="2311352"/>
            <a:ext cx="5212080" cy="695373"/>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8B686-2E92-45B9-A3D7-9DCAA0C50B36}"/>
              </a:ext>
            </a:extLst>
          </p:cNvPr>
          <p:cNvSpPr>
            <a:spLocks noGrp="1"/>
          </p:cNvSpPr>
          <p:nvPr>
            <p:ph sz="half" idx="2"/>
          </p:nvPr>
        </p:nvSpPr>
        <p:spPr>
          <a:xfrm>
            <a:off x="640079" y="3006725"/>
            <a:ext cx="5212080" cy="31912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86ADB526-4A44-47B6-8D14-93202E590AA7}"/>
              </a:ext>
            </a:extLst>
          </p:cNvPr>
          <p:cNvSpPr>
            <a:spLocks noGrp="1"/>
          </p:cNvSpPr>
          <p:nvPr>
            <p:ph type="body" sz="quarter" idx="3"/>
          </p:nvPr>
        </p:nvSpPr>
        <p:spPr>
          <a:xfrm>
            <a:off x="6318928" y="2311352"/>
            <a:ext cx="5212080" cy="695373"/>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4177CA-5C13-4311-BFD3-B98FBD942DA5}"/>
              </a:ext>
            </a:extLst>
          </p:cNvPr>
          <p:cNvSpPr>
            <a:spLocks noGrp="1"/>
          </p:cNvSpPr>
          <p:nvPr>
            <p:ph sz="quarter" idx="4"/>
          </p:nvPr>
        </p:nvSpPr>
        <p:spPr>
          <a:xfrm>
            <a:off x="6318928" y="3006725"/>
            <a:ext cx="5212080" cy="31912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DEA255A-4CB5-40CA-B756-1AA5E27C20BF}"/>
              </a:ext>
            </a:extLst>
          </p:cNvPr>
          <p:cNvSpPr>
            <a:spLocks noGrp="1"/>
          </p:cNvSpPr>
          <p:nvPr>
            <p:ph type="dt" sz="half" idx="10"/>
          </p:nvPr>
        </p:nvSpPr>
        <p:spPr/>
        <p:txBody>
          <a:bodyPr/>
          <a:lstStyle/>
          <a:p>
            <a:fld id="{6AEEA9BA-4E8F-439E-BEA4-91FBA01E3F5F}" type="datetime1">
              <a:rPr lang="en-US" smtClean="0"/>
              <a:t>4/15/2025</a:t>
            </a:fld>
            <a:endParaRPr lang="en-US"/>
          </a:p>
        </p:txBody>
      </p:sp>
      <p:sp>
        <p:nvSpPr>
          <p:cNvPr id="8" name="Footer Placeholder 7">
            <a:extLst>
              <a:ext uri="{FF2B5EF4-FFF2-40B4-BE49-F238E27FC236}">
                <a16:creationId xmlns:a16="http://schemas.microsoft.com/office/drawing/2014/main" id="{FF3072C4-10F1-49B8-B0BF-69204EDDCFAE}"/>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4A5ACC97-44C1-4887-909B-E6732D3C1FFE}"/>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22327717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7D313-943A-47E0-8A7A-DFFBCC297AB7}"/>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23AC25A7-81C8-4AA1-AD9F-C78A451FDE2E}"/>
              </a:ext>
            </a:extLst>
          </p:cNvPr>
          <p:cNvSpPr>
            <a:spLocks noGrp="1"/>
          </p:cNvSpPr>
          <p:nvPr>
            <p:ph type="dt" sz="half" idx="10"/>
          </p:nvPr>
        </p:nvSpPr>
        <p:spPr/>
        <p:txBody>
          <a:bodyPr/>
          <a:lstStyle/>
          <a:p>
            <a:fld id="{BE15BF18-0007-481C-AA29-413124BC3EE7}" type="datetime1">
              <a:rPr lang="en-US" smtClean="0"/>
              <a:t>4/15/2025</a:t>
            </a:fld>
            <a:endParaRPr lang="en-US"/>
          </a:p>
        </p:txBody>
      </p:sp>
      <p:sp>
        <p:nvSpPr>
          <p:cNvPr id="4" name="Footer Placeholder 3">
            <a:extLst>
              <a:ext uri="{FF2B5EF4-FFF2-40B4-BE49-F238E27FC236}">
                <a16:creationId xmlns:a16="http://schemas.microsoft.com/office/drawing/2014/main" id="{6EF54740-6022-46B2-9C55-B60E9651684F}"/>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089497C9-6B5E-46D6-8FE9-0A5E0CF7F95B}"/>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24545697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149F9F0F-FB8C-5565-247C-BDCC156B5CAF}"/>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a:extLst>
              <a:ext uri="{FF2B5EF4-FFF2-40B4-BE49-F238E27FC236}">
                <a16:creationId xmlns:a16="http://schemas.microsoft.com/office/drawing/2014/main" id="{92740D3C-270A-401A-810C-2F86BBBB87D4}"/>
              </a:ext>
            </a:extLst>
          </p:cNvPr>
          <p:cNvSpPr>
            <a:spLocks noGrp="1"/>
          </p:cNvSpPr>
          <p:nvPr>
            <p:ph type="dt" sz="half" idx="10"/>
          </p:nvPr>
        </p:nvSpPr>
        <p:spPr/>
        <p:txBody>
          <a:bodyPr/>
          <a:lstStyle/>
          <a:p>
            <a:fld id="{09BE9870-3748-43AD-B547-02A075CB4A1D}" type="datetime1">
              <a:rPr lang="en-US" smtClean="0"/>
              <a:t>4/15/2025</a:t>
            </a:fld>
            <a:endParaRPr lang="en-US"/>
          </a:p>
        </p:txBody>
      </p:sp>
      <p:sp>
        <p:nvSpPr>
          <p:cNvPr id="3" name="Footer Placeholder 2">
            <a:extLst>
              <a:ext uri="{FF2B5EF4-FFF2-40B4-BE49-F238E27FC236}">
                <a16:creationId xmlns:a16="http://schemas.microsoft.com/office/drawing/2014/main" id="{DDCBE9F8-1765-4F36-A4DE-1DB136025AC9}"/>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7790CF9E-A6C6-4873-ADBE-7A2939319E58}"/>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22538248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8CDF8-00AD-4441-A6D5-9D7A659EB6C0}"/>
              </a:ext>
            </a:extLst>
          </p:cNvPr>
          <p:cNvSpPr>
            <a:spLocks noGrp="1"/>
          </p:cNvSpPr>
          <p:nvPr>
            <p:ph type="title"/>
          </p:nvPr>
        </p:nvSpPr>
        <p:spPr>
          <a:xfrm>
            <a:off x="640080" y="1371600"/>
            <a:ext cx="3859397" cy="1451723"/>
          </a:xfrm>
        </p:spPr>
        <p:txBody>
          <a:bodyPr anchor="t">
            <a:norm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8C330AF-CB7E-420A-AE8A-E02E90325885}"/>
              </a:ext>
            </a:extLst>
          </p:cNvPr>
          <p:cNvSpPr>
            <a:spLocks noGrp="1"/>
          </p:cNvSpPr>
          <p:nvPr>
            <p:ph idx="1"/>
          </p:nvPr>
        </p:nvSpPr>
        <p:spPr>
          <a:xfrm>
            <a:off x="4936519" y="1031001"/>
            <a:ext cx="6594490" cy="516636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F43257AD-2422-4CDA-9C55-700F4B5BF251}"/>
              </a:ext>
            </a:extLst>
          </p:cNvPr>
          <p:cNvSpPr>
            <a:spLocks noGrp="1"/>
          </p:cNvSpPr>
          <p:nvPr>
            <p:ph type="body" sz="half" idx="2"/>
          </p:nvPr>
        </p:nvSpPr>
        <p:spPr>
          <a:xfrm>
            <a:off x="640080" y="2972168"/>
            <a:ext cx="3859397" cy="322682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1B7454-C1CC-46F2-A6FB-1FE786C48F49}"/>
              </a:ext>
            </a:extLst>
          </p:cNvPr>
          <p:cNvSpPr>
            <a:spLocks noGrp="1"/>
          </p:cNvSpPr>
          <p:nvPr>
            <p:ph type="dt" sz="half" idx="10"/>
          </p:nvPr>
        </p:nvSpPr>
        <p:spPr/>
        <p:txBody>
          <a:bodyPr/>
          <a:lstStyle/>
          <a:p>
            <a:fld id="{558E7897-33C5-4F1A-9307-D068E37F3DC7}" type="datetime1">
              <a:rPr lang="en-US" smtClean="0"/>
              <a:t>4/15/2025</a:t>
            </a:fld>
            <a:endParaRPr lang="en-US"/>
          </a:p>
        </p:txBody>
      </p:sp>
      <p:sp>
        <p:nvSpPr>
          <p:cNvPr id="6" name="Footer Placeholder 5">
            <a:extLst>
              <a:ext uri="{FF2B5EF4-FFF2-40B4-BE49-F238E27FC236}">
                <a16:creationId xmlns:a16="http://schemas.microsoft.com/office/drawing/2014/main" id="{49077DBE-6CC7-421B-AB5E-341E20BD922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D6EAB8F-7526-4CDB-B782-FAD8B3E70B0A}"/>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39703620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1647F-5A61-44C9-81DC-331C9AE5DDAE}"/>
              </a:ext>
            </a:extLst>
          </p:cNvPr>
          <p:cNvSpPr>
            <a:spLocks noGrp="1"/>
          </p:cNvSpPr>
          <p:nvPr>
            <p:ph type="title"/>
          </p:nvPr>
        </p:nvSpPr>
        <p:spPr>
          <a:xfrm>
            <a:off x="640080" y="1371600"/>
            <a:ext cx="3859397" cy="1451723"/>
          </a:xfrm>
        </p:spPr>
        <p:txBody>
          <a:bodyPr anchor="t">
            <a:normAutofit/>
          </a:bodyPr>
          <a:lstStyle>
            <a:lvl1pPr>
              <a:defRPr sz="36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1627A0F-F1B8-49BE-A0FF-7FE16E3BDCC1}"/>
              </a:ext>
            </a:extLst>
          </p:cNvPr>
          <p:cNvSpPr>
            <a:spLocks noGrp="1"/>
          </p:cNvSpPr>
          <p:nvPr>
            <p:ph type="pic" idx="1"/>
          </p:nvPr>
        </p:nvSpPr>
        <p:spPr>
          <a:xfrm>
            <a:off x="4937760" y="1033271"/>
            <a:ext cx="6592824" cy="516636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C86D1BD6-1519-4431-9FAF-7D4F4129972C}"/>
              </a:ext>
            </a:extLst>
          </p:cNvPr>
          <p:cNvSpPr>
            <a:spLocks noGrp="1"/>
          </p:cNvSpPr>
          <p:nvPr>
            <p:ph type="body" sz="half" idx="2"/>
          </p:nvPr>
        </p:nvSpPr>
        <p:spPr>
          <a:xfrm>
            <a:off x="640080" y="2972167"/>
            <a:ext cx="3859397" cy="32268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A587A0-353B-42C2-BA96-B1ADEDF642BE}"/>
              </a:ext>
            </a:extLst>
          </p:cNvPr>
          <p:cNvSpPr>
            <a:spLocks noGrp="1"/>
          </p:cNvSpPr>
          <p:nvPr>
            <p:ph type="dt" sz="half" idx="10"/>
          </p:nvPr>
        </p:nvSpPr>
        <p:spPr/>
        <p:txBody>
          <a:bodyPr/>
          <a:lstStyle/>
          <a:p>
            <a:fld id="{82E171BA-CC09-47C8-A6DF-F5C5CB59CEEC}" type="datetime1">
              <a:rPr lang="en-US" smtClean="0"/>
              <a:t>4/15/2025</a:t>
            </a:fld>
            <a:endParaRPr lang="en-US"/>
          </a:p>
        </p:txBody>
      </p:sp>
      <p:sp>
        <p:nvSpPr>
          <p:cNvPr id="6" name="Footer Placeholder 5">
            <a:extLst>
              <a:ext uri="{FF2B5EF4-FFF2-40B4-BE49-F238E27FC236}">
                <a16:creationId xmlns:a16="http://schemas.microsoft.com/office/drawing/2014/main" id="{44D5A88E-3957-4B76-B1BE-4164029217B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5F7C5FD-E56A-4C66-8F23-087F95A2FD0E}"/>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41599866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E4BB7-3F30-4C31-9BB2-8EC24FC0A1D6}"/>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1ECF4134-70F5-4EE6-88BE-49D129630CD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19EABC7-C044-44DE-B303-55A0581DA1E8}"/>
              </a:ext>
            </a:extLst>
          </p:cNvPr>
          <p:cNvSpPr>
            <a:spLocks noGrp="1"/>
          </p:cNvSpPr>
          <p:nvPr>
            <p:ph type="dt" sz="half" idx="10"/>
          </p:nvPr>
        </p:nvSpPr>
        <p:spPr/>
        <p:txBody>
          <a:bodyPr/>
          <a:lstStyle/>
          <a:p>
            <a:fld id="{C07B66AD-7C08-490A-ADA4-B47E10FB2407}" type="datetime1">
              <a:rPr lang="en-US" smtClean="0"/>
              <a:t>4/15/2025</a:t>
            </a:fld>
            <a:endParaRPr lang="en-US"/>
          </a:p>
        </p:txBody>
      </p:sp>
      <p:sp>
        <p:nvSpPr>
          <p:cNvPr id="5" name="Footer Placeholder 4">
            <a:extLst>
              <a:ext uri="{FF2B5EF4-FFF2-40B4-BE49-F238E27FC236}">
                <a16:creationId xmlns:a16="http://schemas.microsoft.com/office/drawing/2014/main" id="{4D4A63E1-5BC5-402E-9916-BAB84BCF0BB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A2EF915-AF64-4ECC-8B1A-B7E6A89B7917}"/>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24902002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1CB3635-47E1-90D8-B693-DA85A66B3831}"/>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a:extLst>
              <a:ext uri="{FF2B5EF4-FFF2-40B4-BE49-F238E27FC236}">
                <a16:creationId xmlns:a16="http://schemas.microsoft.com/office/drawing/2014/main" id="{6EB09414-2AA1-4D8E-A00A-C092FBC92D91}"/>
              </a:ext>
            </a:extLst>
          </p:cNvPr>
          <p:cNvSpPr>
            <a:spLocks noGrp="1"/>
          </p:cNvSpPr>
          <p:nvPr>
            <p:ph type="title" orient="vert"/>
          </p:nvPr>
        </p:nvSpPr>
        <p:spPr>
          <a:xfrm>
            <a:off x="9209219" y="640079"/>
            <a:ext cx="1811773" cy="5536884"/>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D42C3A78-37C5-46D0-9DF4-CB78AF883C2C}"/>
              </a:ext>
            </a:extLst>
          </p:cNvPr>
          <p:cNvSpPr>
            <a:spLocks noGrp="1"/>
          </p:cNvSpPr>
          <p:nvPr>
            <p:ph type="body" orient="vert" idx="1"/>
          </p:nvPr>
        </p:nvSpPr>
        <p:spPr>
          <a:xfrm>
            <a:off x="640080" y="640080"/>
            <a:ext cx="8412422" cy="553688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9D8705E-925D-4F57-8268-107CE3CF4C45}"/>
              </a:ext>
            </a:extLst>
          </p:cNvPr>
          <p:cNvSpPr>
            <a:spLocks noGrp="1"/>
          </p:cNvSpPr>
          <p:nvPr>
            <p:ph type="dt" sz="half" idx="10"/>
          </p:nvPr>
        </p:nvSpPr>
        <p:spPr/>
        <p:txBody>
          <a:bodyPr/>
          <a:lstStyle/>
          <a:p>
            <a:fld id="{05B95027-4255-49E7-9841-CD21BCC99996}" type="datetime1">
              <a:rPr lang="en-US" smtClean="0"/>
              <a:t>4/15/2025</a:t>
            </a:fld>
            <a:endParaRPr lang="en-US"/>
          </a:p>
        </p:txBody>
      </p:sp>
      <p:sp>
        <p:nvSpPr>
          <p:cNvPr id="5" name="Footer Placeholder 4">
            <a:extLst>
              <a:ext uri="{FF2B5EF4-FFF2-40B4-BE49-F238E27FC236}">
                <a16:creationId xmlns:a16="http://schemas.microsoft.com/office/drawing/2014/main" id="{50FE207E-070D-4EC8-A44C-21F1815FDAA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15D01D1-C266-4161-A820-C084B980131C}"/>
              </a:ext>
            </a:extLst>
          </p:cNvPr>
          <p:cNvSpPr>
            <a:spLocks noGrp="1"/>
          </p:cNvSpPr>
          <p:nvPr>
            <p:ph type="sldNum" sz="quarter" idx="12"/>
          </p:nvPr>
        </p:nvSpPr>
        <p:spPr/>
        <p:txBody>
          <a:bodyPr/>
          <a:lstStyle/>
          <a:p>
            <a:fld id="{70C12960-6E85-460F-B6E3-5B82CB31AF3D}" type="slidenum">
              <a:rPr lang="en-US" smtClean="0"/>
              <a:t>‹#›</a:t>
            </a:fld>
            <a:endParaRPr lang="en-US"/>
          </a:p>
        </p:txBody>
      </p:sp>
      <p:cxnSp>
        <p:nvCxnSpPr>
          <p:cNvPr id="7" name="Straight Connector 6">
            <a:extLst>
              <a:ext uri="{FF2B5EF4-FFF2-40B4-BE49-F238E27FC236}">
                <a16:creationId xmlns:a16="http://schemas.microsoft.com/office/drawing/2014/main" id="{3230604F-219C-2DEE-830E-27274CC2FE19}"/>
              </a:ext>
              <a:ext uri="{C183D7F6-B498-43B3-948B-1728B52AA6E4}">
                <adec:decorative xmlns:adec="http://schemas.microsoft.com/office/drawing/2017/decorative" val="1"/>
              </a:ext>
            </a:extLst>
          </p:cNvPr>
          <p:cNvCxnSpPr>
            <a:cxnSpLocks/>
          </p:cNvCxnSpPr>
          <p:nvPr/>
        </p:nvCxnSpPr>
        <p:spPr>
          <a:xfrm rot="5400000">
            <a:off x="10872154" y="1192438"/>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038731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theme" Target="../theme/theme2.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1DF5AD-4BAE-4D29-94F3-0A1D67CEA65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noProof="0"/>
              <a:t>Click to edit Master title style</a:t>
            </a:r>
          </a:p>
        </p:txBody>
      </p:sp>
      <p:sp>
        <p:nvSpPr>
          <p:cNvPr id="3" name="Text Placeholder 2">
            <a:extLst>
              <a:ext uri="{FF2B5EF4-FFF2-40B4-BE49-F238E27FC236}">
                <a16:creationId xmlns:a16="http://schemas.microsoft.com/office/drawing/2014/main" id="{1AC5A5CE-A637-4336-8207-5DE2ADEA300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Date Placeholder 3">
            <a:extLst>
              <a:ext uri="{FF2B5EF4-FFF2-40B4-BE49-F238E27FC236}">
                <a16:creationId xmlns:a16="http://schemas.microsoft.com/office/drawing/2014/main" id="{9621B086-7B91-42C0-9F16-5A14CDA443D4}"/>
              </a:ext>
            </a:extLst>
          </p:cNvPr>
          <p:cNvSpPr>
            <a:spLocks noGrp="1"/>
          </p:cNvSpPr>
          <p:nvPr>
            <p:ph type="dt" sz="half" idx="2"/>
          </p:nvPr>
        </p:nvSpPr>
        <p:spPr>
          <a:xfrm>
            <a:off x="838200" y="6065911"/>
            <a:ext cx="2743200" cy="365125"/>
          </a:xfrm>
          <a:prstGeom prst="rect">
            <a:avLst/>
          </a:prstGeom>
        </p:spPr>
        <p:txBody>
          <a:bodyPr vert="horz" lIns="91440" tIns="45720" rIns="91440" bIns="45720" rtlCol="0" anchor="ctr"/>
          <a:lstStyle>
            <a:lvl1pPr algn="l">
              <a:defRPr sz="1200">
                <a:solidFill>
                  <a:schemeClr val="bg2"/>
                </a:solidFill>
              </a:defRPr>
            </a:lvl1pPr>
          </a:lstStyle>
          <a:p>
            <a:fld id="{7175FC63-418E-4B26-A0F8-020F3C6EFB6F}" type="datetime1">
              <a:rPr lang="en-US" noProof="0" smtClean="0"/>
              <a:pPr/>
              <a:t>4/15/2025</a:t>
            </a:fld>
            <a:endParaRPr lang="en-US" noProof="0" dirty="0"/>
          </a:p>
        </p:txBody>
      </p:sp>
      <p:sp>
        <p:nvSpPr>
          <p:cNvPr id="5" name="Footer Placeholder 4">
            <a:extLst>
              <a:ext uri="{FF2B5EF4-FFF2-40B4-BE49-F238E27FC236}">
                <a16:creationId xmlns:a16="http://schemas.microsoft.com/office/drawing/2014/main" id="{AEB3CC2B-1C87-481D-B26C-EEB6383CAD6E}"/>
              </a:ext>
            </a:extLst>
          </p:cNvPr>
          <p:cNvSpPr>
            <a:spLocks noGrp="1"/>
          </p:cNvSpPr>
          <p:nvPr>
            <p:ph type="ftr" sz="quarter" idx="3"/>
          </p:nvPr>
        </p:nvSpPr>
        <p:spPr>
          <a:xfrm>
            <a:off x="7239000" y="6065911"/>
            <a:ext cx="4114800" cy="365125"/>
          </a:xfrm>
          <a:prstGeom prst="rect">
            <a:avLst/>
          </a:prstGeom>
        </p:spPr>
        <p:txBody>
          <a:bodyPr vert="horz" lIns="91440" tIns="45720" rIns="91440" bIns="45720" rtlCol="0" anchor="ctr"/>
          <a:lstStyle>
            <a:lvl1pPr algn="r">
              <a:defRPr sz="1200">
                <a:solidFill>
                  <a:schemeClr val="bg2"/>
                </a:solidFill>
              </a:defRPr>
            </a:lvl1pPr>
          </a:lstStyle>
          <a:p>
            <a:endParaRPr lang="en-US" noProof="0" dirty="0"/>
          </a:p>
        </p:txBody>
      </p:sp>
      <p:sp>
        <p:nvSpPr>
          <p:cNvPr id="6" name="Slide Number Placeholder 5">
            <a:extLst>
              <a:ext uri="{FF2B5EF4-FFF2-40B4-BE49-F238E27FC236}">
                <a16:creationId xmlns:a16="http://schemas.microsoft.com/office/drawing/2014/main" id="{535DA75C-46A3-4466-8FE3-B1E30D47F5BE}"/>
              </a:ext>
            </a:extLst>
          </p:cNvPr>
          <p:cNvSpPr>
            <a:spLocks noGrp="1"/>
          </p:cNvSpPr>
          <p:nvPr>
            <p:ph type="sldNum" sz="quarter" idx="4"/>
          </p:nvPr>
        </p:nvSpPr>
        <p:spPr>
          <a:xfrm>
            <a:off x="5894349" y="6065911"/>
            <a:ext cx="403302" cy="365125"/>
          </a:xfrm>
          <a:prstGeom prst="rect">
            <a:avLst/>
          </a:prstGeom>
        </p:spPr>
        <p:txBody>
          <a:bodyPr vert="horz" lIns="91440" tIns="45720" rIns="91440" bIns="45720" rtlCol="0" anchor="ctr"/>
          <a:lstStyle>
            <a:lvl1pPr algn="ctr">
              <a:defRPr sz="1400">
                <a:solidFill>
                  <a:schemeClr val="bg2"/>
                </a:solidFill>
              </a:defRPr>
            </a:lvl1pPr>
          </a:lstStyle>
          <a:p>
            <a:fld id="{E60E4630-A9EC-4A3B-8D7B-72D6B7D7ED5F}" type="slidenum">
              <a:rPr lang="en-US" noProof="0" smtClean="0"/>
              <a:pPr/>
              <a:t>‹#›</a:t>
            </a:fld>
            <a:endParaRPr lang="en-US" noProof="0" dirty="0"/>
          </a:p>
        </p:txBody>
      </p:sp>
    </p:spTree>
    <p:extLst>
      <p:ext uri="{BB962C8B-B14F-4D97-AF65-F5344CB8AC3E}">
        <p14:creationId xmlns:p14="http://schemas.microsoft.com/office/powerpoint/2010/main" val="2806733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hdr="0" ftr="0" dt="0"/>
  <p:txStyles>
    <p:titleStyle>
      <a:lvl1pPr algn="l" defTabSz="914400" rtl="0" eaLnBrk="1" latinLnBrk="0" hangingPunct="1">
        <a:lnSpc>
          <a:spcPct val="90000"/>
        </a:lnSpc>
        <a:spcBef>
          <a:spcPct val="0"/>
        </a:spcBef>
        <a:buNone/>
        <a:defRPr sz="6800" kern="1200">
          <a:solidFill>
            <a:schemeClr val="bg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B4E786-7636-4278-8595-D365D28A796A}"/>
              </a:ext>
            </a:extLst>
          </p:cNvPr>
          <p:cNvSpPr>
            <a:spLocks noGrp="1"/>
          </p:cNvSpPr>
          <p:nvPr>
            <p:ph type="title"/>
          </p:nvPr>
        </p:nvSpPr>
        <p:spPr>
          <a:xfrm>
            <a:off x="640079" y="1371601"/>
            <a:ext cx="10890929" cy="109728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A740849-7059-4C70-992B-5304D2EE9BAB}"/>
              </a:ext>
            </a:extLst>
          </p:cNvPr>
          <p:cNvSpPr>
            <a:spLocks noGrp="1"/>
          </p:cNvSpPr>
          <p:nvPr>
            <p:ph type="body" idx="1"/>
          </p:nvPr>
        </p:nvSpPr>
        <p:spPr>
          <a:xfrm>
            <a:off x="640080" y="2633472"/>
            <a:ext cx="10890928" cy="356616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09FEBF6-CEA6-4332-87B3-697807571C84}"/>
              </a:ext>
            </a:extLst>
          </p:cNvPr>
          <p:cNvSpPr>
            <a:spLocks noGrp="1"/>
          </p:cNvSpPr>
          <p:nvPr>
            <p:ph type="dt" sz="half" idx="2"/>
          </p:nvPr>
        </p:nvSpPr>
        <p:spPr>
          <a:xfrm>
            <a:off x="640080" y="6356350"/>
            <a:ext cx="2743200" cy="365125"/>
          </a:xfrm>
          <a:prstGeom prst="rect">
            <a:avLst/>
          </a:prstGeom>
        </p:spPr>
        <p:txBody>
          <a:bodyPr vert="horz" lIns="91440" tIns="45720" rIns="91440" bIns="45720" rtlCol="0" anchor="ctr"/>
          <a:lstStyle>
            <a:lvl1pPr algn="l">
              <a:defRPr sz="900" b="1" cap="all" spc="300" baseline="0">
                <a:solidFill>
                  <a:schemeClr val="tx1"/>
                </a:solidFill>
              </a:defRPr>
            </a:lvl1pPr>
          </a:lstStyle>
          <a:p>
            <a:fld id="{7DA38F49-B3E2-4BF0-BEC7-C30D34ABBB8D}" type="datetime1">
              <a:rPr lang="en-US" smtClean="0"/>
              <a:t>4/15/2025</a:t>
            </a:fld>
            <a:endParaRPr lang="en-US"/>
          </a:p>
        </p:txBody>
      </p:sp>
      <p:sp>
        <p:nvSpPr>
          <p:cNvPr id="5" name="Footer Placeholder 4">
            <a:extLst>
              <a:ext uri="{FF2B5EF4-FFF2-40B4-BE49-F238E27FC236}">
                <a16:creationId xmlns:a16="http://schemas.microsoft.com/office/drawing/2014/main" id="{BC6BAF94-621C-43E1-BA0C-410A6899031B}"/>
              </a:ext>
            </a:extLst>
          </p:cNvPr>
          <p:cNvSpPr>
            <a:spLocks noGrp="1"/>
          </p:cNvSpPr>
          <p:nvPr>
            <p:ph type="ftr" sz="quarter" idx="3"/>
          </p:nvPr>
        </p:nvSpPr>
        <p:spPr>
          <a:xfrm>
            <a:off x="6767622" y="6356350"/>
            <a:ext cx="4040373" cy="365125"/>
          </a:xfrm>
          <a:prstGeom prst="rect">
            <a:avLst/>
          </a:prstGeom>
        </p:spPr>
        <p:txBody>
          <a:bodyPr vert="horz" lIns="91440" tIns="45720" rIns="91440" bIns="45720" rtlCol="0" anchor="ctr"/>
          <a:lstStyle>
            <a:lvl1pPr algn="r">
              <a:defRPr sz="900" b="1" cap="all" spc="300" baseline="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137D19E5-9E16-48C9-AAE2-0C70679A8D7B}"/>
              </a:ext>
            </a:extLst>
          </p:cNvPr>
          <p:cNvSpPr>
            <a:spLocks noGrp="1"/>
          </p:cNvSpPr>
          <p:nvPr>
            <p:ph type="sldNum" sz="quarter" idx="4"/>
          </p:nvPr>
        </p:nvSpPr>
        <p:spPr>
          <a:xfrm>
            <a:off x="10807995" y="6356350"/>
            <a:ext cx="723014" cy="365125"/>
          </a:xfrm>
          <a:prstGeom prst="rect">
            <a:avLst/>
          </a:prstGeom>
        </p:spPr>
        <p:txBody>
          <a:bodyPr vert="horz" lIns="91440" tIns="45720" rIns="91440" bIns="45720" rtlCol="0" anchor="ctr"/>
          <a:lstStyle>
            <a:lvl1pPr algn="r">
              <a:defRPr sz="900" b="1" cap="all" spc="300" baseline="0">
                <a:solidFill>
                  <a:schemeClr val="tx1"/>
                </a:solidFill>
              </a:defRPr>
            </a:lvl1pPr>
          </a:lstStyle>
          <a:p>
            <a:fld id="{70C12960-6E85-460F-B6E3-5B82CB31AF3D}" type="slidenum">
              <a:rPr lang="en-US" smtClean="0"/>
              <a:t>‹#›</a:t>
            </a:fld>
            <a:endParaRPr lang="en-US"/>
          </a:p>
        </p:txBody>
      </p:sp>
      <p:cxnSp>
        <p:nvCxnSpPr>
          <p:cNvPr id="9" name="Straight Connector 8">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p:cNvCxnSpPr>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40472127"/>
      </p:ext>
    </p:extLst>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Lst>
  <p:hf sldNum="0" hdr="0" ftr="0" dt="0"/>
  <p:txStyles>
    <p:titleStyle>
      <a:lvl1pPr algn="l" defTabSz="914400" rtl="0" eaLnBrk="1" latinLnBrk="0" hangingPunct="1">
        <a:lnSpc>
          <a:spcPct val="10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hyperlink" Target="https://support.microsoft.com/en-us/windows/use-snipping-tool-to-capture-screenshots-00246869-1843-655f-f220-97299b865f6b#:~:text=Open%20Snipping%20Tool&amp;text=Select%20the%20Start%20button%2C%20enter,for%20a%20static%20image%20snip." TargetMode="External"/><Relationship Id="rId2" Type="http://schemas.openxmlformats.org/officeDocument/2006/relationships/notesSlide" Target="../notesSlides/notesSlide10.xml"/><Relationship Id="rId1" Type="http://schemas.openxmlformats.org/officeDocument/2006/relationships/slideLayout" Target="../slideLayouts/slideLayout8.xml"/><Relationship Id="rId4" Type="http://schemas.openxmlformats.org/officeDocument/2006/relationships/hyperlink" Target="https://support.apple.com/en-us/102646"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3AFD6C-F107-4EE6-8E27-97DD3D46093A}"/>
              </a:ext>
            </a:extLst>
          </p:cNvPr>
          <p:cNvSpPr>
            <a:spLocks noGrp="1"/>
          </p:cNvSpPr>
          <p:nvPr>
            <p:ph type="ctrTitle"/>
          </p:nvPr>
        </p:nvSpPr>
        <p:spPr>
          <a:xfrm>
            <a:off x="1524000" y="2063894"/>
            <a:ext cx="9144000" cy="1909763"/>
          </a:xfrm>
        </p:spPr>
        <p:txBody>
          <a:bodyPr/>
          <a:lstStyle/>
          <a:p>
            <a:r>
              <a:rPr lang="en-US" sz="8000" dirty="0"/>
              <a:t>Inspiring Word for the Year</a:t>
            </a:r>
            <a:endParaRPr lang="ru-RU" sz="8000" dirty="0"/>
          </a:p>
        </p:txBody>
      </p:sp>
      <p:sp>
        <p:nvSpPr>
          <p:cNvPr id="3" name="Subtitle 2">
            <a:extLst>
              <a:ext uri="{FF2B5EF4-FFF2-40B4-BE49-F238E27FC236}">
                <a16:creationId xmlns:a16="http://schemas.microsoft.com/office/drawing/2014/main" id="{0EEB24E5-4563-4A09-9C4A-9E76BFD2FBE8}"/>
              </a:ext>
            </a:extLst>
          </p:cNvPr>
          <p:cNvSpPr>
            <a:spLocks noGrp="1"/>
          </p:cNvSpPr>
          <p:nvPr>
            <p:ph type="subTitle" idx="1"/>
          </p:nvPr>
        </p:nvSpPr>
        <p:spPr/>
        <p:txBody>
          <a:bodyPr/>
          <a:lstStyle/>
          <a:p>
            <a:r>
              <a:rPr lang="en-US" dirty="0"/>
              <a:t>Living with hope and courage in 2025</a:t>
            </a:r>
            <a:endParaRPr lang="ru-RU" dirty="0"/>
          </a:p>
        </p:txBody>
      </p:sp>
      <p:sp>
        <p:nvSpPr>
          <p:cNvPr id="7" name="TextBox 6">
            <a:extLst>
              <a:ext uri="{FF2B5EF4-FFF2-40B4-BE49-F238E27FC236}">
                <a16:creationId xmlns:a16="http://schemas.microsoft.com/office/drawing/2014/main" id="{BC4A1622-CCD8-3FE6-2E44-D91B90687260}"/>
              </a:ext>
            </a:extLst>
          </p:cNvPr>
          <p:cNvSpPr txBox="1"/>
          <p:nvPr/>
        </p:nvSpPr>
        <p:spPr>
          <a:xfrm>
            <a:off x="7326351" y="5982342"/>
            <a:ext cx="4291840" cy="307777"/>
          </a:xfrm>
          <a:prstGeom prst="rect">
            <a:avLst/>
          </a:prstGeom>
          <a:noFill/>
        </p:spPr>
        <p:txBody>
          <a:bodyPr wrap="square" rtlCol="0">
            <a:spAutoFit/>
          </a:bodyPr>
          <a:lstStyle/>
          <a:p>
            <a:pPr algn="r"/>
            <a:r>
              <a:rPr lang="en-US" sz="1400" dirty="0">
                <a:solidFill>
                  <a:schemeClr val="bg2"/>
                </a:solidFill>
              </a:rPr>
              <a:t>Mountainmodernlife.com</a:t>
            </a:r>
          </a:p>
        </p:txBody>
      </p:sp>
    </p:spTree>
    <p:extLst>
      <p:ext uri="{BB962C8B-B14F-4D97-AF65-F5344CB8AC3E}">
        <p14:creationId xmlns:p14="http://schemas.microsoft.com/office/powerpoint/2010/main" val="32706402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252A4-1555-9388-4FE8-C573CE954C03}"/>
              </a:ext>
            </a:extLst>
          </p:cNvPr>
          <p:cNvSpPr>
            <a:spLocks noGrp="1"/>
          </p:cNvSpPr>
          <p:nvPr>
            <p:ph type="title"/>
          </p:nvPr>
        </p:nvSpPr>
        <p:spPr/>
        <p:txBody>
          <a:bodyPr>
            <a:normAutofit fontScale="90000"/>
          </a:bodyPr>
          <a:lstStyle/>
          <a:p>
            <a:r>
              <a:rPr lang="en-US" dirty="0">
                <a:latin typeface="+mn-lt"/>
              </a:rPr>
              <a:t>Instructions</a:t>
            </a:r>
          </a:p>
        </p:txBody>
      </p:sp>
      <p:sp>
        <p:nvSpPr>
          <p:cNvPr id="3" name="Slide Number Placeholder 2">
            <a:extLst>
              <a:ext uri="{FF2B5EF4-FFF2-40B4-BE49-F238E27FC236}">
                <a16:creationId xmlns:a16="http://schemas.microsoft.com/office/drawing/2014/main" id="{4FDC977A-BF40-97E0-E276-3B802B4EA542}"/>
              </a:ext>
            </a:extLst>
          </p:cNvPr>
          <p:cNvSpPr>
            <a:spLocks noGrp="1"/>
          </p:cNvSpPr>
          <p:nvPr>
            <p:ph type="sldNum" sz="quarter" idx="12"/>
          </p:nvPr>
        </p:nvSpPr>
        <p:spPr/>
        <p:txBody>
          <a:bodyPr/>
          <a:lstStyle/>
          <a:p>
            <a:fld id="{E60E4630-A9EC-4A3B-8D7B-72D6B7D7ED5F}" type="slidenum">
              <a:rPr lang="en-US" noProof="0" smtClean="0"/>
              <a:t>2</a:t>
            </a:fld>
            <a:endParaRPr lang="en-US" noProof="0" dirty="0"/>
          </a:p>
        </p:txBody>
      </p:sp>
      <p:sp>
        <p:nvSpPr>
          <p:cNvPr id="6" name="TextBox 5">
            <a:extLst>
              <a:ext uri="{FF2B5EF4-FFF2-40B4-BE49-F238E27FC236}">
                <a16:creationId xmlns:a16="http://schemas.microsoft.com/office/drawing/2014/main" id="{9CA341B5-4852-D0DB-8CDB-D49347410C41}"/>
              </a:ext>
            </a:extLst>
          </p:cNvPr>
          <p:cNvSpPr txBox="1"/>
          <p:nvPr/>
        </p:nvSpPr>
        <p:spPr>
          <a:xfrm>
            <a:off x="1247015" y="2113255"/>
            <a:ext cx="9697969" cy="2631490"/>
          </a:xfrm>
          <a:prstGeom prst="rect">
            <a:avLst/>
          </a:prstGeom>
          <a:noFill/>
        </p:spPr>
        <p:txBody>
          <a:bodyPr wrap="square">
            <a:spAutoFit/>
          </a:bodyPr>
          <a:lstStyle/>
          <a:p>
            <a:pPr marR="0" lvl="0">
              <a:spcAft>
                <a:spcPts val="1800"/>
              </a:spcAft>
            </a:pPr>
            <a:r>
              <a:rPr lang="en-US" sz="2000" kern="100" dirty="0">
                <a:solidFill>
                  <a:schemeClr val="bg2"/>
                </a:solidFill>
                <a:effectLst/>
                <a:latin typeface="Aptos" panose="020B0004020202020204" pitchFamily="34" charset="0"/>
                <a:ea typeface="Aptos" panose="020B0004020202020204" pitchFamily="34" charset="0"/>
                <a:cs typeface="Times New Roman" panose="02020603050405020304" pitchFamily="18" charset="0"/>
              </a:rPr>
              <a:t>Grab your Amplify journal and cozy up with these powerful reflection questions to find your inspiring word for the year. </a:t>
            </a:r>
          </a:p>
          <a:p>
            <a:pPr marR="0" lvl="0">
              <a:spcAft>
                <a:spcPts val="1800"/>
              </a:spcAft>
            </a:pPr>
            <a:r>
              <a:rPr lang="en-US" sz="2000" kern="100" dirty="0">
                <a:solidFill>
                  <a:schemeClr val="bg2"/>
                </a:solidFill>
                <a:latin typeface="Aptos" panose="020B0004020202020204" pitchFamily="34" charset="0"/>
                <a:ea typeface="Aptos" panose="020B0004020202020204" pitchFamily="34" charset="0"/>
                <a:cs typeface="Times New Roman" panose="02020603050405020304" pitchFamily="18" charset="0"/>
              </a:rPr>
              <a:t>As you go through the presentation, be sure to read the slide notes for more detailed information. </a:t>
            </a:r>
          </a:p>
          <a:p>
            <a:pPr marR="0" lvl="0">
              <a:spcAft>
                <a:spcPts val="1800"/>
              </a:spcAft>
            </a:pPr>
            <a:r>
              <a:rPr lang="en-US" sz="2000" kern="100" dirty="0">
                <a:solidFill>
                  <a:schemeClr val="bg2"/>
                </a:solidFill>
                <a:latin typeface="Aptos" panose="020B0004020202020204" pitchFamily="34" charset="0"/>
                <a:ea typeface="Aptos" panose="020B0004020202020204" pitchFamily="34" charset="0"/>
                <a:cs typeface="Times New Roman" panose="02020603050405020304" pitchFamily="18" charset="0"/>
              </a:rPr>
              <a:t>Ready to get inspired? Let’s go!</a:t>
            </a:r>
          </a:p>
          <a:p>
            <a:pPr marR="0" lvl="0">
              <a:spcAft>
                <a:spcPts val="1800"/>
              </a:spcAft>
            </a:pPr>
            <a:endParaRPr lang="en-US" sz="2000" kern="100" dirty="0">
              <a:solidFill>
                <a:schemeClr val="bg2"/>
              </a:solidFill>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0598961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27B3A-6A70-485C-B777-1467AFF7928E}"/>
              </a:ext>
            </a:extLst>
          </p:cNvPr>
          <p:cNvSpPr>
            <a:spLocks noGrp="1"/>
          </p:cNvSpPr>
          <p:nvPr>
            <p:ph type="title"/>
          </p:nvPr>
        </p:nvSpPr>
        <p:spPr/>
        <p:txBody>
          <a:bodyPr>
            <a:normAutofit fontScale="90000"/>
          </a:bodyPr>
          <a:lstStyle/>
          <a:p>
            <a:r>
              <a:rPr lang="en-US" dirty="0">
                <a:latin typeface="+mn-lt"/>
              </a:rPr>
              <a:t>Reflect</a:t>
            </a:r>
          </a:p>
        </p:txBody>
      </p:sp>
      <p:sp>
        <p:nvSpPr>
          <p:cNvPr id="3" name="Slide Number Placeholder 2">
            <a:extLst>
              <a:ext uri="{FF2B5EF4-FFF2-40B4-BE49-F238E27FC236}">
                <a16:creationId xmlns:a16="http://schemas.microsoft.com/office/drawing/2014/main" id="{4F6118DB-A719-4357-B43F-B20C53AD5E03}"/>
              </a:ext>
            </a:extLst>
          </p:cNvPr>
          <p:cNvSpPr>
            <a:spLocks noGrp="1"/>
          </p:cNvSpPr>
          <p:nvPr>
            <p:ph type="sldNum" sz="quarter" idx="12"/>
          </p:nvPr>
        </p:nvSpPr>
        <p:spPr/>
        <p:txBody>
          <a:bodyPr/>
          <a:lstStyle/>
          <a:p>
            <a:fld id="{E60E4630-A9EC-4A3B-8D7B-72D6B7D7ED5F}" type="slidenum">
              <a:rPr lang="en-US" smtClean="0"/>
              <a:pPr/>
              <a:t>3</a:t>
            </a:fld>
            <a:endParaRPr lang="en-US" dirty="0"/>
          </a:p>
        </p:txBody>
      </p:sp>
      <p:sp>
        <p:nvSpPr>
          <p:cNvPr id="9" name="TextBox 8">
            <a:extLst>
              <a:ext uri="{FF2B5EF4-FFF2-40B4-BE49-F238E27FC236}">
                <a16:creationId xmlns:a16="http://schemas.microsoft.com/office/drawing/2014/main" id="{724E0337-46FD-44E4-D3A3-B6F660B3B385}"/>
              </a:ext>
            </a:extLst>
          </p:cNvPr>
          <p:cNvSpPr txBox="1"/>
          <p:nvPr/>
        </p:nvSpPr>
        <p:spPr>
          <a:xfrm>
            <a:off x="1448666" y="2267617"/>
            <a:ext cx="9697969" cy="2015936"/>
          </a:xfrm>
          <a:prstGeom prst="rect">
            <a:avLst/>
          </a:prstGeom>
          <a:noFill/>
        </p:spPr>
        <p:txBody>
          <a:bodyPr wrap="square">
            <a:spAutoFit/>
          </a:bodyPr>
          <a:lstStyle/>
          <a:p>
            <a:pPr marL="342900" marR="0" lvl="0" indent="-342900">
              <a:spcAft>
                <a:spcPts val="1800"/>
              </a:spcAft>
              <a:buFont typeface="+mj-lt"/>
              <a:buAutoNum type="arabicPeriod"/>
            </a:pPr>
            <a:r>
              <a:rPr lang="en-US" sz="2000" kern="100" dirty="0">
                <a:solidFill>
                  <a:schemeClr val="bg2"/>
                </a:solidFill>
                <a:effectLst/>
                <a:latin typeface="Aptos" panose="020B0004020202020204" pitchFamily="34" charset="0"/>
                <a:ea typeface="Aptos" panose="020B0004020202020204" pitchFamily="34" charset="0"/>
                <a:cs typeface="Times New Roman" panose="02020603050405020304" pitchFamily="18" charset="0"/>
              </a:rPr>
              <a:t>What could I use more of in my life?</a:t>
            </a:r>
          </a:p>
          <a:p>
            <a:pPr marL="342900" marR="0" lvl="0" indent="-342900">
              <a:spcAft>
                <a:spcPts val="1800"/>
              </a:spcAft>
              <a:buFont typeface="+mj-lt"/>
              <a:buAutoNum type="arabicPeriod"/>
            </a:pPr>
            <a:r>
              <a:rPr lang="en-US" sz="2000" kern="100" dirty="0">
                <a:solidFill>
                  <a:schemeClr val="bg2"/>
                </a:solidFill>
                <a:effectLst/>
                <a:latin typeface="Aptos" panose="020B0004020202020204" pitchFamily="34" charset="0"/>
                <a:ea typeface="Aptos" panose="020B0004020202020204" pitchFamily="34" charset="0"/>
                <a:cs typeface="Times New Roman" panose="02020603050405020304" pitchFamily="18" charset="0"/>
              </a:rPr>
              <a:t>What could I use less of in my life?</a:t>
            </a:r>
          </a:p>
          <a:p>
            <a:pPr marL="342900" marR="0" lvl="0" indent="-342900">
              <a:spcAft>
                <a:spcPts val="1800"/>
              </a:spcAft>
              <a:buFont typeface="+mj-lt"/>
              <a:buAutoNum type="arabicPeriod"/>
            </a:pPr>
            <a:r>
              <a:rPr lang="en-US" sz="2000" kern="100" dirty="0">
                <a:solidFill>
                  <a:schemeClr val="bg2"/>
                </a:solidFill>
                <a:effectLst/>
                <a:latin typeface="Aptos" panose="020B0004020202020204" pitchFamily="34" charset="0"/>
                <a:ea typeface="Aptos" panose="020B0004020202020204" pitchFamily="34" charset="0"/>
                <a:cs typeface="Times New Roman" panose="02020603050405020304" pitchFamily="18" charset="0"/>
              </a:rPr>
              <a:t>What characteristics would I like to have?</a:t>
            </a:r>
          </a:p>
          <a:p>
            <a:pPr marL="342900" marR="0" lvl="0" indent="-342900">
              <a:spcAft>
                <a:spcPts val="1800"/>
              </a:spcAft>
              <a:buFont typeface="+mj-lt"/>
              <a:buAutoNum type="arabicPeriod"/>
            </a:pPr>
            <a:r>
              <a:rPr lang="en-US" sz="2000" kern="100" dirty="0">
                <a:solidFill>
                  <a:schemeClr val="bg2"/>
                </a:solidFill>
                <a:effectLst/>
                <a:latin typeface="Aptos" panose="020B0004020202020204" pitchFamily="34" charset="0"/>
                <a:ea typeface="Aptos" panose="020B0004020202020204" pitchFamily="34" charset="0"/>
                <a:cs typeface="Times New Roman" panose="02020603050405020304" pitchFamily="18" charset="0"/>
              </a:rPr>
              <a:t>By the end of the day, I feel (fill in the blank.) How do I want to feel?</a:t>
            </a:r>
          </a:p>
        </p:txBody>
      </p:sp>
      <p:sp>
        <p:nvSpPr>
          <p:cNvPr id="10" name="TextBox 9">
            <a:extLst>
              <a:ext uri="{FF2B5EF4-FFF2-40B4-BE49-F238E27FC236}">
                <a16:creationId xmlns:a16="http://schemas.microsoft.com/office/drawing/2014/main" id="{722C6B1E-A89C-DFD3-FC84-4A8F08AF86BF}"/>
              </a:ext>
            </a:extLst>
          </p:cNvPr>
          <p:cNvSpPr txBox="1"/>
          <p:nvPr/>
        </p:nvSpPr>
        <p:spPr>
          <a:xfrm>
            <a:off x="5231876" y="5335571"/>
            <a:ext cx="1725105" cy="369332"/>
          </a:xfrm>
          <a:prstGeom prst="rect">
            <a:avLst/>
          </a:prstGeom>
          <a:noFill/>
        </p:spPr>
        <p:txBody>
          <a:bodyPr wrap="square" rtlCol="0">
            <a:spAutoFit/>
          </a:bodyPr>
          <a:lstStyle/>
          <a:p>
            <a:pPr algn="ctr"/>
            <a:r>
              <a:rPr lang="en-US" dirty="0">
                <a:solidFill>
                  <a:schemeClr val="bg2"/>
                </a:solidFill>
              </a:rPr>
              <a:t>STEP 1</a:t>
            </a:r>
          </a:p>
        </p:txBody>
      </p:sp>
    </p:spTree>
    <p:extLst>
      <p:ext uri="{BB962C8B-B14F-4D97-AF65-F5344CB8AC3E}">
        <p14:creationId xmlns:p14="http://schemas.microsoft.com/office/powerpoint/2010/main" val="34136806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0C9FFF-BB23-6436-2B13-C4F69DDF2B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77CD52-322B-5F2A-368E-4AAACC3AED22}"/>
              </a:ext>
            </a:extLst>
          </p:cNvPr>
          <p:cNvSpPr>
            <a:spLocks noGrp="1"/>
          </p:cNvSpPr>
          <p:nvPr>
            <p:ph type="title"/>
          </p:nvPr>
        </p:nvSpPr>
        <p:spPr/>
        <p:txBody>
          <a:bodyPr>
            <a:normAutofit fontScale="90000"/>
          </a:bodyPr>
          <a:lstStyle/>
          <a:p>
            <a:r>
              <a:rPr lang="en-US" dirty="0">
                <a:latin typeface="+mn-lt"/>
              </a:rPr>
              <a:t>Visualize</a:t>
            </a:r>
          </a:p>
        </p:txBody>
      </p:sp>
      <p:sp>
        <p:nvSpPr>
          <p:cNvPr id="3" name="Slide Number Placeholder 2">
            <a:extLst>
              <a:ext uri="{FF2B5EF4-FFF2-40B4-BE49-F238E27FC236}">
                <a16:creationId xmlns:a16="http://schemas.microsoft.com/office/drawing/2014/main" id="{27A3499D-CDF4-AE76-FC82-E92345188F0D}"/>
              </a:ext>
            </a:extLst>
          </p:cNvPr>
          <p:cNvSpPr>
            <a:spLocks noGrp="1"/>
          </p:cNvSpPr>
          <p:nvPr>
            <p:ph type="sldNum" sz="quarter" idx="12"/>
          </p:nvPr>
        </p:nvSpPr>
        <p:spPr/>
        <p:txBody>
          <a:bodyPr/>
          <a:lstStyle/>
          <a:p>
            <a:fld id="{E60E4630-A9EC-4A3B-8D7B-72D6B7D7ED5F}" type="slidenum">
              <a:rPr lang="en-US" smtClean="0"/>
              <a:pPr/>
              <a:t>4</a:t>
            </a:fld>
            <a:endParaRPr lang="en-US" dirty="0"/>
          </a:p>
        </p:txBody>
      </p:sp>
      <p:sp>
        <p:nvSpPr>
          <p:cNvPr id="9" name="TextBox 8">
            <a:extLst>
              <a:ext uri="{FF2B5EF4-FFF2-40B4-BE49-F238E27FC236}">
                <a16:creationId xmlns:a16="http://schemas.microsoft.com/office/drawing/2014/main" id="{A3607636-9CB1-DAD9-AAC6-4ED54FD9DD8E}"/>
              </a:ext>
            </a:extLst>
          </p:cNvPr>
          <p:cNvSpPr txBox="1"/>
          <p:nvPr/>
        </p:nvSpPr>
        <p:spPr>
          <a:xfrm>
            <a:off x="1245443" y="2905780"/>
            <a:ext cx="9697969" cy="523220"/>
          </a:xfrm>
          <a:prstGeom prst="rect">
            <a:avLst/>
          </a:prstGeom>
          <a:noFill/>
        </p:spPr>
        <p:txBody>
          <a:bodyPr wrap="square">
            <a:spAutoFit/>
          </a:bodyPr>
          <a:lstStyle/>
          <a:p>
            <a:pPr marR="0" lvl="0" algn="ctr">
              <a:spcAft>
                <a:spcPts val="1800"/>
              </a:spcAft>
            </a:pPr>
            <a:r>
              <a:rPr lang="en-US" sz="2800" kern="100" dirty="0">
                <a:solidFill>
                  <a:schemeClr val="bg2"/>
                </a:solidFill>
                <a:effectLst/>
                <a:latin typeface="Aptos" panose="020B0004020202020204" pitchFamily="34" charset="0"/>
                <a:ea typeface="Aptos" panose="020B0004020202020204" pitchFamily="34" charset="0"/>
                <a:cs typeface="Times New Roman" panose="02020603050405020304" pitchFamily="18" charset="0"/>
              </a:rPr>
              <a:t>Envision the perfect day – what does it feel like?</a:t>
            </a:r>
          </a:p>
        </p:txBody>
      </p:sp>
      <p:sp>
        <p:nvSpPr>
          <p:cNvPr id="4" name="TextBox 3">
            <a:extLst>
              <a:ext uri="{FF2B5EF4-FFF2-40B4-BE49-F238E27FC236}">
                <a16:creationId xmlns:a16="http://schemas.microsoft.com/office/drawing/2014/main" id="{FD21D20D-73A3-888A-90B6-5ECCFEA70593}"/>
              </a:ext>
            </a:extLst>
          </p:cNvPr>
          <p:cNvSpPr txBox="1"/>
          <p:nvPr/>
        </p:nvSpPr>
        <p:spPr>
          <a:xfrm>
            <a:off x="5231876" y="5335571"/>
            <a:ext cx="1725105" cy="369332"/>
          </a:xfrm>
          <a:prstGeom prst="rect">
            <a:avLst/>
          </a:prstGeom>
          <a:noFill/>
        </p:spPr>
        <p:txBody>
          <a:bodyPr wrap="square" rtlCol="0">
            <a:spAutoFit/>
          </a:bodyPr>
          <a:lstStyle/>
          <a:p>
            <a:pPr algn="ctr"/>
            <a:r>
              <a:rPr lang="en-US" dirty="0">
                <a:solidFill>
                  <a:schemeClr val="bg2"/>
                </a:solidFill>
              </a:rPr>
              <a:t>STEP 2</a:t>
            </a:r>
          </a:p>
        </p:txBody>
      </p:sp>
    </p:spTree>
    <p:extLst>
      <p:ext uri="{BB962C8B-B14F-4D97-AF65-F5344CB8AC3E}">
        <p14:creationId xmlns:p14="http://schemas.microsoft.com/office/powerpoint/2010/main" val="34953959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26BF79-6FAA-9BCB-8C89-9736686C19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57927B2-4091-0B5F-4685-29989FFB16C0}"/>
              </a:ext>
            </a:extLst>
          </p:cNvPr>
          <p:cNvSpPr>
            <a:spLocks noGrp="1"/>
          </p:cNvSpPr>
          <p:nvPr>
            <p:ph type="title"/>
          </p:nvPr>
        </p:nvSpPr>
        <p:spPr/>
        <p:txBody>
          <a:bodyPr>
            <a:normAutofit fontScale="90000"/>
          </a:bodyPr>
          <a:lstStyle/>
          <a:p>
            <a:r>
              <a:rPr lang="en-US" dirty="0">
                <a:latin typeface="+mn-lt"/>
              </a:rPr>
              <a:t>Create a List</a:t>
            </a:r>
          </a:p>
        </p:txBody>
      </p:sp>
      <p:sp>
        <p:nvSpPr>
          <p:cNvPr id="3" name="Slide Number Placeholder 2">
            <a:extLst>
              <a:ext uri="{FF2B5EF4-FFF2-40B4-BE49-F238E27FC236}">
                <a16:creationId xmlns:a16="http://schemas.microsoft.com/office/drawing/2014/main" id="{757859EB-2458-662D-1EDD-97C0D84FDA2D}"/>
              </a:ext>
            </a:extLst>
          </p:cNvPr>
          <p:cNvSpPr>
            <a:spLocks noGrp="1"/>
          </p:cNvSpPr>
          <p:nvPr>
            <p:ph type="sldNum" sz="quarter" idx="12"/>
          </p:nvPr>
        </p:nvSpPr>
        <p:spPr/>
        <p:txBody>
          <a:bodyPr/>
          <a:lstStyle/>
          <a:p>
            <a:fld id="{E60E4630-A9EC-4A3B-8D7B-72D6B7D7ED5F}" type="slidenum">
              <a:rPr lang="en-US" smtClean="0"/>
              <a:pPr/>
              <a:t>5</a:t>
            </a:fld>
            <a:endParaRPr lang="en-US" dirty="0"/>
          </a:p>
        </p:txBody>
      </p:sp>
      <p:sp>
        <p:nvSpPr>
          <p:cNvPr id="9" name="TextBox 8">
            <a:extLst>
              <a:ext uri="{FF2B5EF4-FFF2-40B4-BE49-F238E27FC236}">
                <a16:creationId xmlns:a16="http://schemas.microsoft.com/office/drawing/2014/main" id="{D0C458E5-A4E8-30A4-DD3B-2137C3815CD1}"/>
              </a:ext>
            </a:extLst>
          </p:cNvPr>
          <p:cNvSpPr txBox="1"/>
          <p:nvPr/>
        </p:nvSpPr>
        <p:spPr>
          <a:xfrm>
            <a:off x="1326003" y="2602153"/>
            <a:ext cx="9697969" cy="954107"/>
          </a:xfrm>
          <a:prstGeom prst="rect">
            <a:avLst/>
          </a:prstGeom>
          <a:noFill/>
        </p:spPr>
        <p:txBody>
          <a:bodyPr wrap="square">
            <a:spAutoFit/>
          </a:bodyPr>
          <a:lstStyle/>
          <a:p>
            <a:pPr marR="0" lvl="0">
              <a:spcAft>
                <a:spcPts val="1800"/>
              </a:spcAft>
            </a:pPr>
            <a:r>
              <a:rPr lang="en-US" sz="2800" kern="100" dirty="0">
                <a:solidFill>
                  <a:schemeClr val="bg2"/>
                </a:solidFill>
                <a:effectLst/>
                <a:latin typeface="Aptos" panose="020B0004020202020204" pitchFamily="34" charset="0"/>
                <a:ea typeface="Aptos" panose="020B0004020202020204" pitchFamily="34" charset="0"/>
                <a:cs typeface="Times New Roman" panose="02020603050405020304" pitchFamily="18" charset="0"/>
              </a:rPr>
              <a:t>Write down a list of words that support how you want to feel. No self-editing. Just write the words down.</a:t>
            </a:r>
          </a:p>
        </p:txBody>
      </p:sp>
      <p:sp>
        <p:nvSpPr>
          <p:cNvPr id="4" name="TextBox 3">
            <a:extLst>
              <a:ext uri="{FF2B5EF4-FFF2-40B4-BE49-F238E27FC236}">
                <a16:creationId xmlns:a16="http://schemas.microsoft.com/office/drawing/2014/main" id="{E09C811B-611A-CE05-2FA0-E87A0A885D63}"/>
              </a:ext>
            </a:extLst>
          </p:cNvPr>
          <p:cNvSpPr txBox="1"/>
          <p:nvPr/>
        </p:nvSpPr>
        <p:spPr>
          <a:xfrm>
            <a:off x="5231876" y="5335571"/>
            <a:ext cx="1725105" cy="369332"/>
          </a:xfrm>
          <a:prstGeom prst="rect">
            <a:avLst/>
          </a:prstGeom>
          <a:noFill/>
        </p:spPr>
        <p:txBody>
          <a:bodyPr wrap="square" rtlCol="0">
            <a:spAutoFit/>
          </a:bodyPr>
          <a:lstStyle/>
          <a:p>
            <a:pPr algn="ctr"/>
            <a:r>
              <a:rPr lang="en-US" dirty="0">
                <a:solidFill>
                  <a:schemeClr val="bg2"/>
                </a:solidFill>
              </a:rPr>
              <a:t>STEP 3</a:t>
            </a:r>
          </a:p>
        </p:txBody>
      </p:sp>
    </p:spTree>
    <p:extLst>
      <p:ext uri="{BB962C8B-B14F-4D97-AF65-F5344CB8AC3E}">
        <p14:creationId xmlns:p14="http://schemas.microsoft.com/office/powerpoint/2010/main" val="36342248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A0BFBAA-D776-C7DE-D5D9-12CA3D69C5FB}"/>
              </a:ext>
            </a:extLst>
          </p:cNvPr>
          <p:cNvSpPr>
            <a:spLocks noGrp="1"/>
          </p:cNvSpPr>
          <p:nvPr>
            <p:ph type="sldNum" sz="quarter" idx="12"/>
          </p:nvPr>
        </p:nvSpPr>
        <p:spPr/>
        <p:txBody>
          <a:bodyPr/>
          <a:lstStyle/>
          <a:p>
            <a:fld id="{E60E4630-A9EC-4A3B-8D7B-72D6B7D7ED5F}" type="slidenum">
              <a:rPr lang="en-US" noProof="0" smtClean="0"/>
              <a:t>6</a:t>
            </a:fld>
            <a:endParaRPr lang="en-US" noProof="0" dirty="0"/>
          </a:p>
        </p:txBody>
      </p:sp>
      <p:sp>
        <p:nvSpPr>
          <p:cNvPr id="8" name="Title 1">
            <a:extLst>
              <a:ext uri="{FF2B5EF4-FFF2-40B4-BE49-F238E27FC236}">
                <a16:creationId xmlns:a16="http://schemas.microsoft.com/office/drawing/2014/main" id="{E95EB1BB-A260-787D-4699-96D6BD62DA2A}"/>
              </a:ext>
            </a:extLst>
          </p:cNvPr>
          <p:cNvSpPr>
            <a:spLocks noGrp="1"/>
          </p:cNvSpPr>
          <p:nvPr>
            <p:ph type="title"/>
          </p:nvPr>
        </p:nvSpPr>
        <p:spPr>
          <a:xfrm>
            <a:off x="838200" y="294785"/>
            <a:ext cx="10515600" cy="922925"/>
          </a:xfrm>
        </p:spPr>
        <p:txBody>
          <a:bodyPr>
            <a:normAutofit fontScale="90000"/>
          </a:bodyPr>
          <a:lstStyle/>
          <a:p>
            <a:r>
              <a:rPr lang="en-US" dirty="0">
                <a:latin typeface="+mn-lt"/>
              </a:rPr>
              <a:t>Example Words</a:t>
            </a:r>
          </a:p>
        </p:txBody>
      </p:sp>
      <p:pic>
        <p:nvPicPr>
          <p:cNvPr id="9" name="Picture 8" descr="2023 WOTY ideas">
            <a:extLst>
              <a:ext uri="{FF2B5EF4-FFF2-40B4-BE49-F238E27FC236}">
                <a16:creationId xmlns:a16="http://schemas.microsoft.com/office/drawing/2014/main" id="{D414144A-B7D4-A47B-2D66-B9B3294C0141}"/>
              </a:ext>
            </a:extLst>
          </p:cNvPr>
          <p:cNvPicPr>
            <a:picLocks noChangeAspect="1"/>
          </p:cNvPicPr>
          <p:nvPr/>
        </p:nvPicPr>
        <p:blipFill>
          <a:blip r:embed="rId3" cstate="print">
            <a:biLevel thresh="25000"/>
            <a:extLst>
              <a:ext uri="{28A0092B-C50C-407E-A947-70E740481C1C}">
                <a14:useLocalDpi xmlns:a14="http://schemas.microsoft.com/office/drawing/2010/main" val="0"/>
              </a:ext>
            </a:extLst>
          </a:blip>
          <a:srcRect t="18499" b="40189"/>
          <a:stretch/>
        </p:blipFill>
        <p:spPr bwMode="auto">
          <a:xfrm>
            <a:off x="1079122" y="1867818"/>
            <a:ext cx="4506623" cy="4380655"/>
          </a:xfrm>
          <a:prstGeom prst="rect">
            <a:avLst/>
          </a:prstGeom>
          <a:noFill/>
          <a:ln w="38100">
            <a:solidFill>
              <a:schemeClr val="bg2"/>
            </a:solidFill>
          </a:ln>
        </p:spPr>
      </p:pic>
      <p:pic>
        <p:nvPicPr>
          <p:cNvPr id="10" name="Picture 9" descr="2023 WOTY ideas">
            <a:extLst>
              <a:ext uri="{FF2B5EF4-FFF2-40B4-BE49-F238E27FC236}">
                <a16:creationId xmlns:a16="http://schemas.microsoft.com/office/drawing/2014/main" id="{4A8F084D-D60E-B6A5-CEC0-EC9BBB355E82}"/>
              </a:ext>
            </a:extLst>
          </p:cNvPr>
          <p:cNvPicPr>
            <a:picLocks noChangeAspect="1"/>
          </p:cNvPicPr>
          <p:nvPr/>
        </p:nvPicPr>
        <p:blipFill>
          <a:blip r:embed="rId4" cstate="print">
            <a:biLevel thresh="25000"/>
            <a:extLst>
              <a:ext uri="{28A0092B-C50C-407E-A947-70E740481C1C}">
                <a14:useLocalDpi xmlns:a14="http://schemas.microsoft.com/office/drawing/2010/main" val="0"/>
              </a:ext>
            </a:extLst>
          </a:blip>
          <a:srcRect t="59811"/>
          <a:stretch/>
        </p:blipFill>
        <p:spPr bwMode="auto">
          <a:xfrm>
            <a:off x="6606255" y="1867818"/>
            <a:ext cx="4632545" cy="4380655"/>
          </a:xfrm>
          <a:prstGeom prst="rect">
            <a:avLst/>
          </a:prstGeom>
          <a:noFill/>
          <a:ln w="38100">
            <a:solidFill>
              <a:schemeClr val="bg2"/>
            </a:solidFill>
          </a:ln>
        </p:spPr>
      </p:pic>
    </p:spTree>
    <p:extLst>
      <p:ext uri="{BB962C8B-B14F-4D97-AF65-F5344CB8AC3E}">
        <p14:creationId xmlns:p14="http://schemas.microsoft.com/office/powerpoint/2010/main" val="30403306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E11CF4-EDEE-5C3A-2AA0-F06C197196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DEB80F6-A14A-31A8-6922-28ACDA4E52E9}"/>
              </a:ext>
            </a:extLst>
          </p:cNvPr>
          <p:cNvSpPr>
            <a:spLocks noGrp="1"/>
          </p:cNvSpPr>
          <p:nvPr>
            <p:ph type="title"/>
          </p:nvPr>
        </p:nvSpPr>
        <p:spPr/>
        <p:txBody>
          <a:bodyPr>
            <a:normAutofit fontScale="90000"/>
          </a:bodyPr>
          <a:lstStyle/>
          <a:p>
            <a:r>
              <a:rPr lang="en-US" dirty="0">
                <a:latin typeface="+mn-lt"/>
              </a:rPr>
              <a:t>Review &amp; Refine</a:t>
            </a:r>
          </a:p>
        </p:txBody>
      </p:sp>
      <p:sp>
        <p:nvSpPr>
          <p:cNvPr id="3" name="Slide Number Placeholder 2">
            <a:extLst>
              <a:ext uri="{FF2B5EF4-FFF2-40B4-BE49-F238E27FC236}">
                <a16:creationId xmlns:a16="http://schemas.microsoft.com/office/drawing/2014/main" id="{CA26CAAD-FD3F-EC46-3974-498609585D98}"/>
              </a:ext>
            </a:extLst>
          </p:cNvPr>
          <p:cNvSpPr>
            <a:spLocks noGrp="1"/>
          </p:cNvSpPr>
          <p:nvPr>
            <p:ph type="sldNum" sz="quarter" idx="12"/>
          </p:nvPr>
        </p:nvSpPr>
        <p:spPr/>
        <p:txBody>
          <a:bodyPr/>
          <a:lstStyle/>
          <a:p>
            <a:fld id="{E60E4630-A9EC-4A3B-8D7B-72D6B7D7ED5F}" type="slidenum">
              <a:rPr lang="en-US" smtClean="0"/>
              <a:pPr/>
              <a:t>7</a:t>
            </a:fld>
            <a:endParaRPr lang="en-US" dirty="0"/>
          </a:p>
        </p:txBody>
      </p:sp>
      <p:sp>
        <p:nvSpPr>
          <p:cNvPr id="9" name="TextBox 8">
            <a:extLst>
              <a:ext uri="{FF2B5EF4-FFF2-40B4-BE49-F238E27FC236}">
                <a16:creationId xmlns:a16="http://schemas.microsoft.com/office/drawing/2014/main" id="{E21DCAF4-C7AC-99BF-A85F-34836835694B}"/>
              </a:ext>
            </a:extLst>
          </p:cNvPr>
          <p:cNvSpPr txBox="1"/>
          <p:nvPr/>
        </p:nvSpPr>
        <p:spPr>
          <a:xfrm>
            <a:off x="1326003" y="2602153"/>
            <a:ext cx="9697969" cy="954107"/>
          </a:xfrm>
          <a:prstGeom prst="rect">
            <a:avLst/>
          </a:prstGeom>
          <a:noFill/>
        </p:spPr>
        <p:txBody>
          <a:bodyPr wrap="square">
            <a:spAutoFit/>
          </a:bodyPr>
          <a:lstStyle/>
          <a:p>
            <a:pPr marR="0" lvl="0">
              <a:spcAft>
                <a:spcPts val="1800"/>
              </a:spcAft>
            </a:pPr>
            <a:r>
              <a:rPr lang="en-US" sz="2800" kern="100" dirty="0">
                <a:solidFill>
                  <a:schemeClr val="bg2"/>
                </a:solidFill>
                <a:effectLst/>
                <a:latin typeface="Aptos" panose="020B0004020202020204" pitchFamily="34" charset="0"/>
                <a:ea typeface="Aptos" panose="020B0004020202020204" pitchFamily="34" charset="0"/>
                <a:cs typeface="Times New Roman" panose="02020603050405020304" pitchFamily="18" charset="0"/>
              </a:rPr>
              <a:t>Gently review your list and select words that resonate with you. Let the words find you.</a:t>
            </a:r>
          </a:p>
        </p:txBody>
      </p:sp>
      <p:sp>
        <p:nvSpPr>
          <p:cNvPr id="4" name="TextBox 3">
            <a:extLst>
              <a:ext uri="{FF2B5EF4-FFF2-40B4-BE49-F238E27FC236}">
                <a16:creationId xmlns:a16="http://schemas.microsoft.com/office/drawing/2014/main" id="{97DEC0FF-19EC-862A-140B-9E77CA89F6D8}"/>
              </a:ext>
            </a:extLst>
          </p:cNvPr>
          <p:cNvSpPr txBox="1"/>
          <p:nvPr/>
        </p:nvSpPr>
        <p:spPr>
          <a:xfrm>
            <a:off x="5231876" y="5335571"/>
            <a:ext cx="1725105" cy="369332"/>
          </a:xfrm>
          <a:prstGeom prst="rect">
            <a:avLst/>
          </a:prstGeom>
          <a:noFill/>
        </p:spPr>
        <p:txBody>
          <a:bodyPr wrap="square" rtlCol="0">
            <a:spAutoFit/>
          </a:bodyPr>
          <a:lstStyle/>
          <a:p>
            <a:pPr algn="ctr"/>
            <a:r>
              <a:rPr lang="en-US" dirty="0">
                <a:solidFill>
                  <a:schemeClr val="bg2"/>
                </a:solidFill>
              </a:rPr>
              <a:t>STEP 4</a:t>
            </a:r>
          </a:p>
        </p:txBody>
      </p:sp>
    </p:spTree>
    <p:extLst>
      <p:ext uri="{BB962C8B-B14F-4D97-AF65-F5344CB8AC3E}">
        <p14:creationId xmlns:p14="http://schemas.microsoft.com/office/powerpoint/2010/main" val="24849336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B1CB13-BC64-C8F5-E019-CAB23D2A92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419182-DA52-77C1-ED8B-AC57A440D304}"/>
              </a:ext>
            </a:extLst>
          </p:cNvPr>
          <p:cNvSpPr>
            <a:spLocks noGrp="1"/>
          </p:cNvSpPr>
          <p:nvPr>
            <p:ph type="title"/>
          </p:nvPr>
        </p:nvSpPr>
        <p:spPr/>
        <p:txBody>
          <a:bodyPr>
            <a:normAutofit fontScale="90000"/>
          </a:bodyPr>
          <a:lstStyle/>
          <a:p>
            <a:r>
              <a:rPr lang="en-US" dirty="0">
                <a:latin typeface="+mn-lt"/>
              </a:rPr>
              <a:t>Commit</a:t>
            </a:r>
          </a:p>
        </p:txBody>
      </p:sp>
      <p:sp>
        <p:nvSpPr>
          <p:cNvPr id="3" name="Slide Number Placeholder 2">
            <a:extLst>
              <a:ext uri="{FF2B5EF4-FFF2-40B4-BE49-F238E27FC236}">
                <a16:creationId xmlns:a16="http://schemas.microsoft.com/office/drawing/2014/main" id="{CC0D407E-D51F-9A47-0043-3D92DFA45DC7}"/>
              </a:ext>
            </a:extLst>
          </p:cNvPr>
          <p:cNvSpPr>
            <a:spLocks noGrp="1"/>
          </p:cNvSpPr>
          <p:nvPr>
            <p:ph type="sldNum" sz="quarter" idx="12"/>
          </p:nvPr>
        </p:nvSpPr>
        <p:spPr/>
        <p:txBody>
          <a:bodyPr/>
          <a:lstStyle/>
          <a:p>
            <a:fld id="{E60E4630-A9EC-4A3B-8D7B-72D6B7D7ED5F}" type="slidenum">
              <a:rPr lang="en-US" smtClean="0"/>
              <a:pPr/>
              <a:t>8</a:t>
            </a:fld>
            <a:endParaRPr lang="en-US" dirty="0"/>
          </a:p>
        </p:txBody>
      </p:sp>
      <p:sp>
        <p:nvSpPr>
          <p:cNvPr id="9" name="TextBox 8">
            <a:extLst>
              <a:ext uri="{FF2B5EF4-FFF2-40B4-BE49-F238E27FC236}">
                <a16:creationId xmlns:a16="http://schemas.microsoft.com/office/drawing/2014/main" id="{6905FED2-9554-A232-EDD5-CE9B09051325}"/>
              </a:ext>
            </a:extLst>
          </p:cNvPr>
          <p:cNvSpPr txBox="1"/>
          <p:nvPr/>
        </p:nvSpPr>
        <p:spPr>
          <a:xfrm>
            <a:off x="838201" y="2905780"/>
            <a:ext cx="10419948" cy="523220"/>
          </a:xfrm>
          <a:prstGeom prst="rect">
            <a:avLst/>
          </a:prstGeom>
          <a:noFill/>
        </p:spPr>
        <p:txBody>
          <a:bodyPr wrap="square">
            <a:spAutoFit/>
          </a:bodyPr>
          <a:lstStyle/>
          <a:p>
            <a:pPr marR="0" lvl="0" algn="ctr">
              <a:spcAft>
                <a:spcPts val="1800"/>
              </a:spcAft>
            </a:pPr>
            <a:r>
              <a:rPr lang="en-US" sz="2800" kern="100" dirty="0">
                <a:solidFill>
                  <a:schemeClr val="bg2"/>
                </a:solidFill>
                <a:effectLst/>
                <a:latin typeface="Aptos" panose="020B0004020202020204" pitchFamily="34" charset="0"/>
                <a:ea typeface="Aptos" panose="020B0004020202020204" pitchFamily="34" charset="0"/>
                <a:cs typeface="Times New Roman" panose="02020603050405020304" pitchFamily="18" charset="0"/>
              </a:rPr>
              <a:t>Ask yourself, “Are you interested, or are you committed?”</a:t>
            </a:r>
          </a:p>
        </p:txBody>
      </p:sp>
      <p:sp>
        <p:nvSpPr>
          <p:cNvPr id="4" name="TextBox 3">
            <a:extLst>
              <a:ext uri="{FF2B5EF4-FFF2-40B4-BE49-F238E27FC236}">
                <a16:creationId xmlns:a16="http://schemas.microsoft.com/office/drawing/2014/main" id="{094BC44E-0928-978F-F8F9-F3165B303C61}"/>
              </a:ext>
            </a:extLst>
          </p:cNvPr>
          <p:cNvSpPr txBox="1"/>
          <p:nvPr/>
        </p:nvSpPr>
        <p:spPr>
          <a:xfrm>
            <a:off x="5231876" y="5335571"/>
            <a:ext cx="1725105" cy="369332"/>
          </a:xfrm>
          <a:prstGeom prst="rect">
            <a:avLst/>
          </a:prstGeom>
          <a:noFill/>
        </p:spPr>
        <p:txBody>
          <a:bodyPr wrap="square" rtlCol="0">
            <a:spAutoFit/>
          </a:bodyPr>
          <a:lstStyle/>
          <a:p>
            <a:pPr algn="ctr"/>
            <a:r>
              <a:rPr lang="en-US" dirty="0">
                <a:solidFill>
                  <a:schemeClr val="bg2"/>
                </a:solidFill>
              </a:rPr>
              <a:t>STEP 5</a:t>
            </a:r>
          </a:p>
        </p:txBody>
      </p:sp>
    </p:spTree>
    <p:extLst>
      <p:ext uri="{BB962C8B-B14F-4D97-AF65-F5344CB8AC3E}">
        <p14:creationId xmlns:p14="http://schemas.microsoft.com/office/powerpoint/2010/main" val="22608828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6592E5-51C8-C21E-1D8F-E3C8AD4FC4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7A5445-4458-2F42-069F-BAD6DD177228}"/>
              </a:ext>
            </a:extLst>
          </p:cNvPr>
          <p:cNvSpPr>
            <a:spLocks noGrp="1"/>
          </p:cNvSpPr>
          <p:nvPr>
            <p:ph type="title"/>
          </p:nvPr>
        </p:nvSpPr>
        <p:spPr/>
        <p:txBody>
          <a:bodyPr>
            <a:normAutofit fontScale="90000"/>
          </a:bodyPr>
          <a:lstStyle/>
          <a:p>
            <a:r>
              <a:rPr lang="en-US" dirty="0">
                <a:latin typeface="+mn-lt"/>
              </a:rPr>
              <a:t>Choose</a:t>
            </a:r>
          </a:p>
        </p:txBody>
      </p:sp>
      <p:sp>
        <p:nvSpPr>
          <p:cNvPr id="3" name="Slide Number Placeholder 2">
            <a:extLst>
              <a:ext uri="{FF2B5EF4-FFF2-40B4-BE49-F238E27FC236}">
                <a16:creationId xmlns:a16="http://schemas.microsoft.com/office/drawing/2014/main" id="{E3241E05-63C0-D4E7-3BE1-6110353A940E}"/>
              </a:ext>
            </a:extLst>
          </p:cNvPr>
          <p:cNvSpPr>
            <a:spLocks noGrp="1"/>
          </p:cNvSpPr>
          <p:nvPr>
            <p:ph type="sldNum" sz="quarter" idx="12"/>
          </p:nvPr>
        </p:nvSpPr>
        <p:spPr/>
        <p:txBody>
          <a:bodyPr/>
          <a:lstStyle/>
          <a:p>
            <a:fld id="{E60E4630-A9EC-4A3B-8D7B-72D6B7D7ED5F}" type="slidenum">
              <a:rPr lang="en-US" smtClean="0"/>
              <a:pPr/>
              <a:t>9</a:t>
            </a:fld>
            <a:endParaRPr lang="en-US" dirty="0"/>
          </a:p>
        </p:txBody>
      </p:sp>
      <p:sp>
        <p:nvSpPr>
          <p:cNvPr id="9" name="TextBox 8">
            <a:extLst>
              <a:ext uri="{FF2B5EF4-FFF2-40B4-BE49-F238E27FC236}">
                <a16:creationId xmlns:a16="http://schemas.microsoft.com/office/drawing/2014/main" id="{770C7BE7-E2A3-2D0A-9F7B-F10A4CDFE664}"/>
              </a:ext>
            </a:extLst>
          </p:cNvPr>
          <p:cNvSpPr txBox="1"/>
          <p:nvPr/>
        </p:nvSpPr>
        <p:spPr>
          <a:xfrm>
            <a:off x="838201" y="2905780"/>
            <a:ext cx="10419948" cy="523220"/>
          </a:xfrm>
          <a:prstGeom prst="rect">
            <a:avLst/>
          </a:prstGeom>
          <a:noFill/>
        </p:spPr>
        <p:txBody>
          <a:bodyPr wrap="square">
            <a:spAutoFit/>
          </a:bodyPr>
          <a:lstStyle/>
          <a:p>
            <a:pPr marR="0" lvl="0" algn="ctr">
              <a:spcAft>
                <a:spcPts val="1800"/>
              </a:spcAft>
            </a:pPr>
            <a:r>
              <a:rPr lang="en-US" sz="2800" kern="100" dirty="0">
                <a:solidFill>
                  <a:schemeClr val="bg2"/>
                </a:solidFill>
                <a:effectLst/>
                <a:latin typeface="Aptos" panose="020B0004020202020204" pitchFamily="34" charset="0"/>
                <a:ea typeface="Aptos" panose="020B0004020202020204" pitchFamily="34" charset="0"/>
                <a:cs typeface="Times New Roman" panose="02020603050405020304" pitchFamily="18" charset="0"/>
              </a:rPr>
              <a:t>Which word are you 100% committed to? Choose that word!</a:t>
            </a:r>
          </a:p>
        </p:txBody>
      </p:sp>
      <p:sp>
        <p:nvSpPr>
          <p:cNvPr id="4" name="TextBox 3">
            <a:extLst>
              <a:ext uri="{FF2B5EF4-FFF2-40B4-BE49-F238E27FC236}">
                <a16:creationId xmlns:a16="http://schemas.microsoft.com/office/drawing/2014/main" id="{8A894993-E9A5-5C49-3E46-999FB68FFC64}"/>
              </a:ext>
            </a:extLst>
          </p:cNvPr>
          <p:cNvSpPr txBox="1"/>
          <p:nvPr/>
        </p:nvSpPr>
        <p:spPr>
          <a:xfrm>
            <a:off x="5231876" y="5335571"/>
            <a:ext cx="1725105" cy="369332"/>
          </a:xfrm>
          <a:prstGeom prst="rect">
            <a:avLst/>
          </a:prstGeom>
          <a:noFill/>
        </p:spPr>
        <p:txBody>
          <a:bodyPr wrap="square" rtlCol="0">
            <a:spAutoFit/>
          </a:bodyPr>
          <a:lstStyle/>
          <a:p>
            <a:pPr algn="ctr"/>
            <a:r>
              <a:rPr lang="en-US" dirty="0">
                <a:solidFill>
                  <a:schemeClr val="bg2"/>
                </a:solidFill>
              </a:rPr>
              <a:t>STEP 6</a:t>
            </a:r>
          </a:p>
        </p:txBody>
      </p:sp>
    </p:spTree>
    <p:extLst>
      <p:ext uri="{BB962C8B-B14F-4D97-AF65-F5344CB8AC3E}">
        <p14:creationId xmlns:p14="http://schemas.microsoft.com/office/powerpoint/2010/main" val="19043413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C3733A-9BF8-405E-4BE8-809939207CB4}"/>
              </a:ext>
            </a:extLst>
          </p:cNvPr>
          <p:cNvSpPr>
            <a:spLocks noGrp="1"/>
          </p:cNvSpPr>
          <p:nvPr>
            <p:ph type="title"/>
          </p:nvPr>
        </p:nvSpPr>
        <p:spPr/>
        <p:txBody>
          <a:bodyPr/>
          <a:lstStyle/>
          <a:p>
            <a:r>
              <a:rPr lang="en-US" dirty="0">
                <a:latin typeface="+mn-lt"/>
                <a:cs typeface="Arial" panose="020B0604020202020204" pitchFamily="34" charset="0"/>
              </a:rPr>
              <a:t>Template Instructions</a:t>
            </a:r>
          </a:p>
        </p:txBody>
      </p:sp>
      <p:sp>
        <p:nvSpPr>
          <p:cNvPr id="3" name="Title 1">
            <a:extLst>
              <a:ext uri="{FF2B5EF4-FFF2-40B4-BE49-F238E27FC236}">
                <a16:creationId xmlns:a16="http://schemas.microsoft.com/office/drawing/2014/main" id="{AFFCD817-AD38-95F5-E37F-148BAE99EA10}"/>
              </a:ext>
            </a:extLst>
          </p:cNvPr>
          <p:cNvSpPr txBox="1">
            <a:spLocks/>
          </p:cNvSpPr>
          <p:nvPr/>
        </p:nvSpPr>
        <p:spPr>
          <a:xfrm>
            <a:off x="640079" y="2284141"/>
            <a:ext cx="10890929" cy="3715215"/>
          </a:xfrm>
          <a:prstGeom prst="rect">
            <a:avLst/>
          </a:prstGeom>
        </p:spPr>
        <p:txBody>
          <a:bodyPr vert="horz" lIns="91440" tIns="45720" rIns="91440" bIns="45720" rtlCol="0" anchor="t">
            <a:normAutofit/>
          </a:bodyPr>
          <a:lstStyle>
            <a:lvl1pPr algn="l" defTabSz="914400" rtl="0" eaLnBrk="1" latinLnBrk="0" hangingPunct="1">
              <a:lnSpc>
                <a:spcPct val="100000"/>
              </a:lnSpc>
              <a:spcBef>
                <a:spcPct val="0"/>
              </a:spcBef>
              <a:buNone/>
              <a:defRPr sz="4000" b="1" kern="1200">
                <a:solidFill>
                  <a:schemeClr val="tx1"/>
                </a:solidFill>
                <a:latin typeface="+mj-lt"/>
                <a:ea typeface="+mj-ea"/>
                <a:cs typeface="+mj-cs"/>
              </a:defRPr>
            </a:lvl1pPr>
          </a:lstStyle>
          <a:p>
            <a:pPr marL="742950" indent="-742950">
              <a:buFont typeface="+mj-lt"/>
              <a:buAutoNum type="arabicPeriod"/>
            </a:pPr>
            <a:r>
              <a:rPr lang="en-US" sz="2400" dirty="0">
                <a:solidFill>
                  <a:schemeClr val="bg2"/>
                </a:solidFill>
                <a:latin typeface="Aptos" panose="020B0004020202020204" pitchFamily="34" charset="0"/>
                <a:cs typeface="Calibri Light" panose="020F0302020204030204" pitchFamily="34" charset="0"/>
              </a:rPr>
              <a:t>Select from the 4 design options in the following slides.</a:t>
            </a:r>
          </a:p>
          <a:p>
            <a:pPr marL="742950" indent="-742950">
              <a:buFont typeface="+mj-lt"/>
              <a:buAutoNum type="arabicPeriod"/>
            </a:pPr>
            <a:r>
              <a:rPr lang="en-US" sz="2400" dirty="0">
                <a:solidFill>
                  <a:schemeClr val="bg2"/>
                </a:solidFill>
                <a:latin typeface="Aptos" panose="020B0004020202020204" pitchFamily="34" charset="0"/>
                <a:cs typeface="Calibri Light" panose="020F0302020204030204" pitchFamily="34" charset="0"/>
              </a:rPr>
              <a:t>Replace the template word with your word.</a:t>
            </a:r>
          </a:p>
          <a:p>
            <a:pPr marL="742950" indent="-742950">
              <a:buFont typeface="+mj-lt"/>
              <a:buAutoNum type="arabicPeriod"/>
            </a:pPr>
            <a:r>
              <a:rPr lang="en-US" sz="2400" dirty="0">
                <a:solidFill>
                  <a:schemeClr val="bg2"/>
                </a:solidFill>
                <a:latin typeface="Aptos" panose="020B0004020202020204" pitchFamily="34" charset="0"/>
                <a:cs typeface="Calibri Light" panose="020F0302020204030204" pitchFamily="34" charset="0"/>
              </a:rPr>
              <a:t>Adjust the font size and text box placement.</a:t>
            </a:r>
          </a:p>
          <a:p>
            <a:pPr marL="742950" indent="-742950">
              <a:buFont typeface="+mj-lt"/>
              <a:buAutoNum type="arabicPeriod"/>
            </a:pPr>
            <a:r>
              <a:rPr lang="en-US" sz="2400" dirty="0">
                <a:solidFill>
                  <a:schemeClr val="bg2"/>
                </a:solidFill>
                <a:latin typeface="Aptos" panose="020B0004020202020204" pitchFamily="34" charset="0"/>
                <a:cs typeface="Calibri Light" panose="020F0302020204030204" pitchFamily="34" charset="0"/>
              </a:rPr>
              <a:t>Convert to an image using a snipping tool (see below)  </a:t>
            </a:r>
          </a:p>
          <a:p>
            <a:pPr marL="1200150" lvl="1" indent="-742950">
              <a:buFont typeface="Arial" panose="020B0604020202020204" pitchFamily="34" charset="0"/>
              <a:buChar char="•"/>
            </a:pPr>
            <a:r>
              <a:rPr lang="en-US" sz="2200" dirty="0">
                <a:solidFill>
                  <a:schemeClr val="bg2"/>
                </a:solidFill>
                <a:latin typeface="Aptos" panose="020B0004020202020204" pitchFamily="34" charset="0"/>
                <a:cs typeface="Calibri Light" panose="020F0302020204030204" pitchFamily="34" charset="0"/>
                <a:hlinkClick r:id="rId3">
                  <a:extLst>
                    <a:ext uri="{A12FA001-AC4F-418D-AE19-62706E023703}">
                      <ahyp:hlinkClr xmlns:ahyp="http://schemas.microsoft.com/office/drawing/2018/hyperlinkcolor" val="tx"/>
                    </a:ext>
                  </a:extLst>
                </a:hlinkClick>
              </a:rPr>
              <a:t>Microsoft snipping tool</a:t>
            </a:r>
            <a:r>
              <a:rPr lang="en-US" sz="2200" dirty="0">
                <a:solidFill>
                  <a:schemeClr val="bg2"/>
                </a:solidFill>
                <a:latin typeface="Aptos" panose="020B0004020202020204" pitchFamily="34" charset="0"/>
                <a:cs typeface="Calibri Light" panose="020F0302020204030204" pitchFamily="34" charset="0"/>
              </a:rPr>
              <a:t> </a:t>
            </a:r>
          </a:p>
          <a:p>
            <a:pPr marL="1200150" lvl="1" indent="-742950">
              <a:buFont typeface="Arial" panose="020B0604020202020204" pitchFamily="34" charset="0"/>
              <a:buChar char="•"/>
            </a:pPr>
            <a:r>
              <a:rPr lang="en-US" sz="2200" dirty="0">
                <a:solidFill>
                  <a:schemeClr val="bg2"/>
                </a:solidFill>
                <a:latin typeface="Aptos" panose="020B0004020202020204" pitchFamily="34" charset="0"/>
                <a:cs typeface="Calibri Light" panose="020F0302020204030204" pitchFamily="34" charset="0"/>
                <a:hlinkClick r:id="rId4">
                  <a:extLst>
                    <a:ext uri="{A12FA001-AC4F-418D-AE19-62706E023703}">
                      <ahyp:hlinkClr xmlns:ahyp="http://schemas.microsoft.com/office/drawing/2018/hyperlinkcolor" val="tx"/>
                    </a:ext>
                  </a:extLst>
                </a:hlinkClick>
              </a:rPr>
              <a:t>Mac screenshot instructions</a:t>
            </a:r>
            <a:endParaRPr lang="en-US" sz="2200" dirty="0">
              <a:solidFill>
                <a:schemeClr val="bg2"/>
              </a:solidFill>
              <a:latin typeface="Aptos" panose="020B0004020202020204" pitchFamily="34" charset="0"/>
              <a:cs typeface="Calibri Light" panose="020F0302020204030204" pitchFamily="34" charset="0"/>
            </a:endParaRPr>
          </a:p>
          <a:p>
            <a:pPr marL="1200150" lvl="1" indent="-742950">
              <a:buFont typeface="+mj-lt"/>
              <a:buAutoNum type="arabicPeriod"/>
            </a:pPr>
            <a:endParaRPr lang="en-US" sz="200" dirty="0">
              <a:solidFill>
                <a:schemeClr val="bg2"/>
              </a:solidFill>
              <a:latin typeface="Aptos" panose="020B0004020202020204" pitchFamily="34" charset="0"/>
              <a:cs typeface="Calibri Light" panose="020F0302020204030204" pitchFamily="34" charset="0"/>
            </a:endParaRPr>
          </a:p>
          <a:p>
            <a:pPr marL="742950" indent="-742950">
              <a:buFont typeface="+mj-lt"/>
              <a:buAutoNum type="arabicPeriod"/>
            </a:pPr>
            <a:r>
              <a:rPr lang="en-US" sz="2400" dirty="0">
                <a:solidFill>
                  <a:schemeClr val="bg2"/>
                </a:solidFill>
                <a:latin typeface="Aptos" panose="020B0004020202020204" pitchFamily="34" charset="0"/>
                <a:cs typeface="Calibri Light" panose="020F0302020204030204" pitchFamily="34" charset="0"/>
              </a:rPr>
              <a:t>Save the image to your desktop and/or print a copy.</a:t>
            </a:r>
          </a:p>
        </p:txBody>
      </p:sp>
    </p:spTree>
    <p:extLst>
      <p:ext uri="{BB962C8B-B14F-4D97-AF65-F5344CB8AC3E}">
        <p14:creationId xmlns:p14="http://schemas.microsoft.com/office/powerpoint/2010/main" val="2399128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9E8691-B35E-4D49-D456-E55401DDAB88}"/>
              </a:ext>
            </a:extLst>
          </p:cNvPr>
          <p:cNvSpPr>
            <a:spLocks noGrp="1"/>
          </p:cNvSpPr>
          <p:nvPr>
            <p:ph type="ctrTitle"/>
          </p:nvPr>
        </p:nvSpPr>
        <p:spPr>
          <a:xfrm>
            <a:off x="337930" y="1837504"/>
            <a:ext cx="11516139" cy="3182991"/>
          </a:xfrm>
        </p:spPr>
        <p:txBody>
          <a:bodyPr/>
          <a:lstStyle/>
          <a:p>
            <a:r>
              <a:rPr lang="en-US" sz="20900" dirty="0"/>
              <a:t>Inspire</a:t>
            </a:r>
            <a:endParaRPr lang="en-US" dirty="0"/>
          </a:p>
        </p:txBody>
      </p:sp>
    </p:spTree>
    <p:extLst>
      <p:ext uri="{BB962C8B-B14F-4D97-AF65-F5344CB8AC3E}">
        <p14:creationId xmlns:p14="http://schemas.microsoft.com/office/powerpoint/2010/main" val="25398529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922B9B-A795-C5F2-8466-1AD68BB9EDD6}"/>
            </a:ext>
          </a:extLst>
        </p:cNvPr>
        <p:cNvGrpSpPr/>
        <p:nvPr/>
      </p:nvGrpSpPr>
      <p:grpSpPr>
        <a:xfrm>
          <a:off x="0" y="0"/>
          <a:ext cx="0" cy="0"/>
          <a:chOff x="0" y="0"/>
          <a:chExt cx="0" cy="0"/>
        </a:xfrm>
      </p:grpSpPr>
      <p:pic>
        <p:nvPicPr>
          <p:cNvPr id="9" name="Picture 8" descr="Stacked black stones with water drops and with white flowers on top and water drop on the surface">
            <a:extLst>
              <a:ext uri="{FF2B5EF4-FFF2-40B4-BE49-F238E27FC236}">
                <a16:creationId xmlns:a16="http://schemas.microsoft.com/office/drawing/2014/main" id="{70EA1924-8355-35EC-B021-6D87DC2798A9}"/>
              </a:ext>
            </a:extLst>
          </p:cNvPr>
          <p:cNvPicPr>
            <a:picLocks noChangeAspect="1"/>
          </p:cNvPicPr>
          <p:nvPr/>
        </p:nvPicPr>
        <p:blipFill>
          <a:blip r:embed="rId3">
            <a:alphaModFix amt="85000"/>
          </a:blip>
          <a:srcRect l="38961" t="18008" r="1849" b="31991"/>
          <a:stretch/>
        </p:blipFill>
        <p:spPr>
          <a:xfrm>
            <a:off x="14874" y="0"/>
            <a:ext cx="12162252" cy="6858000"/>
          </a:xfrm>
          <a:prstGeom prst="rect">
            <a:avLst/>
          </a:prstGeom>
        </p:spPr>
      </p:pic>
      <p:sp>
        <p:nvSpPr>
          <p:cNvPr id="21" name="TextBox 20">
            <a:extLst>
              <a:ext uri="{FF2B5EF4-FFF2-40B4-BE49-F238E27FC236}">
                <a16:creationId xmlns:a16="http://schemas.microsoft.com/office/drawing/2014/main" id="{4BDB3371-5B26-EC52-B3BD-D0DD28329CC5}"/>
              </a:ext>
            </a:extLst>
          </p:cNvPr>
          <p:cNvSpPr txBox="1"/>
          <p:nvPr/>
        </p:nvSpPr>
        <p:spPr>
          <a:xfrm>
            <a:off x="14875" y="1879384"/>
            <a:ext cx="12162252" cy="264687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prstClr val="white"/>
                </a:solidFill>
                <a:effectLst/>
                <a:uLnTx/>
                <a:uFillTx/>
                <a:latin typeface="Mystical Woods Smooth Script" panose="020F0502020204030204" pitchFamily="2" charset="0"/>
                <a:ea typeface="+mn-ea"/>
                <a:cs typeface="+mn-cs"/>
              </a:rPr>
              <a:t>Peace</a:t>
            </a:r>
          </a:p>
        </p:txBody>
      </p:sp>
    </p:spTree>
    <p:extLst>
      <p:ext uri="{BB962C8B-B14F-4D97-AF65-F5344CB8AC3E}">
        <p14:creationId xmlns:p14="http://schemas.microsoft.com/office/powerpoint/2010/main" val="12482381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7D63AC-F063-5C6E-2B0B-F4EFE511A913}"/>
            </a:ext>
          </a:extLst>
        </p:cNvPr>
        <p:cNvGrpSpPr/>
        <p:nvPr/>
      </p:nvGrpSpPr>
      <p:grpSpPr>
        <a:xfrm>
          <a:off x="0" y="0"/>
          <a:ext cx="0" cy="0"/>
          <a:chOff x="0" y="0"/>
          <a:chExt cx="0" cy="0"/>
        </a:xfrm>
      </p:grpSpPr>
      <p:pic>
        <p:nvPicPr>
          <p:cNvPr id="11" name="Picture 10" descr="Colorful piles of glitter">
            <a:extLst>
              <a:ext uri="{FF2B5EF4-FFF2-40B4-BE49-F238E27FC236}">
                <a16:creationId xmlns:a16="http://schemas.microsoft.com/office/drawing/2014/main" id="{C9938B8D-BAED-E01D-8F69-6DEE4CB6904A}"/>
              </a:ext>
            </a:extLst>
          </p:cNvPr>
          <p:cNvPicPr>
            <a:picLocks noChangeAspect="1"/>
          </p:cNvPicPr>
          <p:nvPr/>
        </p:nvPicPr>
        <p:blipFill>
          <a:blip r:embed="rId3"/>
          <a:srcRect t="21263" b="16237"/>
          <a:stretch/>
        </p:blipFill>
        <p:spPr>
          <a:xfrm>
            <a:off x="14881" y="8371"/>
            <a:ext cx="12177120" cy="6849629"/>
          </a:xfrm>
          <a:prstGeom prst="rect">
            <a:avLst/>
          </a:prstGeom>
        </p:spPr>
      </p:pic>
      <p:sp>
        <p:nvSpPr>
          <p:cNvPr id="17" name="TextBox 16">
            <a:extLst>
              <a:ext uri="{FF2B5EF4-FFF2-40B4-BE49-F238E27FC236}">
                <a16:creationId xmlns:a16="http://schemas.microsoft.com/office/drawing/2014/main" id="{A1E1E716-AE1E-DBC9-EDF0-48D4450FD6E4}"/>
              </a:ext>
            </a:extLst>
          </p:cNvPr>
          <p:cNvSpPr txBox="1"/>
          <p:nvPr/>
        </p:nvSpPr>
        <p:spPr>
          <a:xfrm>
            <a:off x="-1" y="1956297"/>
            <a:ext cx="12177119" cy="264687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rgbClr val="002060"/>
                </a:solidFill>
                <a:effectLst/>
                <a:uLnTx/>
                <a:uFillTx/>
                <a:latin typeface="Britannic Bold" panose="020B0903060703020204" pitchFamily="34" charset="0"/>
                <a:ea typeface="+mn-ea"/>
                <a:cs typeface="+mn-cs"/>
              </a:rPr>
              <a:t>Sparkle</a:t>
            </a:r>
          </a:p>
        </p:txBody>
      </p:sp>
    </p:spTree>
    <p:extLst>
      <p:ext uri="{BB962C8B-B14F-4D97-AF65-F5344CB8AC3E}">
        <p14:creationId xmlns:p14="http://schemas.microsoft.com/office/powerpoint/2010/main" val="34076321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descr="A sunburst with different colors&#10;&#10;AI-generated content may be incorrect.">
            <a:extLst>
              <a:ext uri="{FF2B5EF4-FFF2-40B4-BE49-F238E27FC236}">
                <a16:creationId xmlns:a16="http://schemas.microsoft.com/office/drawing/2014/main" id="{FC657494-27AE-513B-9884-541552987B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15067" y="0"/>
            <a:ext cx="6761865" cy="3995647"/>
          </a:xfrm>
          <a:prstGeom prst="rect">
            <a:avLst/>
          </a:prstGeom>
        </p:spPr>
      </p:pic>
      <p:sp>
        <p:nvSpPr>
          <p:cNvPr id="24" name="TextBox 23">
            <a:extLst>
              <a:ext uri="{FF2B5EF4-FFF2-40B4-BE49-F238E27FC236}">
                <a16:creationId xmlns:a16="http://schemas.microsoft.com/office/drawing/2014/main" id="{C6411603-29E5-491F-D766-A948F41C2278}"/>
              </a:ext>
            </a:extLst>
          </p:cNvPr>
          <p:cNvSpPr txBox="1"/>
          <p:nvPr/>
        </p:nvSpPr>
        <p:spPr>
          <a:xfrm>
            <a:off x="-1" y="3429000"/>
            <a:ext cx="12192000" cy="221599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800" b="0" i="0" u="none" strike="noStrike" kern="900" cap="none" spc="-100" normalizeH="0" baseline="0" noProof="0" dirty="0">
                <a:ln>
                  <a:noFill/>
                </a:ln>
                <a:solidFill>
                  <a:srgbClr val="36A2B8"/>
                </a:solidFill>
                <a:effectLst/>
                <a:uLnTx/>
                <a:uFillTx/>
                <a:latin typeface="Bell MT" panose="02020503060305020303" pitchFamily="18" charset="0"/>
                <a:ea typeface="+mn-ea"/>
                <a:cs typeface="AngsanaUPC" panose="020B0502040204020203" pitchFamily="18" charset="-34"/>
              </a:rPr>
              <a:t>Courage</a:t>
            </a:r>
            <a:endParaRPr kumimoji="0" lang="en-US" sz="23900" b="0" i="0" u="none" strike="noStrike" kern="900" cap="none" spc="-100" normalizeH="0" baseline="0" noProof="0" dirty="0">
              <a:ln>
                <a:noFill/>
              </a:ln>
              <a:solidFill>
                <a:srgbClr val="36A2B8"/>
              </a:solidFill>
              <a:effectLst/>
              <a:uLnTx/>
              <a:uFillTx/>
              <a:latin typeface="Bell MT" panose="02020503060305020303" pitchFamily="18" charset="0"/>
              <a:ea typeface="+mn-ea"/>
              <a:cs typeface="AngsanaUPC" panose="020B0502040204020203" pitchFamily="18" charset="-34"/>
            </a:endParaRPr>
          </a:p>
        </p:txBody>
      </p:sp>
    </p:spTree>
    <p:extLst>
      <p:ext uri="{BB962C8B-B14F-4D97-AF65-F5344CB8AC3E}">
        <p14:creationId xmlns:p14="http://schemas.microsoft.com/office/powerpoint/2010/main" val="3862267994"/>
      </p:ext>
    </p:extLst>
  </p:cSld>
  <p:clrMapOvr>
    <a:masterClrMapping/>
  </p:clrMapOvr>
</p:sld>
</file>

<file path=ppt/theme/theme1.xml><?xml version="1.0" encoding="utf-8"?>
<a:theme xmlns:a="http://schemas.openxmlformats.org/drawingml/2006/main" name="Office Theme">
  <a:themeElements>
    <a:clrScheme name="birthday dark">
      <a:dk1>
        <a:sysClr val="windowText" lastClr="000000"/>
      </a:dk1>
      <a:lt1>
        <a:sysClr val="window" lastClr="FFFFFF"/>
      </a:lt1>
      <a:dk2>
        <a:srgbClr val="05151E"/>
      </a:dk2>
      <a:lt2>
        <a:srgbClr val="E5B149"/>
      </a:lt2>
      <a:accent1>
        <a:srgbClr val="402312"/>
      </a:accent1>
      <a:accent2>
        <a:srgbClr val="2E3192"/>
      </a:accent2>
      <a:accent3>
        <a:srgbClr val="1E1C10"/>
      </a:accent3>
      <a:accent4>
        <a:srgbClr val="1D063C"/>
      </a:accent4>
      <a:accent5>
        <a:srgbClr val="1E3E29"/>
      </a:accent5>
      <a:accent6>
        <a:srgbClr val="CF6413"/>
      </a:accent6>
      <a:hlink>
        <a:srgbClr val="E5B149"/>
      </a:hlink>
      <a:folHlink>
        <a:srgbClr val="E5B149"/>
      </a:folHlink>
    </a:clrScheme>
    <a:fontScheme name="birthday dark">
      <a:majorFont>
        <a:latin typeface="French Script MT"/>
        <a:ea typeface=""/>
        <a:cs typeface=""/>
      </a:majorFont>
      <a:minorFont>
        <a:latin typeface="Sagona Extra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6350">
          <a:solidFill>
            <a:schemeClr val="bg2"/>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f11131888_win32_fixed.potx" id="{4FC86F1C-CA62-417A-BFED-7A85F1507F8A}" vid="{8B745CD1-A883-4865-93CB-B4B8151CBF9F}"/>
    </a:ext>
  </a:extLst>
</a:theme>
</file>

<file path=ppt/theme/theme2.xml><?xml version="1.0" encoding="utf-8"?>
<a:theme xmlns:a="http://schemas.openxmlformats.org/drawingml/2006/main" name="DashVTI">
  <a:themeElements>
    <a:clrScheme name="Custom 6">
      <a:dk1>
        <a:sysClr val="windowText" lastClr="000000"/>
      </a:dk1>
      <a:lt1>
        <a:sysClr val="window" lastClr="FFFFFF"/>
      </a:lt1>
      <a:dk2>
        <a:srgbClr val="0D1C3B"/>
      </a:dk2>
      <a:lt2>
        <a:srgbClr val="F5F2F9"/>
      </a:lt2>
      <a:accent1>
        <a:srgbClr val="1973EB"/>
      </a:accent1>
      <a:accent2>
        <a:srgbClr val="25C8A2"/>
      </a:accent2>
      <a:accent3>
        <a:srgbClr val="BF8ED1"/>
      </a:accent3>
      <a:accent4>
        <a:srgbClr val="FE733C"/>
      </a:accent4>
      <a:accent5>
        <a:srgbClr val="FE5A5A"/>
      </a:accent5>
      <a:accent6>
        <a:srgbClr val="1AC16E"/>
      </a:accent6>
      <a:hlink>
        <a:srgbClr val="1AC16E"/>
      </a:hlink>
      <a:folHlink>
        <a:srgbClr val="00B0F0"/>
      </a:folHlink>
    </a:clrScheme>
    <a:fontScheme name="grandview display">
      <a:majorFont>
        <a:latin typeface="Grandview Display"/>
        <a:ea typeface=""/>
        <a:cs typeface=""/>
      </a:majorFont>
      <a:minorFont>
        <a:latin typeface="Grandview Displ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ashVTI" id="{0A75137F-CDEB-4E94-A788-9D255EBE1B91}" vid="{DE9A6A09-5855-45A3-8E99-4290ED24057C}"/>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Life celebration birthday</Template>
  <TotalTime>52</TotalTime>
  <Words>989</Words>
  <Application>Microsoft Office PowerPoint</Application>
  <PresentationFormat>Widescreen</PresentationFormat>
  <Paragraphs>87</Paragraphs>
  <Slides>14</Slides>
  <Notes>14</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14</vt:i4>
      </vt:variant>
    </vt:vector>
  </HeadingPairs>
  <TitlesOfParts>
    <vt:vector size="25" baseType="lpstr">
      <vt:lpstr>Aptos</vt:lpstr>
      <vt:lpstr>Arial</vt:lpstr>
      <vt:lpstr>Bell MT</vt:lpstr>
      <vt:lpstr>Britannic Bold</vt:lpstr>
      <vt:lpstr>Calibri</vt:lpstr>
      <vt:lpstr>French Script MT</vt:lpstr>
      <vt:lpstr>Grandview Display</vt:lpstr>
      <vt:lpstr>Mystical Woods Smooth Script</vt:lpstr>
      <vt:lpstr>Sagona ExtraLight</vt:lpstr>
      <vt:lpstr>Office Theme</vt:lpstr>
      <vt:lpstr>DashVTI</vt:lpstr>
      <vt:lpstr>Inspiring Word for the Year</vt:lpstr>
      <vt:lpstr>Instructions</vt:lpstr>
      <vt:lpstr>Reflect</vt:lpstr>
      <vt:lpstr>Visualize</vt:lpstr>
      <vt:lpstr>Create a List</vt:lpstr>
      <vt:lpstr>Example Words</vt:lpstr>
      <vt:lpstr>Review &amp; Refine</vt:lpstr>
      <vt:lpstr>Commit</vt:lpstr>
      <vt:lpstr>Choose</vt:lpstr>
      <vt:lpstr>Template Instructions</vt:lpstr>
      <vt:lpstr>Inspire</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Alexis L. Kanda-Olmstead</dc:creator>
  <cp:lastModifiedBy>Alexis L. Kanda-Olmstead</cp:lastModifiedBy>
  <cp:revision>4</cp:revision>
  <dcterms:created xsi:type="dcterms:W3CDTF">2024-12-06T15:28:27Z</dcterms:created>
  <dcterms:modified xsi:type="dcterms:W3CDTF">2025-04-15T10:47:31Z</dcterms:modified>
</cp:coreProperties>
</file>