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373" r:id="rId2"/>
    <p:sldId id="2374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98BD7F-B8E7-4842-901F-07900C8C426B}" v="42" dt="2025-04-29T15:34:39.4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94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is L. Kanda-Olmstead" userId="e0fb6a47-512b-4b93-8093-36f0b0750309" providerId="ADAL" clId="{2E98BD7F-B8E7-4842-901F-07900C8C426B}"/>
    <pc:docChg chg="custSel modSld">
      <pc:chgData name="Alexis L. Kanda-Olmstead" userId="e0fb6a47-512b-4b93-8093-36f0b0750309" providerId="ADAL" clId="{2E98BD7F-B8E7-4842-901F-07900C8C426B}" dt="2025-04-29T15:42:24.978" v="618" actId="207"/>
      <pc:docMkLst>
        <pc:docMk/>
      </pc:docMkLst>
      <pc:sldChg chg="addSp modSp mod">
        <pc:chgData name="Alexis L. Kanda-Olmstead" userId="e0fb6a47-512b-4b93-8093-36f0b0750309" providerId="ADAL" clId="{2E98BD7F-B8E7-4842-901F-07900C8C426B}" dt="2025-04-29T15:42:24.978" v="618" actId="207"/>
        <pc:sldMkLst>
          <pc:docMk/>
          <pc:sldMk cId="804037496" sldId="2373"/>
        </pc:sldMkLst>
        <pc:spChg chg="mod">
          <ac:chgData name="Alexis L. Kanda-Olmstead" userId="e0fb6a47-512b-4b93-8093-36f0b0750309" providerId="ADAL" clId="{2E98BD7F-B8E7-4842-901F-07900C8C426B}" dt="2025-04-29T15:42:21.497" v="617" actId="207"/>
          <ac:spMkLst>
            <pc:docMk/>
            <pc:sldMk cId="804037496" sldId="2373"/>
            <ac:spMk id="2" creationId="{F71A5D46-DC48-A755-3E0B-088BAE0BCF31}"/>
          </ac:spMkLst>
        </pc:spChg>
        <pc:spChg chg="mod">
          <ac:chgData name="Alexis L. Kanda-Olmstead" userId="e0fb6a47-512b-4b93-8093-36f0b0750309" providerId="ADAL" clId="{2E98BD7F-B8E7-4842-901F-07900C8C426B}" dt="2025-04-29T15:42:24.978" v="618" actId="207"/>
          <ac:spMkLst>
            <pc:docMk/>
            <pc:sldMk cId="804037496" sldId="2373"/>
            <ac:spMk id="3" creationId="{F06927A8-18DD-995E-4AAE-3378823E70A9}"/>
          </ac:spMkLst>
        </pc:spChg>
        <pc:spChg chg="add mod">
          <ac:chgData name="Alexis L. Kanda-Olmstead" userId="e0fb6a47-512b-4b93-8093-36f0b0750309" providerId="ADAL" clId="{2E98BD7F-B8E7-4842-901F-07900C8C426B}" dt="2025-04-29T15:34:47.045" v="615" actId="1076"/>
          <ac:spMkLst>
            <pc:docMk/>
            <pc:sldMk cId="804037496" sldId="2373"/>
            <ac:spMk id="5" creationId="{D2613665-9905-05B8-60A1-F14143C35960}"/>
          </ac:spMkLst>
        </pc:spChg>
        <pc:spChg chg="add mod">
          <ac:chgData name="Alexis L. Kanda-Olmstead" userId="e0fb6a47-512b-4b93-8093-36f0b0750309" providerId="ADAL" clId="{2E98BD7F-B8E7-4842-901F-07900C8C426B}" dt="2025-04-29T15:34:43.360" v="614" actId="1076"/>
          <ac:spMkLst>
            <pc:docMk/>
            <pc:sldMk cId="804037496" sldId="2373"/>
            <ac:spMk id="6" creationId="{973ABF4E-B081-547E-3DD4-D06B76637A17}"/>
          </ac:spMkLst>
        </pc:spChg>
        <pc:picChg chg="mod">
          <ac:chgData name="Alexis L. Kanda-Olmstead" userId="e0fb6a47-512b-4b93-8093-36f0b0750309" providerId="ADAL" clId="{2E98BD7F-B8E7-4842-901F-07900C8C426B}" dt="2025-04-29T15:22:22.038" v="605" actId="1076"/>
          <ac:picMkLst>
            <pc:docMk/>
            <pc:sldMk cId="804037496" sldId="2373"/>
            <ac:picMk id="4" creationId="{E82D2F44-A95A-735D-3824-4ED2F551996A}"/>
          </ac:picMkLst>
        </pc:picChg>
      </pc:sldChg>
      <pc:sldChg chg="addSp delSp modSp mod modAnim">
        <pc:chgData name="Alexis L. Kanda-Olmstead" userId="e0fb6a47-512b-4b93-8093-36f0b0750309" providerId="ADAL" clId="{2E98BD7F-B8E7-4842-901F-07900C8C426B}" dt="2025-04-25T21:45:14.227" v="565" actId="20577"/>
        <pc:sldMkLst>
          <pc:docMk/>
          <pc:sldMk cId="356249235" sldId="2374"/>
        </pc:sldMkLst>
        <pc:spChg chg="mod">
          <ac:chgData name="Alexis L. Kanda-Olmstead" userId="e0fb6a47-512b-4b93-8093-36f0b0750309" providerId="ADAL" clId="{2E98BD7F-B8E7-4842-901F-07900C8C426B}" dt="2025-04-25T21:45:14.227" v="565" actId="20577"/>
          <ac:spMkLst>
            <pc:docMk/>
            <pc:sldMk cId="356249235" sldId="2374"/>
            <ac:spMk id="3" creationId="{4DF31E1A-AE6E-F423-3B1A-40DA27626C83}"/>
          </ac:spMkLst>
        </pc:spChg>
        <pc:spChg chg="add mod">
          <ac:chgData name="Alexis L. Kanda-Olmstead" userId="e0fb6a47-512b-4b93-8093-36f0b0750309" providerId="ADAL" clId="{2E98BD7F-B8E7-4842-901F-07900C8C426B}" dt="2025-04-25T21:43:46.052" v="523" actId="207"/>
          <ac:spMkLst>
            <pc:docMk/>
            <pc:sldMk cId="356249235" sldId="2374"/>
            <ac:spMk id="4" creationId="{D72372E8-8512-C29F-AA19-B7EFC8505B1E}"/>
          </ac:spMkLst>
        </pc:spChg>
        <pc:spChg chg="mod">
          <ac:chgData name="Alexis L. Kanda-Olmstead" userId="e0fb6a47-512b-4b93-8093-36f0b0750309" providerId="ADAL" clId="{2E98BD7F-B8E7-4842-901F-07900C8C426B}" dt="2025-04-25T21:35:48.488" v="2" actId="14100"/>
          <ac:spMkLst>
            <pc:docMk/>
            <pc:sldMk cId="356249235" sldId="2374"/>
            <ac:spMk id="5" creationId="{2A0758A1-0351-D927-0D79-8B8CC9C2E61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749960-15B9-405B-8EFD-6F982C8F83A1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A4659-8CBF-4EA5-B988-DEB8A0FCB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193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1E970-1572-4D99-9DDF-2049AD6D893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305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7BE1A-A02D-1578-86EA-0B2D3BDBFA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5325B2-D353-8A4C-13E5-028E5F8306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96414-B04A-870F-86F3-3C5325BBD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8A3D-36C5-49C3-9AB9-BD202992C8AE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30E098-557E-95F3-AC24-E335F88D9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506606-AE40-4D60-FA71-8211D99D0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B43C0-5CC2-4AFD-BCF5-A36176EE6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095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A616E-82AC-930B-F7DC-5B19EE15E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0F784-5754-8D88-F04B-A5611FBDCD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507EFA-6808-60DC-D92D-D6444C998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8A3D-36C5-49C3-9AB9-BD202992C8AE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D7CF2-4F97-C3B2-35A5-301BDA44F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E49C27-B387-5298-6585-F865F6A3E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B43C0-5CC2-4AFD-BCF5-A36176EE6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94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F53E4-C98F-1E70-79E5-C3F1F33FE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C13FE2-113D-C385-BB1F-77444A98CA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D6182-58CF-3D4B-EDEB-ADE9FAB99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8A3D-36C5-49C3-9AB9-BD202992C8AE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0FC87-73BD-E0FA-CC9A-F35FB92A9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A304C-4646-EE1C-C5EC-92CFE66AB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B43C0-5CC2-4AFD-BCF5-A36176EE6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938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CCAD7-3076-76BA-0F55-4C4DD1E4B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AE557-FBE2-2340-EEDC-70C99840C5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9E09D3-524E-C9DF-0498-254C5D0D6B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BB3D12-AF88-6B8C-E409-62682857D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8A3D-36C5-49C3-9AB9-BD202992C8AE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F23017-5271-91DC-2422-DB1A53933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8CE453-8ADB-D34B-8CAD-210ED5252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B43C0-5CC2-4AFD-BCF5-A36176EE6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746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12145-8404-94B5-7075-B8FF14A26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C8B1F3-54F3-DF1E-C5F9-EC3A99BFB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28BD76-F266-5C7D-53EC-0FBB2DECB6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DC7A94-8921-5258-39F5-CC43A9E0A1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74EF6F-E0E3-3F54-F3F2-2ECA950CD9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3C6BD9-0BD4-B53B-B245-7B2E56F2E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8A3D-36C5-49C3-9AB9-BD202992C8AE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376649-D8F4-80A4-F73E-55D61FD4C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1A5E8A-DDDC-A7F8-0219-4D855BDA5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B43C0-5CC2-4AFD-BCF5-A36176EE6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778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44FEC-9B45-8172-0D55-668CFB122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66E8D1-8674-E9C0-002B-B4D1BF3EE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8A3D-36C5-49C3-9AB9-BD202992C8AE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B3EFD9-2470-2ADA-E502-311CD1E1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723A2F-95D7-D801-ABD7-54FBA1970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B43C0-5CC2-4AFD-BCF5-A36176EE6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735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DCB236-8A71-A266-B5B7-9ACADB951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8A3D-36C5-49C3-9AB9-BD202992C8AE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9B82C2-80B7-AC50-F262-634E72860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B2E106-1132-E135-7B15-E6D33D0F2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B43C0-5CC2-4AFD-BCF5-A36176EE6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467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9BE96-0362-1378-3C73-A282049A8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762E3-F5B2-FCD6-C54E-673B8E06B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635901-E1D1-6B8A-00A4-56632821D0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9C35E5-A1AB-5A96-AD72-59640AED3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8A3D-36C5-49C3-9AB9-BD202992C8AE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95AB0E-3AF1-F071-72C4-53658CE32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577324-4CDF-A531-EA9F-048032ECC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B43C0-5CC2-4AFD-BCF5-A36176EE6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109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D96BA-B2F3-61CA-6F3E-15A21DA80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7AA66B-2D06-2F52-53AC-233541E628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68AE6-E416-89CC-B507-FDF95B553E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4958F9-8E36-2F31-0011-9EBED0A1D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8A3D-36C5-49C3-9AB9-BD202992C8AE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8821D2-273F-829B-7CC7-67C8A8BCF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53C70C-30F5-E8A4-9D5F-D71EBEC7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B43C0-5CC2-4AFD-BCF5-A36176EE6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173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79411-F0F4-9D15-5F2D-B9F4651B3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B1A9E7-3756-3BDA-D3DA-474B49E7A3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350125-F9B8-048E-2B1B-72B852811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8A3D-36C5-49C3-9AB9-BD202992C8AE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25CECB-E6DA-4368-03C1-F318CF082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608335-645D-8C3D-09ED-4F8422107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B43C0-5CC2-4AFD-BCF5-A36176EE6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600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2612CA-8AC0-DE00-DD63-6D6355B76A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CCD7D7-46A3-4458-DBAB-29DB21E888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037F0C-7E44-9B60-56CA-A1A1D3C5B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8A3D-36C5-49C3-9AB9-BD202992C8AE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1F6F4A-8579-B124-3EAA-1C8F6536A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B5175D-FB05-785B-73DA-55A638510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B43C0-5CC2-4AFD-BCF5-A36176EE6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486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7E279E-C27D-A6B4-340F-BCDB587E9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42AF24-CCD1-693F-BC13-1DEEDD367F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6B219B-4A8C-9756-9F44-9B4E50F9B9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7E8A3D-36C5-49C3-9AB9-BD202992C8AE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715B2-8393-B525-118F-0BAF95E9F1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86C4A-DFFB-1CB3-5BCC-63B5622582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FB43C0-5CC2-4AFD-BCF5-A36176EE6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54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82D2F44-A95A-735D-3824-4ED2F55199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00" r="-1" b="-1"/>
          <a:stretch/>
        </p:blipFill>
        <p:spPr>
          <a:xfrm>
            <a:off x="2772957" y="0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1A5D46-DC48-A755-3E0B-088BAE0BC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574" y="1942890"/>
            <a:ext cx="5345153" cy="1686560"/>
          </a:xfr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wrap="square" anchor="ctr">
            <a:noAutofit/>
          </a:bodyPr>
          <a:lstStyle/>
          <a:p>
            <a:r>
              <a:rPr lang="en-US" sz="6000" dirty="0">
                <a:solidFill>
                  <a:srgbClr val="C00000"/>
                </a:solidFill>
              </a:rPr>
              <a:t>AMPLIFICATION</a:t>
            </a:r>
            <a:endParaRPr lang="en-US" sz="4800" dirty="0">
              <a:solidFill>
                <a:srgbClr val="C00000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06927A8-18DD-995E-4AAE-3378823E70A9}"/>
              </a:ext>
            </a:extLst>
          </p:cNvPr>
          <p:cNvSpPr txBox="1">
            <a:spLocks/>
          </p:cNvSpPr>
          <p:nvPr/>
        </p:nvSpPr>
        <p:spPr>
          <a:xfrm>
            <a:off x="2129882" y="5471969"/>
            <a:ext cx="6557149" cy="886397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rgbClr val="C00000"/>
                </a:solidFill>
              </a:rPr>
              <a:t>Sharing the Amplify Love</a:t>
            </a:r>
          </a:p>
        </p:txBody>
      </p:sp>
      <p:sp>
        <p:nvSpPr>
          <p:cNvPr id="5" name="Heart 4">
            <a:extLst>
              <a:ext uri="{FF2B5EF4-FFF2-40B4-BE49-F238E27FC236}">
                <a16:creationId xmlns:a16="http://schemas.microsoft.com/office/drawing/2014/main" id="{D2613665-9905-05B8-60A1-F14143C35960}"/>
              </a:ext>
            </a:extLst>
          </p:cNvPr>
          <p:cNvSpPr/>
          <p:nvPr/>
        </p:nvSpPr>
        <p:spPr>
          <a:xfrm>
            <a:off x="2577811" y="5572340"/>
            <a:ext cx="633741" cy="617128"/>
          </a:xfrm>
          <a:prstGeom prst="hear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Heart 5">
            <a:extLst>
              <a:ext uri="{FF2B5EF4-FFF2-40B4-BE49-F238E27FC236}">
                <a16:creationId xmlns:a16="http://schemas.microsoft.com/office/drawing/2014/main" id="{973ABF4E-B081-547E-3DD4-D06B76637A17}"/>
              </a:ext>
            </a:extLst>
          </p:cNvPr>
          <p:cNvSpPr/>
          <p:nvPr/>
        </p:nvSpPr>
        <p:spPr>
          <a:xfrm>
            <a:off x="7569841" y="5572340"/>
            <a:ext cx="633741" cy="617128"/>
          </a:xfrm>
          <a:prstGeom prst="hear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037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86956-3049-487A-33BD-54884BD47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Amplify Email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31E1A-AE6E-F423-3B1A-40DA27626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4960434" cy="4351338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2400" dirty="0"/>
              <a:t>Make a list of women you appreciate, admire, or adore at work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Next to each name, write down their superpowers</a:t>
            </a:r>
          </a:p>
          <a:p>
            <a:pPr lvl="1">
              <a:spcBef>
                <a:spcPts val="1200"/>
              </a:spcBef>
            </a:pPr>
            <a:r>
              <a:rPr lang="en-US" sz="2000" dirty="0"/>
              <a:t>What do you appreciate, admire, or adore?</a:t>
            </a:r>
          </a:p>
          <a:p>
            <a:pPr lvl="1">
              <a:spcBef>
                <a:spcPts val="1200"/>
              </a:spcBef>
            </a:pPr>
            <a:r>
              <a:rPr lang="en-US" sz="2000" dirty="0"/>
              <a:t>What inspires you about them?</a:t>
            </a:r>
          </a:p>
          <a:p>
            <a:pPr lvl="1">
              <a:spcBef>
                <a:spcPts val="1200"/>
              </a:spcBef>
            </a:pPr>
            <a:r>
              <a:rPr lang="en-US" sz="2000" dirty="0"/>
              <a:t>What are their values and strengths?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Select one woman to amplify and email her right now</a:t>
            </a:r>
          </a:p>
          <a:p>
            <a:pPr marL="0" indent="0">
              <a:spcBef>
                <a:spcPts val="1200"/>
              </a:spcBef>
              <a:buNone/>
            </a:pPr>
            <a:endParaRPr lang="en-US" sz="2400" dirty="0"/>
          </a:p>
          <a:p>
            <a:endParaRPr lang="en-US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0758A1-0351-D927-0D79-8B8CC9C2E615}"/>
              </a:ext>
            </a:extLst>
          </p:cNvPr>
          <p:cNvSpPr/>
          <p:nvPr/>
        </p:nvSpPr>
        <p:spPr>
          <a:xfrm>
            <a:off x="7002966" y="278781"/>
            <a:ext cx="4850780" cy="633389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2372E8-8512-C29F-AA19-B7EFC8505B1E}"/>
              </a:ext>
            </a:extLst>
          </p:cNvPr>
          <p:cNvSpPr txBox="1"/>
          <p:nvPr/>
        </p:nvSpPr>
        <p:spPr>
          <a:xfrm>
            <a:off x="7281746" y="632421"/>
            <a:ext cx="414337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Dear (First Name),</a:t>
            </a:r>
          </a:p>
          <a:p>
            <a:r>
              <a:rPr lang="en-US" dirty="0">
                <a:solidFill>
                  <a:schemeClr val="bg1"/>
                </a:solidFill>
              </a:rPr>
              <a:t>I’m in a workshop where I’ve been asked to “amplify” a woman I (appreciate, admire, adore) at work, and your name was at the top of my list!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Amplifying someone means to reflect back their superpowers – the values and strengths they embody. I wanted you to know that I think you are an amazing person because…and I see your superpowers as ….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Thanks for being this person. 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 </a:t>
            </a:r>
          </a:p>
          <a:p>
            <a:endParaRPr lang="en-US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Sincerely,</a:t>
            </a:r>
          </a:p>
          <a:p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Your Name</a:t>
            </a:r>
          </a:p>
          <a:p>
            <a:endParaRPr lang="en-US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PS – No need to respond. I just wanted you to know.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49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168</Words>
  <Application>Microsoft Office PowerPoint</Application>
  <PresentationFormat>Widescreen</PresentationFormat>
  <Paragraphs>21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Wingdings</vt:lpstr>
      <vt:lpstr>Office Theme</vt:lpstr>
      <vt:lpstr>AMPLIFICATION</vt:lpstr>
      <vt:lpstr>Amplify Email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Alexis L. Kanda-Olmstead</dc:creator>
  <cp:lastModifiedBy>Alexis L. Kanda-Olmstead</cp:lastModifiedBy>
  <cp:revision>1</cp:revision>
  <dcterms:created xsi:type="dcterms:W3CDTF">2025-04-25T21:12:10Z</dcterms:created>
  <dcterms:modified xsi:type="dcterms:W3CDTF">2025-04-29T15:42:25Z</dcterms:modified>
</cp:coreProperties>
</file>