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7.xml" ContentType="application/vnd.openxmlformats-officedocument.presentationml.notesSlide+xml"/>
  <Override PartName="/ppt/tags/tag1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4" r:id="rId4"/>
  </p:sldMasterIdLst>
  <p:notesMasterIdLst>
    <p:notesMasterId r:id="rId39"/>
  </p:notesMasterIdLst>
  <p:sldIdLst>
    <p:sldId id="257" r:id="rId5"/>
    <p:sldId id="2192" r:id="rId6"/>
    <p:sldId id="2165" r:id="rId7"/>
    <p:sldId id="641" r:id="rId8"/>
    <p:sldId id="612" r:id="rId9"/>
    <p:sldId id="650" r:id="rId10"/>
    <p:sldId id="649" r:id="rId11"/>
    <p:sldId id="2186" r:id="rId12"/>
    <p:sldId id="2184" r:id="rId13"/>
    <p:sldId id="2171" r:id="rId14"/>
    <p:sldId id="610" r:id="rId15"/>
    <p:sldId id="2194" r:id="rId16"/>
    <p:sldId id="2191" r:id="rId17"/>
    <p:sldId id="2023" r:id="rId18"/>
    <p:sldId id="2022" r:id="rId19"/>
    <p:sldId id="2027" r:id="rId20"/>
    <p:sldId id="642" r:id="rId21"/>
    <p:sldId id="2026" r:id="rId22"/>
    <p:sldId id="644" r:id="rId23"/>
    <p:sldId id="532" r:id="rId24"/>
    <p:sldId id="2196" r:id="rId25"/>
    <p:sldId id="2195" r:id="rId26"/>
    <p:sldId id="2197" r:id="rId27"/>
    <p:sldId id="617" r:id="rId28"/>
    <p:sldId id="2021" r:id="rId29"/>
    <p:sldId id="2028" r:id="rId30"/>
    <p:sldId id="2009" r:id="rId31"/>
    <p:sldId id="2011" r:id="rId32"/>
    <p:sldId id="482" r:id="rId33"/>
    <p:sldId id="2193" r:id="rId34"/>
    <p:sldId id="2190" r:id="rId35"/>
    <p:sldId id="2025" r:id="rId36"/>
    <p:sldId id="596" r:id="rId37"/>
    <p:sldId id="2024" r:id="rId3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B4C7E7"/>
    <a:srgbClr val="5B9BD5"/>
    <a:srgbClr val="FFCB05"/>
    <a:srgbClr val="004260"/>
    <a:srgbClr val="FFFFFF"/>
    <a:srgbClr val="3FAAA0"/>
    <a:srgbClr val="005A84"/>
    <a:srgbClr val="AF72F1"/>
    <a:srgbClr val="ECE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A2EC2C-1F0C-4BC6-BA14-3D2360BFBE0E}" v="3034" dt="2021-06-10T15:29:21.5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78378" autoAdjust="0"/>
  </p:normalViewPr>
  <p:slideViewPr>
    <p:cSldViewPr snapToGrid="0">
      <p:cViewPr varScale="1">
        <p:scale>
          <a:sx n="49" d="100"/>
          <a:sy n="49" d="100"/>
        </p:scale>
        <p:origin x="17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9C7C34-17FD-470C-9138-9232B33A19F6}" type="doc">
      <dgm:prSet loTypeId="urn:diagrams.loki3.com/VaryingWidthList" loCatId="list" qsTypeId="urn:microsoft.com/office/officeart/2005/8/quickstyle/simple1" qsCatId="simple" csTypeId="urn:microsoft.com/office/officeart/2005/8/colors/accent3_2" csCatId="accent3" phldr="1"/>
      <dgm:spPr/>
    </dgm:pt>
    <dgm:pt modelId="{4A823B34-7A1B-414F-8F75-96DAFE42A7AA}">
      <dgm:prSet phldrT="[Text]"/>
      <dgm:spPr/>
      <dgm:t>
        <a:bodyPr/>
        <a:lstStyle/>
        <a:p>
          <a:pPr>
            <a:buNone/>
          </a:pPr>
          <a:r>
            <a:rPr lang="en-US" dirty="0"/>
            <a:t>Session 1 (4/30/21) Amplifying Yourself and Others</a:t>
          </a:r>
        </a:p>
      </dgm:t>
    </dgm:pt>
    <dgm:pt modelId="{1E384DF6-98F1-4541-ACA8-3A5E5154654A}" type="parTrans" cxnId="{34DB916F-FBC2-4F73-9BC9-FD3F87F1DE58}">
      <dgm:prSet/>
      <dgm:spPr/>
      <dgm:t>
        <a:bodyPr/>
        <a:lstStyle/>
        <a:p>
          <a:endParaRPr lang="en-US"/>
        </a:p>
      </dgm:t>
    </dgm:pt>
    <dgm:pt modelId="{1292C01C-FBC7-45AA-A3ED-973AC63178DC}" type="sibTrans" cxnId="{34DB916F-FBC2-4F73-9BC9-FD3F87F1DE58}">
      <dgm:prSet/>
      <dgm:spPr/>
      <dgm:t>
        <a:bodyPr/>
        <a:lstStyle/>
        <a:p>
          <a:endParaRPr lang="en-US"/>
        </a:p>
      </dgm:t>
    </dgm:pt>
    <dgm:pt modelId="{E19D4D95-3CBB-43E7-90EE-052AFE2BFB32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None/>
          </a:pPr>
          <a:r>
            <a:rPr lang="en-US" dirty="0"/>
            <a:t>Session 2 (5/7/21) Deconstructing Gender and Leadership</a:t>
          </a:r>
        </a:p>
      </dgm:t>
    </dgm:pt>
    <dgm:pt modelId="{EF546F80-441F-44F6-AB8E-930A7A41CB09}" type="parTrans" cxnId="{B49404F2-F456-4F15-A014-1CF19C809958}">
      <dgm:prSet/>
      <dgm:spPr/>
      <dgm:t>
        <a:bodyPr/>
        <a:lstStyle/>
        <a:p>
          <a:endParaRPr lang="en-US"/>
        </a:p>
      </dgm:t>
    </dgm:pt>
    <dgm:pt modelId="{DBBAC31F-7B15-4688-B32F-D75C68EA5794}" type="sibTrans" cxnId="{B49404F2-F456-4F15-A014-1CF19C809958}">
      <dgm:prSet/>
      <dgm:spPr/>
      <dgm:t>
        <a:bodyPr/>
        <a:lstStyle/>
        <a:p>
          <a:endParaRPr lang="en-US"/>
        </a:p>
      </dgm:t>
    </dgm:pt>
    <dgm:pt modelId="{5111BF3D-3F0C-4D90-BFD5-6356EF92B34B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None/>
          </a:pPr>
          <a:r>
            <a:rPr lang="en-US" dirty="0"/>
            <a:t>Session 4 (5/21/21) Cracking the Confidence Code</a:t>
          </a:r>
        </a:p>
      </dgm:t>
    </dgm:pt>
    <dgm:pt modelId="{85CBC278-126F-4A02-A828-FDE9E61F478A}" type="parTrans" cxnId="{4DEDA937-BF69-48E8-98A1-9DE67F94628F}">
      <dgm:prSet/>
      <dgm:spPr/>
      <dgm:t>
        <a:bodyPr/>
        <a:lstStyle/>
        <a:p>
          <a:endParaRPr lang="en-US"/>
        </a:p>
      </dgm:t>
    </dgm:pt>
    <dgm:pt modelId="{738CA362-95CE-48B5-84C6-20388E998AF5}" type="sibTrans" cxnId="{4DEDA937-BF69-48E8-98A1-9DE67F94628F}">
      <dgm:prSet/>
      <dgm:spPr/>
      <dgm:t>
        <a:bodyPr/>
        <a:lstStyle/>
        <a:p>
          <a:endParaRPr lang="en-US"/>
        </a:p>
      </dgm:t>
    </dgm:pt>
    <dgm:pt modelId="{C8F7C3E6-167E-4730-A92B-50BDE1081B8C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None/>
          </a:pPr>
          <a:r>
            <a:rPr lang="en-US" dirty="0"/>
            <a:t>Session 3 (5/14/21) Expanding Identity to Values and Strengths</a:t>
          </a:r>
        </a:p>
      </dgm:t>
    </dgm:pt>
    <dgm:pt modelId="{BB4FEF0D-37D7-48BD-BC2D-86D60AB59202}" type="parTrans" cxnId="{3A52B679-C572-4335-9428-5C7B1F6C6DB9}">
      <dgm:prSet/>
      <dgm:spPr/>
      <dgm:t>
        <a:bodyPr/>
        <a:lstStyle/>
        <a:p>
          <a:endParaRPr lang="en-US"/>
        </a:p>
      </dgm:t>
    </dgm:pt>
    <dgm:pt modelId="{E93F00B0-F247-4AEB-884C-7F0C1FE97B06}" type="sibTrans" cxnId="{3A52B679-C572-4335-9428-5C7B1F6C6DB9}">
      <dgm:prSet/>
      <dgm:spPr/>
      <dgm:t>
        <a:bodyPr/>
        <a:lstStyle/>
        <a:p>
          <a:endParaRPr lang="en-US"/>
        </a:p>
      </dgm:t>
    </dgm:pt>
    <dgm:pt modelId="{AC6BC3F5-381B-45DB-AEBB-151BDBB27D35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None/>
          </a:pPr>
          <a:r>
            <a:rPr lang="en-US" dirty="0"/>
            <a:t>Session 5 (5/28/21) Cultivating Resilience</a:t>
          </a:r>
        </a:p>
      </dgm:t>
    </dgm:pt>
    <dgm:pt modelId="{BE0927FE-40CB-4F67-97CB-3B24B62F2AF9}" type="parTrans" cxnId="{30C3B2D0-13ED-4B34-8A1A-F5726B937494}">
      <dgm:prSet/>
      <dgm:spPr/>
      <dgm:t>
        <a:bodyPr/>
        <a:lstStyle/>
        <a:p>
          <a:endParaRPr lang="en-US"/>
        </a:p>
      </dgm:t>
    </dgm:pt>
    <dgm:pt modelId="{075E3FE0-A72C-4DB8-BD51-FF3A4CE3BD73}" type="sibTrans" cxnId="{30C3B2D0-13ED-4B34-8A1A-F5726B937494}">
      <dgm:prSet/>
      <dgm:spPr/>
      <dgm:t>
        <a:bodyPr/>
        <a:lstStyle/>
        <a:p>
          <a:endParaRPr lang="en-US"/>
        </a:p>
      </dgm:t>
    </dgm:pt>
    <dgm:pt modelId="{5CE722E3-3160-498B-8D3F-4084B29F50A0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buNone/>
          </a:pPr>
          <a:r>
            <a:rPr lang="en-US" dirty="0"/>
            <a:t>Session 6 (6/4/21) Building Inclusive Organizations</a:t>
          </a:r>
        </a:p>
      </dgm:t>
    </dgm:pt>
    <dgm:pt modelId="{BB4222A2-4F8C-460A-93AC-A218E1D605F4}" type="parTrans" cxnId="{47C6EC46-AABB-4FA4-B74A-1BE0C8F32AC0}">
      <dgm:prSet/>
      <dgm:spPr/>
      <dgm:t>
        <a:bodyPr/>
        <a:lstStyle/>
        <a:p>
          <a:endParaRPr lang="en-US"/>
        </a:p>
      </dgm:t>
    </dgm:pt>
    <dgm:pt modelId="{26616653-D8B9-41C3-8573-064ACF15486C}" type="sibTrans" cxnId="{47C6EC46-AABB-4FA4-B74A-1BE0C8F32AC0}">
      <dgm:prSet/>
      <dgm:spPr/>
      <dgm:t>
        <a:bodyPr/>
        <a:lstStyle/>
        <a:p>
          <a:endParaRPr lang="en-US"/>
        </a:p>
      </dgm:t>
    </dgm:pt>
    <dgm:pt modelId="{601E95B4-F7EF-484F-ABC0-22344AE3FF25}">
      <dgm:prSet phldrT="[Text]"/>
      <dgm:spPr>
        <a:solidFill>
          <a:schemeClr val="accent4"/>
        </a:solidFill>
      </dgm:spPr>
      <dgm:t>
        <a:bodyPr/>
        <a:lstStyle/>
        <a:p>
          <a:pPr>
            <a:buNone/>
          </a:pPr>
          <a:r>
            <a:rPr lang="en-US" dirty="0"/>
            <a:t>Session 7 (6/11/21) Creating Change through Community</a:t>
          </a:r>
        </a:p>
      </dgm:t>
    </dgm:pt>
    <dgm:pt modelId="{C914E322-54E2-481F-9E82-01263A0024AA}" type="parTrans" cxnId="{C5B93401-4DBD-4DD3-BD52-AAC8AFFF6A90}">
      <dgm:prSet/>
      <dgm:spPr/>
      <dgm:t>
        <a:bodyPr/>
        <a:lstStyle/>
        <a:p>
          <a:endParaRPr lang="en-US"/>
        </a:p>
      </dgm:t>
    </dgm:pt>
    <dgm:pt modelId="{5B9095A5-CA7C-4857-827D-72FE20849EBC}" type="sibTrans" cxnId="{C5B93401-4DBD-4DD3-BD52-AAC8AFFF6A90}">
      <dgm:prSet/>
      <dgm:spPr/>
      <dgm:t>
        <a:bodyPr/>
        <a:lstStyle/>
        <a:p>
          <a:endParaRPr lang="en-US"/>
        </a:p>
      </dgm:t>
    </dgm:pt>
    <dgm:pt modelId="{0F644EAE-3FD8-43A2-AA52-E89592743504}">
      <dgm:prSet phldrT="[Text]"/>
      <dgm:spPr/>
      <dgm:t>
        <a:bodyPr/>
        <a:lstStyle/>
        <a:p>
          <a:pPr>
            <a:buNone/>
          </a:pPr>
          <a:r>
            <a:rPr lang="en-US" dirty="0"/>
            <a:t>Session 8 (6/18/21) Sustaining a Movement</a:t>
          </a:r>
        </a:p>
      </dgm:t>
    </dgm:pt>
    <dgm:pt modelId="{79E79161-249F-4C5B-8ECC-BF1C50C4F48A}" type="parTrans" cxnId="{84857A93-6E52-40A2-9E62-4096C6A381A9}">
      <dgm:prSet/>
      <dgm:spPr/>
      <dgm:t>
        <a:bodyPr/>
        <a:lstStyle/>
        <a:p>
          <a:endParaRPr lang="en-US"/>
        </a:p>
      </dgm:t>
    </dgm:pt>
    <dgm:pt modelId="{BE0E6912-891C-402B-AAA5-5A36E7B4DD78}" type="sibTrans" cxnId="{84857A93-6E52-40A2-9E62-4096C6A381A9}">
      <dgm:prSet/>
      <dgm:spPr/>
      <dgm:t>
        <a:bodyPr/>
        <a:lstStyle/>
        <a:p>
          <a:endParaRPr lang="en-US"/>
        </a:p>
      </dgm:t>
    </dgm:pt>
    <dgm:pt modelId="{7CD17D1A-B65A-40F8-B5DE-6C87DA2A137D}" type="pres">
      <dgm:prSet presAssocID="{059C7C34-17FD-470C-9138-9232B33A19F6}" presName="Name0" presStyleCnt="0">
        <dgm:presLayoutVars>
          <dgm:resizeHandles/>
        </dgm:presLayoutVars>
      </dgm:prSet>
      <dgm:spPr/>
    </dgm:pt>
    <dgm:pt modelId="{D97034DA-1C3F-4068-A19A-D571F0F371B4}" type="pres">
      <dgm:prSet presAssocID="{4A823B34-7A1B-414F-8F75-96DAFE42A7AA}" presName="text" presStyleLbl="node1" presStyleIdx="0" presStyleCnt="8">
        <dgm:presLayoutVars>
          <dgm:bulletEnabled val="1"/>
        </dgm:presLayoutVars>
      </dgm:prSet>
      <dgm:spPr/>
    </dgm:pt>
    <dgm:pt modelId="{ED8DFD24-2602-40AC-8A14-ED1ABD884669}" type="pres">
      <dgm:prSet presAssocID="{1292C01C-FBC7-45AA-A3ED-973AC63178DC}" presName="space" presStyleCnt="0"/>
      <dgm:spPr/>
    </dgm:pt>
    <dgm:pt modelId="{A987478D-A24D-4E5A-B09E-8A3E4E06A679}" type="pres">
      <dgm:prSet presAssocID="{E19D4D95-3CBB-43E7-90EE-052AFE2BFB32}" presName="text" presStyleLbl="node1" presStyleIdx="1" presStyleCnt="8">
        <dgm:presLayoutVars>
          <dgm:bulletEnabled val="1"/>
        </dgm:presLayoutVars>
      </dgm:prSet>
      <dgm:spPr/>
    </dgm:pt>
    <dgm:pt modelId="{31F41356-6AEE-4C4C-BD1B-0FAFC1C49FB5}" type="pres">
      <dgm:prSet presAssocID="{DBBAC31F-7B15-4688-B32F-D75C68EA5794}" presName="space" presStyleCnt="0"/>
      <dgm:spPr/>
    </dgm:pt>
    <dgm:pt modelId="{368D85A7-5C68-43CE-8E7C-8CFB3E6F000B}" type="pres">
      <dgm:prSet presAssocID="{C8F7C3E6-167E-4730-A92B-50BDE1081B8C}" presName="text" presStyleLbl="node1" presStyleIdx="2" presStyleCnt="8">
        <dgm:presLayoutVars>
          <dgm:bulletEnabled val="1"/>
        </dgm:presLayoutVars>
      </dgm:prSet>
      <dgm:spPr/>
    </dgm:pt>
    <dgm:pt modelId="{A80CFC83-C81D-433D-B012-B6DCD3386375}" type="pres">
      <dgm:prSet presAssocID="{E93F00B0-F247-4AEB-884C-7F0C1FE97B06}" presName="space" presStyleCnt="0"/>
      <dgm:spPr/>
    </dgm:pt>
    <dgm:pt modelId="{828032A5-1A4D-4A32-B2DB-B4BFD704758E}" type="pres">
      <dgm:prSet presAssocID="{5111BF3D-3F0C-4D90-BFD5-6356EF92B34B}" presName="text" presStyleLbl="node1" presStyleIdx="3" presStyleCnt="8">
        <dgm:presLayoutVars>
          <dgm:bulletEnabled val="1"/>
        </dgm:presLayoutVars>
      </dgm:prSet>
      <dgm:spPr/>
    </dgm:pt>
    <dgm:pt modelId="{4913A35F-3D63-4161-8B30-052F35E32E09}" type="pres">
      <dgm:prSet presAssocID="{738CA362-95CE-48B5-84C6-20388E998AF5}" presName="space" presStyleCnt="0"/>
      <dgm:spPr/>
    </dgm:pt>
    <dgm:pt modelId="{C0369FE7-053D-42FF-A92A-650537660310}" type="pres">
      <dgm:prSet presAssocID="{AC6BC3F5-381B-45DB-AEBB-151BDBB27D35}" presName="text" presStyleLbl="node1" presStyleIdx="4" presStyleCnt="8">
        <dgm:presLayoutVars>
          <dgm:bulletEnabled val="1"/>
        </dgm:presLayoutVars>
      </dgm:prSet>
      <dgm:spPr/>
    </dgm:pt>
    <dgm:pt modelId="{AAE3FE5C-74DA-4E67-AFAD-8A3CBF122039}" type="pres">
      <dgm:prSet presAssocID="{075E3FE0-A72C-4DB8-BD51-FF3A4CE3BD73}" presName="space" presStyleCnt="0"/>
      <dgm:spPr/>
    </dgm:pt>
    <dgm:pt modelId="{54E16099-496D-4DE3-A6E5-F5EB8549F6CB}" type="pres">
      <dgm:prSet presAssocID="{5CE722E3-3160-498B-8D3F-4084B29F50A0}" presName="text" presStyleLbl="node1" presStyleIdx="5" presStyleCnt="8">
        <dgm:presLayoutVars>
          <dgm:bulletEnabled val="1"/>
        </dgm:presLayoutVars>
      </dgm:prSet>
      <dgm:spPr/>
    </dgm:pt>
    <dgm:pt modelId="{480A85E0-03CF-49D6-91F0-85957AA71248}" type="pres">
      <dgm:prSet presAssocID="{26616653-D8B9-41C3-8573-064ACF15486C}" presName="space" presStyleCnt="0"/>
      <dgm:spPr/>
    </dgm:pt>
    <dgm:pt modelId="{0790567E-ACA5-4035-A339-1CE4D2F63114}" type="pres">
      <dgm:prSet presAssocID="{601E95B4-F7EF-484F-ABC0-22344AE3FF25}" presName="text" presStyleLbl="node1" presStyleIdx="6" presStyleCnt="8">
        <dgm:presLayoutVars>
          <dgm:bulletEnabled val="1"/>
        </dgm:presLayoutVars>
      </dgm:prSet>
      <dgm:spPr/>
    </dgm:pt>
    <dgm:pt modelId="{58B18A29-81BC-4A05-9FDF-F7B15B070FFC}" type="pres">
      <dgm:prSet presAssocID="{5B9095A5-CA7C-4857-827D-72FE20849EBC}" presName="space" presStyleCnt="0"/>
      <dgm:spPr/>
    </dgm:pt>
    <dgm:pt modelId="{B74EB673-F40C-423C-ABC7-3108814FDC5C}" type="pres">
      <dgm:prSet presAssocID="{0F644EAE-3FD8-43A2-AA52-E89592743504}" presName="text" presStyleLbl="node1" presStyleIdx="7" presStyleCnt="8">
        <dgm:presLayoutVars>
          <dgm:bulletEnabled val="1"/>
        </dgm:presLayoutVars>
      </dgm:prSet>
      <dgm:spPr/>
    </dgm:pt>
  </dgm:ptLst>
  <dgm:cxnLst>
    <dgm:cxn modelId="{C5B93401-4DBD-4DD3-BD52-AAC8AFFF6A90}" srcId="{059C7C34-17FD-470C-9138-9232B33A19F6}" destId="{601E95B4-F7EF-484F-ABC0-22344AE3FF25}" srcOrd="6" destOrd="0" parTransId="{C914E322-54E2-481F-9E82-01263A0024AA}" sibTransId="{5B9095A5-CA7C-4857-827D-72FE20849EBC}"/>
    <dgm:cxn modelId="{8C07F126-6C18-4FA8-BCBD-96A007570947}" type="presOf" srcId="{AC6BC3F5-381B-45DB-AEBB-151BDBB27D35}" destId="{C0369FE7-053D-42FF-A92A-650537660310}" srcOrd="0" destOrd="0" presId="urn:diagrams.loki3.com/VaryingWidthList"/>
    <dgm:cxn modelId="{1A9BD529-CBC9-4902-9ABC-3A13842944AE}" type="presOf" srcId="{E19D4D95-3CBB-43E7-90EE-052AFE2BFB32}" destId="{A987478D-A24D-4E5A-B09E-8A3E4E06A679}" srcOrd="0" destOrd="0" presId="urn:diagrams.loki3.com/VaryingWidthList"/>
    <dgm:cxn modelId="{87583533-9B36-4073-9677-DAE554397944}" type="presOf" srcId="{C8F7C3E6-167E-4730-A92B-50BDE1081B8C}" destId="{368D85A7-5C68-43CE-8E7C-8CFB3E6F000B}" srcOrd="0" destOrd="0" presId="urn:diagrams.loki3.com/VaryingWidthList"/>
    <dgm:cxn modelId="{4DEDA937-BF69-48E8-98A1-9DE67F94628F}" srcId="{059C7C34-17FD-470C-9138-9232B33A19F6}" destId="{5111BF3D-3F0C-4D90-BFD5-6356EF92B34B}" srcOrd="3" destOrd="0" parTransId="{85CBC278-126F-4A02-A828-FDE9E61F478A}" sibTransId="{738CA362-95CE-48B5-84C6-20388E998AF5}"/>
    <dgm:cxn modelId="{47C6EC46-AABB-4FA4-B74A-1BE0C8F32AC0}" srcId="{059C7C34-17FD-470C-9138-9232B33A19F6}" destId="{5CE722E3-3160-498B-8D3F-4084B29F50A0}" srcOrd="5" destOrd="0" parTransId="{BB4222A2-4F8C-460A-93AC-A218E1D605F4}" sibTransId="{26616653-D8B9-41C3-8573-064ACF15486C}"/>
    <dgm:cxn modelId="{52DBB34D-966C-415E-9201-92920205C755}" type="presOf" srcId="{0F644EAE-3FD8-43A2-AA52-E89592743504}" destId="{B74EB673-F40C-423C-ABC7-3108814FDC5C}" srcOrd="0" destOrd="0" presId="urn:diagrams.loki3.com/VaryingWidthList"/>
    <dgm:cxn modelId="{7BAA1E6E-E13E-4506-B6D2-32BFF1FE3156}" type="presOf" srcId="{601E95B4-F7EF-484F-ABC0-22344AE3FF25}" destId="{0790567E-ACA5-4035-A339-1CE4D2F63114}" srcOrd="0" destOrd="0" presId="urn:diagrams.loki3.com/VaryingWidthList"/>
    <dgm:cxn modelId="{34DB916F-FBC2-4F73-9BC9-FD3F87F1DE58}" srcId="{059C7C34-17FD-470C-9138-9232B33A19F6}" destId="{4A823B34-7A1B-414F-8F75-96DAFE42A7AA}" srcOrd="0" destOrd="0" parTransId="{1E384DF6-98F1-4541-ACA8-3A5E5154654A}" sibTransId="{1292C01C-FBC7-45AA-A3ED-973AC63178DC}"/>
    <dgm:cxn modelId="{3A52B679-C572-4335-9428-5C7B1F6C6DB9}" srcId="{059C7C34-17FD-470C-9138-9232B33A19F6}" destId="{C8F7C3E6-167E-4730-A92B-50BDE1081B8C}" srcOrd="2" destOrd="0" parTransId="{BB4FEF0D-37D7-48BD-BC2D-86D60AB59202}" sibTransId="{E93F00B0-F247-4AEB-884C-7F0C1FE97B06}"/>
    <dgm:cxn modelId="{84857A93-6E52-40A2-9E62-4096C6A381A9}" srcId="{059C7C34-17FD-470C-9138-9232B33A19F6}" destId="{0F644EAE-3FD8-43A2-AA52-E89592743504}" srcOrd="7" destOrd="0" parTransId="{79E79161-249F-4C5B-8ECC-BF1C50C4F48A}" sibTransId="{BE0E6912-891C-402B-AAA5-5A36E7B4DD78}"/>
    <dgm:cxn modelId="{459D16A6-DB61-4B2F-B3EF-C33C26DDCC75}" type="presOf" srcId="{5CE722E3-3160-498B-8D3F-4084B29F50A0}" destId="{54E16099-496D-4DE3-A6E5-F5EB8549F6CB}" srcOrd="0" destOrd="0" presId="urn:diagrams.loki3.com/VaryingWidthList"/>
    <dgm:cxn modelId="{74EFC2B8-286C-471D-B3C0-7D78F9CA7309}" type="presOf" srcId="{5111BF3D-3F0C-4D90-BFD5-6356EF92B34B}" destId="{828032A5-1A4D-4A32-B2DB-B4BFD704758E}" srcOrd="0" destOrd="0" presId="urn:diagrams.loki3.com/VaryingWidthList"/>
    <dgm:cxn modelId="{0814DBCA-5F72-4BE1-ABDC-6551C19B26BA}" type="presOf" srcId="{4A823B34-7A1B-414F-8F75-96DAFE42A7AA}" destId="{D97034DA-1C3F-4068-A19A-D571F0F371B4}" srcOrd="0" destOrd="0" presId="urn:diagrams.loki3.com/VaryingWidthList"/>
    <dgm:cxn modelId="{30C3B2D0-13ED-4B34-8A1A-F5726B937494}" srcId="{059C7C34-17FD-470C-9138-9232B33A19F6}" destId="{AC6BC3F5-381B-45DB-AEBB-151BDBB27D35}" srcOrd="4" destOrd="0" parTransId="{BE0927FE-40CB-4F67-97CB-3B24B62F2AF9}" sibTransId="{075E3FE0-A72C-4DB8-BD51-FF3A4CE3BD73}"/>
    <dgm:cxn modelId="{B49404F2-F456-4F15-A014-1CF19C809958}" srcId="{059C7C34-17FD-470C-9138-9232B33A19F6}" destId="{E19D4D95-3CBB-43E7-90EE-052AFE2BFB32}" srcOrd="1" destOrd="0" parTransId="{EF546F80-441F-44F6-AB8E-930A7A41CB09}" sibTransId="{DBBAC31F-7B15-4688-B32F-D75C68EA5794}"/>
    <dgm:cxn modelId="{E070DEFF-D1C3-46FA-B7F5-E3C46931CBB9}" type="presOf" srcId="{059C7C34-17FD-470C-9138-9232B33A19F6}" destId="{7CD17D1A-B65A-40F8-B5DE-6C87DA2A137D}" srcOrd="0" destOrd="0" presId="urn:diagrams.loki3.com/VaryingWidthList"/>
    <dgm:cxn modelId="{02D490C7-D3B8-4C24-87D1-628B20D8C9DE}" type="presParOf" srcId="{7CD17D1A-B65A-40F8-B5DE-6C87DA2A137D}" destId="{D97034DA-1C3F-4068-A19A-D571F0F371B4}" srcOrd="0" destOrd="0" presId="urn:diagrams.loki3.com/VaryingWidthList"/>
    <dgm:cxn modelId="{5216C834-3937-4389-9B15-90C2C286EE2D}" type="presParOf" srcId="{7CD17D1A-B65A-40F8-B5DE-6C87DA2A137D}" destId="{ED8DFD24-2602-40AC-8A14-ED1ABD884669}" srcOrd="1" destOrd="0" presId="urn:diagrams.loki3.com/VaryingWidthList"/>
    <dgm:cxn modelId="{D3ED5F4E-440D-45AB-8380-CEFC5E5410FF}" type="presParOf" srcId="{7CD17D1A-B65A-40F8-B5DE-6C87DA2A137D}" destId="{A987478D-A24D-4E5A-B09E-8A3E4E06A679}" srcOrd="2" destOrd="0" presId="urn:diagrams.loki3.com/VaryingWidthList"/>
    <dgm:cxn modelId="{4B319379-5EDD-4104-B744-5991E705202E}" type="presParOf" srcId="{7CD17D1A-B65A-40F8-B5DE-6C87DA2A137D}" destId="{31F41356-6AEE-4C4C-BD1B-0FAFC1C49FB5}" srcOrd="3" destOrd="0" presId="urn:diagrams.loki3.com/VaryingWidthList"/>
    <dgm:cxn modelId="{505B36BE-B70D-4472-BAC7-8DB17FA43C1E}" type="presParOf" srcId="{7CD17D1A-B65A-40F8-B5DE-6C87DA2A137D}" destId="{368D85A7-5C68-43CE-8E7C-8CFB3E6F000B}" srcOrd="4" destOrd="0" presId="urn:diagrams.loki3.com/VaryingWidthList"/>
    <dgm:cxn modelId="{5A2D8CB3-B22C-4177-8B70-C959CBF59907}" type="presParOf" srcId="{7CD17D1A-B65A-40F8-B5DE-6C87DA2A137D}" destId="{A80CFC83-C81D-433D-B012-B6DCD3386375}" srcOrd="5" destOrd="0" presId="urn:diagrams.loki3.com/VaryingWidthList"/>
    <dgm:cxn modelId="{A18CF44E-9793-49CF-A781-719967CD10A7}" type="presParOf" srcId="{7CD17D1A-B65A-40F8-B5DE-6C87DA2A137D}" destId="{828032A5-1A4D-4A32-B2DB-B4BFD704758E}" srcOrd="6" destOrd="0" presId="urn:diagrams.loki3.com/VaryingWidthList"/>
    <dgm:cxn modelId="{B8DCD9DC-8D54-40D3-8445-837124FEA81E}" type="presParOf" srcId="{7CD17D1A-B65A-40F8-B5DE-6C87DA2A137D}" destId="{4913A35F-3D63-4161-8B30-052F35E32E09}" srcOrd="7" destOrd="0" presId="urn:diagrams.loki3.com/VaryingWidthList"/>
    <dgm:cxn modelId="{C5327472-B957-4EEF-A1B4-C681F7A79314}" type="presParOf" srcId="{7CD17D1A-B65A-40F8-B5DE-6C87DA2A137D}" destId="{C0369FE7-053D-42FF-A92A-650537660310}" srcOrd="8" destOrd="0" presId="urn:diagrams.loki3.com/VaryingWidthList"/>
    <dgm:cxn modelId="{1DD870AF-E61E-4875-996C-649E555FA36B}" type="presParOf" srcId="{7CD17D1A-B65A-40F8-B5DE-6C87DA2A137D}" destId="{AAE3FE5C-74DA-4E67-AFAD-8A3CBF122039}" srcOrd="9" destOrd="0" presId="urn:diagrams.loki3.com/VaryingWidthList"/>
    <dgm:cxn modelId="{268F893E-0555-4BA3-AC03-687DFCCD15C1}" type="presParOf" srcId="{7CD17D1A-B65A-40F8-B5DE-6C87DA2A137D}" destId="{54E16099-496D-4DE3-A6E5-F5EB8549F6CB}" srcOrd="10" destOrd="0" presId="urn:diagrams.loki3.com/VaryingWidthList"/>
    <dgm:cxn modelId="{37D85466-BC01-418D-8E29-1AACD17B8711}" type="presParOf" srcId="{7CD17D1A-B65A-40F8-B5DE-6C87DA2A137D}" destId="{480A85E0-03CF-49D6-91F0-85957AA71248}" srcOrd="11" destOrd="0" presId="urn:diagrams.loki3.com/VaryingWidthList"/>
    <dgm:cxn modelId="{40563F09-D396-4F88-9FAF-1BE49CF9630E}" type="presParOf" srcId="{7CD17D1A-B65A-40F8-B5DE-6C87DA2A137D}" destId="{0790567E-ACA5-4035-A339-1CE4D2F63114}" srcOrd="12" destOrd="0" presId="urn:diagrams.loki3.com/VaryingWidthList"/>
    <dgm:cxn modelId="{0267EA5A-DF4B-47D6-9D34-BBF47163DF4B}" type="presParOf" srcId="{7CD17D1A-B65A-40F8-B5DE-6C87DA2A137D}" destId="{58B18A29-81BC-4A05-9FDF-F7B15B070FFC}" srcOrd="13" destOrd="0" presId="urn:diagrams.loki3.com/VaryingWidthList"/>
    <dgm:cxn modelId="{38017E82-F241-45CF-8F0F-034F0D654E18}" type="presParOf" srcId="{7CD17D1A-B65A-40F8-B5DE-6C87DA2A137D}" destId="{B74EB673-F40C-423C-ABC7-3108814FDC5C}" srcOrd="1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9C136D-A42E-4B79-87B6-F8416A0355B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4060E2B-A780-4C24-81D7-B82BC389B687}">
      <dgm:prSet custT="1"/>
      <dgm:spPr/>
      <dgm:t>
        <a:bodyPr/>
        <a:lstStyle/>
        <a:p>
          <a:r>
            <a:rPr lang="en-US" sz="1800" dirty="0"/>
            <a:t>In hetero couples, women perform 2x as much domestic work and childcare as their male partners</a:t>
          </a:r>
        </a:p>
      </dgm:t>
    </dgm:pt>
    <dgm:pt modelId="{7876943C-71D9-4A6C-A903-E8BA711ECB10}" type="parTrans" cxnId="{380E7714-C7EC-4032-BA56-90ECB13B536D}">
      <dgm:prSet/>
      <dgm:spPr/>
      <dgm:t>
        <a:bodyPr/>
        <a:lstStyle/>
        <a:p>
          <a:endParaRPr lang="en-US"/>
        </a:p>
      </dgm:t>
    </dgm:pt>
    <dgm:pt modelId="{1DC7BD5C-5EE6-44C9-BFCE-010BF3854F83}" type="sibTrans" cxnId="{380E7714-C7EC-4032-BA56-90ECB13B536D}">
      <dgm:prSet/>
      <dgm:spPr/>
      <dgm:t>
        <a:bodyPr/>
        <a:lstStyle/>
        <a:p>
          <a:endParaRPr lang="en-US"/>
        </a:p>
      </dgm:t>
    </dgm:pt>
    <dgm:pt modelId="{C6BF0CD6-C251-4EBF-9C38-426952BAFE98}">
      <dgm:prSet custT="1"/>
      <dgm:spPr/>
      <dgm:t>
        <a:bodyPr/>
        <a:lstStyle/>
        <a:p>
          <a:r>
            <a:rPr lang="en-US" sz="1800" dirty="0"/>
            <a:t>2 of 3 caregivers for elderly parents and sick family members are women</a:t>
          </a:r>
        </a:p>
      </dgm:t>
    </dgm:pt>
    <dgm:pt modelId="{45FF8ED3-8C47-40C0-AAB9-4C8E32948E29}" type="parTrans" cxnId="{47FE7263-EC96-44D7-A9BE-059AB3399274}">
      <dgm:prSet/>
      <dgm:spPr/>
      <dgm:t>
        <a:bodyPr/>
        <a:lstStyle/>
        <a:p>
          <a:endParaRPr lang="en-US"/>
        </a:p>
      </dgm:t>
    </dgm:pt>
    <dgm:pt modelId="{63826549-EE68-447C-8A47-EF6A428F777E}" type="sibTrans" cxnId="{47FE7263-EC96-44D7-A9BE-059AB3399274}">
      <dgm:prSet/>
      <dgm:spPr/>
      <dgm:t>
        <a:bodyPr/>
        <a:lstStyle/>
        <a:p>
          <a:endParaRPr lang="en-US"/>
        </a:p>
      </dgm:t>
    </dgm:pt>
    <dgm:pt modelId="{8220315C-D3F7-447B-BEC1-697A09CDFBF3}">
      <dgm:prSet custT="1"/>
      <dgm:spPr/>
      <dgm:t>
        <a:bodyPr/>
        <a:lstStyle/>
        <a:p>
          <a:r>
            <a:rPr lang="en-US" sz="1800" dirty="0"/>
            <a:t>Women of color are asked to do more “office housework” than white women</a:t>
          </a:r>
        </a:p>
      </dgm:t>
    </dgm:pt>
    <dgm:pt modelId="{7DCC8EB2-BC89-48A1-BC40-4B67487A7284}" type="parTrans" cxnId="{44D33FC8-5C0C-4487-B9CE-F3312E4F55BC}">
      <dgm:prSet/>
      <dgm:spPr/>
      <dgm:t>
        <a:bodyPr/>
        <a:lstStyle/>
        <a:p>
          <a:endParaRPr lang="en-US"/>
        </a:p>
      </dgm:t>
    </dgm:pt>
    <dgm:pt modelId="{8794AC18-AC86-4164-B8BB-19124AF3250E}" type="sibTrans" cxnId="{44D33FC8-5C0C-4487-B9CE-F3312E4F55BC}">
      <dgm:prSet/>
      <dgm:spPr/>
      <dgm:t>
        <a:bodyPr/>
        <a:lstStyle/>
        <a:p>
          <a:endParaRPr lang="en-US"/>
        </a:p>
      </dgm:t>
    </dgm:pt>
    <dgm:pt modelId="{7F5905E9-B402-475A-A7DE-C8D16B6A1490}" type="pres">
      <dgm:prSet presAssocID="{A29C136D-A42E-4B79-87B6-F8416A0355BC}" presName="root" presStyleCnt="0">
        <dgm:presLayoutVars>
          <dgm:dir/>
          <dgm:resizeHandles val="exact"/>
        </dgm:presLayoutVars>
      </dgm:prSet>
      <dgm:spPr/>
    </dgm:pt>
    <dgm:pt modelId="{DA702123-6FEE-4FBD-BE7C-9CF78931159B}" type="pres">
      <dgm:prSet presAssocID="{B4060E2B-A780-4C24-81D7-B82BC389B687}" presName="compNode" presStyleCnt="0"/>
      <dgm:spPr/>
    </dgm:pt>
    <dgm:pt modelId="{B08A83F1-7E3F-4747-B581-F5B515A532FF}" type="pres">
      <dgm:prSet presAssocID="{B4060E2B-A780-4C24-81D7-B82BC389B68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66308563-13ED-46E2-91ED-245785FC619A}" type="pres">
      <dgm:prSet presAssocID="{B4060E2B-A780-4C24-81D7-B82BC389B687}" presName="spaceRect" presStyleCnt="0"/>
      <dgm:spPr/>
    </dgm:pt>
    <dgm:pt modelId="{4C5DCE6E-DD15-460C-8055-8E976CF46B8F}" type="pres">
      <dgm:prSet presAssocID="{B4060E2B-A780-4C24-81D7-B82BC389B687}" presName="textRect" presStyleLbl="revTx" presStyleIdx="0" presStyleCnt="3">
        <dgm:presLayoutVars>
          <dgm:chMax val="1"/>
          <dgm:chPref val="1"/>
        </dgm:presLayoutVars>
      </dgm:prSet>
      <dgm:spPr/>
    </dgm:pt>
    <dgm:pt modelId="{33AF4DD1-B72C-4444-AA10-066FBA97FC6C}" type="pres">
      <dgm:prSet presAssocID="{1DC7BD5C-5EE6-44C9-BFCE-010BF3854F83}" presName="sibTrans" presStyleCnt="0"/>
      <dgm:spPr/>
    </dgm:pt>
    <dgm:pt modelId="{774BE056-B704-41F7-BD40-C7838AE34BCE}" type="pres">
      <dgm:prSet presAssocID="{C6BF0CD6-C251-4EBF-9C38-426952BAFE98}" presName="compNode" presStyleCnt="0"/>
      <dgm:spPr/>
    </dgm:pt>
    <dgm:pt modelId="{36808A2E-B444-4AB0-A29B-87B12980A5DE}" type="pres">
      <dgm:prSet presAssocID="{C6BF0CD6-C251-4EBF-9C38-426952BAFE98}" presName="iconRect" presStyleLbl="node1" presStyleIdx="1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DBD6A25D-BD7A-4D40-9CDB-05822516CFF5}" type="pres">
      <dgm:prSet presAssocID="{C6BF0CD6-C251-4EBF-9C38-426952BAFE98}" presName="spaceRect" presStyleCnt="0"/>
      <dgm:spPr/>
    </dgm:pt>
    <dgm:pt modelId="{87DEA7EA-F274-4347-B326-9F59853C323A}" type="pres">
      <dgm:prSet presAssocID="{C6BF0CD6-C251-4EBF-9C38-426952BAFE98}" presName="textRect" presStyleLbl="revTx" presStyleIdx="1" presStyleCnt="3">
        <dgm:presLayoutVars>
          <dgm:chMax val="1"/>
          <dgm:chPref val="1"/>
        </dgm:presLayoutVars>
      </dgm:prSet>
      <dgm:spPr/>
    </dgm:pt>
    <dgm:pt modelId="{F3DEA48F-5F25-47C7-9E94-DA5F1706DAD4}" type="pres">
      <dgm:prSet presAssocID="{63826549-EE68-447C-8A47-EF6A428F777E}" presName="sibTrans" presStyleCnt="0"/>
      <dgm:spPr/>
    </dgm:pt>
    <dgm:pt modelId="{5A1FBC57-DC25-4D30-9109-CB7CFE4A7AC1}" type="pres">
      <dgm:prSet presAssocID="{8220315C-D3F7-447B-BEC1-697A09CDFBF3}" presName="compNode" presStyleCnt="0"/>
      <dgm:spPr/>
    </dgm:pt>
    <dgm:pt modelId="{149DB75D-0734-4F30-AEE9-6A193CCF1EEE}" type="pres">
      <dgm:prSet presAssocID="{8220315C-D3F7-447B-BEC1-697A09CDFBF3}" presName="iconRect" presStyleLbl="node1" presStyleIdx="2" presStyleCnt="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lth"/>
        </a:ext>
      </dgm:extLst>
    </dgm:pt>
    <dgm:pt modelId="{11FC1440-A774-4B73-8BDC-6D19C8F91B3D}" type="pres">
      <dgm:prSet presAssocID="{8220315C-D3F7-447B-BEC1-697A09CDFBF3}" presName="spaceRect" presStyleCnt="0"/>
      <dgm:spPr/>
    </dgm:pt>
    <dgm:pt modelId="{FBA557E7-FB5A-470E-B5B1-4D68B8FB2EFD}" type="pres">
      <dgm:prSet presAssocID="{8220315C-D3F7-447B-BEC1-697A09CDFBF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80E7714-C7EC-4032-BA56-90ECB13B536D}" srcId="{A29C136D-A42E-4B79-87B6-F8416A0355BC}" destId="{B4060E2B-A780-4C24-81D7-B82BC389B687}" srcOrd="0" destOrd="0" parTransId="{7876943C-71D9-4A6C-A903-E8BA711ECB10}" sibTransId="{1DC7BD5C-5EE6-44C9-BFCE-010BF3854F83}"/>
    <dgm:cxn modelId="{47FE7263-EC96-44D7-A9BE-059AB3399274}" srcId="{A29C136D-A42E-4B79-87B6-F8416A0355BC}" destId="{C6BF0CD6-C251-4EBF-9C38-426952BAFE98}" srcOrd="1" destOrd="0" parTransId="{45FF8ED3-8C47-40C0-AAB9-4C8E32948E29}" sibTransId="{63826549-EE68-447C-8A47-EF6A428F777E}"/>
    <dgm:cxn modelId="{CBEB9577-EE80-433F-AE58-B5F63F4924F8}" type="presOf" srcId="{B4060E2B-A780-4C24-81D7-B82BC389B687}" destId="{4C5DCE6E-DD15-460C-8055-8E976CF46B8F}" srcOrd="0" destOrd="0" presId="urn:microsoft.com/office/officeart/2018/2/layout/IconLabelList"/>
    <dgm:cxn modelId="{D8F0AE8B-B27B-43F1-974B-A2E71CB38188}" type="presOf" srcId="{C6BF0CD6-C251-4EBF-9C38-426952BAFE98}" destId="{87DEA7EA-F274-4347-B326-9F59853C323A}" srcOrd="0" destOrd="0" presId="urn:microsoft.com/office/officeart/2018/2/layout/IconLabelList"/>
    <dgm:cxn modelId="{35D69F93-0635-40E0-AA32-BFE20CB7EE7A}" type="presOf" srcId="{8220315C-D3F7-447B-BEC1-697A09CDFBF3}" destId="{FBA557E7-FB5A-470E-B5B1-4D68B8FB2EFD}" srcOrd="0" destOrd="0" presId="urn:microsoft.com/office/officeart/2018/2/layout/IconLabelList"/>
    <dgm:cxn modelId="{44D33FC8-5C0C-4487-B9CE-F3312E4F55BC}" srcId="{A29C136D-A42E-4B79-87B6-F8416A0355BC}" destId="{8220315C-D3F7-447B-BEC1-697A09CDFBF3}" srcOrd="2" destOrd="0" parTransId="{7DCC8EB2-BC89-48A1-BC40-4B67487A7284}" sibTransId="{8794AC18-AC86-4164-B8BB-19124AF3250E}"/>
    <dgm:cxn modelId="{109375E8-E413-4DD5-A30E-DCBB8C7E0C92}" type="presOf" srcId="{A29C136D-A42E-4B79-87B6-F8416A0355BC}" destId="{7F5905E9-B402-475A-A7DE-C8D16B6A1490}" srcOrd="0" destOrd="0" presId="urn:microsoft.com/office/officeart/2018/2/layout/IconLabelList"/>
    <dgm:cxn modelId="{79A41BA9-7FC8-4BD3-81AD-8E437F3F4705}" type="presParOf" srcId="{7F5905E9-B402-475A-A7DE-C8D16B6A1490}" destId="{DA702123-6FEE-4FBD-BE7C-9CF78931159B}" srcOrd="0" destOrd="0" presId="urn:microsoft.com/office/officeart/2018/2/layout/IconLabelList"/>
    <dgm:cxn modelId="{AC4CD00D-6506-4ABE-B8D8-978CA60154E3}" type="presParOf" srcId="{DA702123-6FEE-4FBD-BE7C-9CF78931159B}" destId="{B08A83F1-7E3F-4747-B581-F5B515A532FF}" srcOrd="0" destOrd="0" presId="urn:microsoft.com/office/officeart/2018/2/layout/IconLabelList"/>
    <dgm:cxn modelId="{CD307E39-1127-43D9-939F-DAAA4DF72013}" type="presParOf" srcId="{DA702123-6FEE-4FBD-BE7C-9CF78931159B}" destId="{66308563-13ED-46E2-91ED-245785FC619A}" srcOrd="1" destOrd="0" presId="urn:microsoft.com/office/officeart/2018/2/layout/IconLabelList"/>
    <dgm:cxn modelId="{AEED52E5-BAC0-4F5E-9F4B-23A9863F8D9B}" type="presParOf" srcId="{DA702123-6FEE-4FBD-BE7C-9CF78931159B}" destId="{4C5DCE6E-DD15-460C-8055-8E976CF46B8F}" srcOrd="2" destOrd="0" presId="urn:microsoft.com/office/officeart/2018/2/layout/IconLabelList"/>
    <dgm:cxn modelId="{91BC8756-B977-4574-89F5-6CB58B3E88D9}" type="presParOf" srcId="{7F5905E9-B402-475A-A7DE-C8D16B6A1490}" destId="{33AF4DD1-B72C-4444-AA10-066FBA97FC6C}" srcOrd="1" destOrd="0" presId="urn:microsoft.com/office/officeart/2018/2/layout/IconLabelList"/>
    <dgm:cxn modelId="{0EF990EC-C200-4257-B32B-BF0507B23F5B}" type="presParOf" srcId="{7F5905E9-B402-475A-A7DE-C8D16B6A1490}" destId="{774BE056-B704-41F7-BD40-C7838AE34BCE}" srcOrd="2" destOrd="0" presId="urn:microsoft.com/office/officeart/2018/2/layout/IconLabelList"/>
    <dgm:cxn modelId="{13733B57-23FC-4792-AFB1-7218B57C7C98}" type="presParOf" srcId="{774BE056-B704-41F7-BD40-C7838AE34BCE}" destId="{36808A2E-B444-4AB0-A29B-87B12980A5DE}" srcOrd="0" destOrd="0" presId="urn:microsoft.com/office/officeart/2018/2/layout/IconLabelList"/>
    <dgm:cxn modelId="{4BFF96FD-BDC9-4691-A6AD-734A245A4C97}" type="presParOf" srcId="{774BE056-B704-41F7-BD40-C7838AE34BCE}" destId="{DBD6A25D-BD7A-4D40-9CDB-05822516CFF5}" srcOrd="1" destOrd="0" presId="urn:microsoft.com/office/officeart/2018/2/layout/IconLabelList"/>
    <dgm:cxn modelId="{6B140D5A-47E5-4850-B1DD-F85EE150960A}" type="presParOf" srcId="{774BE056-B704-41F7-BD40-C7838AE34BCE}" destId="{87DEA7EA-F274-4347-B326-9F59853C323A}" srcOrd="2" destOrd="0" presId="urn:microsoft.com/office/officeart/2018/2/layout/IconLabelList"/>
    <dgm:cxn modelId="{331E903F-7DF8-4F19-B7D7-4C1998BFF535}" type="presParOf" srcId="{7F5905E9-B402-475A-A7DE-C8D16B6A1490}" destId="{F3DEA48F-5F25-47C7-9E94-DA5F1706DAD4}" srcOrd="3" destOrd="0" presId="urn:microsoft.com/office/officeart/2018/2/layout/IconLabelList"/>
    <dgm:cxn modelId="{31C246BB-9AE8-43F2-B1EF-87FE3990E69E}" type="presParOf" srcId="{7F5905E9-B402-475A-A7DE-C8D16B6A1490}" destId="{5A1FBC57-DC25-4D30-9109-CB7CFE4A7AC1}" srcOrd="4" destOrd="0" presId="urn:microsoft.com/office/officeart/2018/2/layout/IconLabelList"/>
    <dgm:cxn modelId="{955D0ECB-1DAF-4EEC-A9FD-F99A7723ACFA}" type="presParOf" srcId="{5A1FBC57-DC25-4D30-9109-CB7CFE4A7AC1}" destId="{149DB75D-0734-4F30-AEE9-6A193CCF1EEE}" srcOrd="0" destOrd="0" presId="urn:microsoft.com/office/officeart/2018/2/layout/IconLabelList"/>
    <dgm:cxn modelId="{6ECC7DBF-D402-4AC4-9AD0-8B0B0991BD52}" type="presParOf" srcId="{5A1FBC57-DC25-4D30-9109-CB7CFE4A7AC1}" destId="{11FC1440-A774-4B73-8BDC-6D19C8F91B3D}" srcOrd="1" destOrd="0" presId="urn:microsoft.com/office/officeart/2018/2/layout/IconLabelList"/>
    <dgm:cxn modelId="{2B6B312D-61CE-48CF-988A-E1447DE9C33A}" type="presParOf" srcId="{5A1FBC57-DC25-4D30-9109-CB7CFE4A7AC1}" destId="{FBA557E7-FB5A-470E-B5B1-4D68B8FB2EF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AEDFBC-DBC2-45B9-842F-BAB6C70A291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AAA1308-F6A7-468D-A72F-860B67BA082A}">
      <dgm:prSet phldrT="[Text]"/>
      <dgm:spPr/>
      <dgm:t>
        <a:bodyPr/>
        <a:lstStyle/>
        <a:p>
          <a:r>
            <a:rPr lang="en-US" dirty="0"/>
            <a:t>Hiring and Promotion</a:t>
          </a:r>
        </a:p>
      </dgm:t>
    </dgm:pt>
    <dgm:pt modelId="{DF5F8A04-6737-41C8-AFBB-B42CEF509F49}" type="parTrans" cxnId="{82B63A21-5B3D-4A97-BED2-3148C804B836}">
      <dgm:prSet/>
      <dgm:spPr/>
      <dgm:t>
        <a:bodyPr/>
        <a:lstStyle/>
        <a:p>
          <a:endParaRPr lang="en-US"/>
        </a:p>
      </dgm:t>
    </dgm:pt>
    <dgm:pt modelId="{1283E85E-C503-47D7-8866-29DC29391EE6}" type="sibTrans" cxnId="{82B63A21-5B3D-4A97-BED2-3148C804B836}">
      <dgm:prSet/>
      <dgm:spPr/>
      <dgm:t>
        <a:bodyPr/>
        <a:lstStyle/>
        <a:p>
          <a:endParaRPr lang="en-US"/>
        </a:p>
      </dgm:t>
    </dgm:pt>
    <dgm:pt modelId="{C954BDFD-9C2F-419F-9B39-91CA1D98DEAC}">
      <dgm:prSet phldrT="[Text]"/>
      <dgm:spPr/>
      <dgm:t>
        <a:bodyPr/>
        <a:lstStyle/>
        <a:p>
          <a:r>
            <a:rPr lang="en-US" dirty="0"/>
            <a:t>Compensation</a:t>
          </a:r>
        </a:p>
      </dgm:t>
    </dgm:pt>
    <dgm:pt modelId="{B62A0EE9-E638-4ED6-9F5D-63B661EF1A39}" type="parTrans" cxnId="{E358301B-4490-46D5-A4AD-B4A85CA0F21D}">
      <dgm:prSet/>
      <dgm:spPr/>
      <dgm:t>
        <a:bodyPr/>
        <a:lstStyle/>
        <a:p>
          <a:endParaRPr lang="en-US"/>
        </a:p>
      </dgm:t>
    </dgm:pt>
    <dgm:pt modelId="{71CAC152-88B9-4A55-A64B-7B8CC74180C7}" type="sibTrans" cxnId="{E358301B-4490-46D5-A4AD-B4A85CA0F21D}">
      <dgm:prSet/>
      <dgm:spPr/>
      <dgm:t>
        <a:bodyPr/>
        <a:lstStyle/>
        <a:p>
          <a:endParaRPr lang="en-US"/>
        </a:p>
      </dgm:t>
    </dgm:pt>
    <dgm:pt modelId="{9458DC92-BAD8-4CDE-ACA7-11EFB3C49B8E}">
      <dgm:prSet phldrT="[Text]"/>
      <dgm:spPr/>
      <dgm:t>
        <a:bodyPr/>
        <a:lstStyle/>
        <a:p>
          <a:r>
            <a:rPr lang="en-US" dirty="0"/>
            <a:t>Unpaid Labor</a:t>
          </a:r>
        </a:p>
      </dgm:t>
    </dgm:pt>
    <dgm:pt modelId="{9DDAE092-6F17-4099-8EF0-C7DA9D97F810}" type="parTrans" cxnId="{AEB74F37-7896-4615-81EA-0084DBA3547B}">
      <dgm:prSet/>
      <dgm:spPr/>
      <dgm:t>
        <a:bodyPr/>
        <a:lstStyle/>
        <a:p>
          <a:endParaRPr lang="en-US"/>
        </a:p>
      </dgm:t>
    </dgm:pt>
    <dgm:pt modelId="{C42B1DCB-024A-4E93-8FAA-8195831CB7C1}" type="sibTrans" cxnId="{AEB74F37-7896-4615-81EA-0084DBA3547B}">
      <dgm:prSet/>
      <dgm:spPr/>
      <dgm:t>
        <a:bodyPr/>
        <a:lstStyle/>
        <a:p>
          <a:endParaRPr lang="en-US"/>
        </a:p>
      </dgm:t>
    </dgm:pt>
    <dgm:pt modelId="{03AA2699-B851-45D0-8C83-CAED70430D31}">
      <dgm:prSet phldrT="[Text]"/>
      <dgm:spPr/>
      <dgm:t>
        <a:bodyPr/>
        <a:lstStyle/>
        <a:p>
          <a:r>
            <a:rPr lang="en-US" dirty="0"/>
            <a:t>COVID-19 “</a:t>
          </a:r>
          <a:r>
            <a:rPr lang="en-US" dirty="0" err="1"/>
            <a:t>Shecession</a:t>
          </a:r>
          <a:r>
            <a:rPr lang="en-US" dirty="0"/>
            <a:t>”</a:t>
          </a:r>
        </a:p>
      </dgm:t>
    </dgm:pt>
    <dgm:pt modelId="{1BF926AF-B4E4-42D2-B40C-9E9121FA3E5A}" type="parTrans" cxnId="{33886CAF-436E-4790-81EE-A0CE3F9EBD8D}">
      <dgm:prSet/>
      <dgm:spPr/>
      <dgm:t>
        <a:bodyPr/>
        <a:lstStyle/>
        <a:p>
          <a:endParaRPr lang="en-US"/>
        </a:p>
      </dgm:t>
    </dgm:pt>
    <dgm:pt modelId="{5AD68D07-BE55-4312-A0A8-8BC64352D638}" type="sibTrans" cxnId="{33886CAF-436E-4790-81EE-A0CE3F9EBD8D}">
      <dgm:prSet/>
      <dgm:spPr/>
      <dgm:t>
        <a:bodyPr/>
        <a:lstStyle/>
        <a:p>
          <a:endParaRPr lang="en-US"/>
        </a:p>
      </dgm:t>
    </dgm:pt>
    <dgm:pt modelId="{7B8E69E7-0761-48D9-8C74-DD24C7126259}" type="pres">
      <dgm:prSet presAssocID="{62AEDFBC-DBC2-45B9-842F-BAB6C70A291C}" presName="diagram" presStyleCnt="0">
        <dgm:presLayoutVars>
          <dgm:dir/>
          <dgm:resizeHandles val="exact"/>
        </dgm:presLayoutVars>
      </dgm:prSet>
      <dgm:spPr/>
    </dgm:pt>
    <dgm:pt modelId="{0E47E794-CE6F-450F-B1EB-324B3257BAFF}" type="pres">
      <dgm:prSet presAssocID="{EAAA1308-F6A7-468D-A72F-860B67BA082A}" presName="node" presStyleLbl="node1" presStyleIdx="0" presStyleCnt="4">
        <dgm:presLayoutVars>
          <dgm:bulletEnabled val="1"/>
        </dgm:presLayoutVars>
      </dgm:prSet>
      <dgm:spPr/>
    </dgm:pt>
    <dgm:pt modelId="{178B9EE3-04EA-47E2-93B2-BE820C86D3A5}" type="pres">
      <dgm:prSet presAssocID="{1283E85E-C503-47D7-8866-29DC29391EE6}" presName="sibTrans" presStyleCnt="0"/>
      <dgm:spPr/>
    </dgm:pt>
    <dgm:pt modelId="{C818C462-7A94-4879-93D3-7A6D438099A3}" type="pres">
      <dgm:prSet presAssocID="{C954BDFD-9C2F-419F-9B39-91CA1D98DEAC}" presName="node" presStyleLbl="node1" presStyleIdx="1" presStyleCnt="4">
        <dgm:presLayoutVars>
          <dgm:bulletEnabled val="1"/>
        </dgm:presLayoutVars>
      </dgm:prSet>
      <dgm:spPr/>
    </dgm:pt>
    <dgm:pt modelId="{DBD091E4-E8AF-488C-89B6-75F59A050F04}" type="pres">
      <dgm:prSet presAssocID="{71CAC152-88B9-4A55-A64B-7B8CC74180C7}" presName="sibTrans" presStyleCnt="0"/>
      <dgm:spPr/>
    </dgm:pt>
    <dgm:pt modelId="{92DD9B2B-F35D-42C9-A24F-C1918CD50CF1}" type="pres">
      <dgm:prSet presAssocID="{9458DC92-BAD8-4CDE-ACA7-11EFB3C49B8E}" presName="node" presStyleLbl="node1" presStyleIdx="2" presStyleCnt="4">
        <dgm:presLayoutVars>
          <dgm:bulletEnabled val="1"/>
        </dgm:presLayoutVars>
      </dgm:prSet>
      <dgm:spPr/>
    </dgm:pt>
    <dgm:pt modelId="{2E153F95-F5AA-4205-A1C6-4FA506499217}" type="pres">
      <dgm:prSet presAssocID="{C42B1DCB-024A-4E93-8FAA-8195831CB7C1}" presName="sibTrans" presStyleCnt="0"/>
      <dgm:spPr/>
    </dgm:pt>
    <dgm:pt modelId="{DB27C1CE-BC90-4273-9963-8C99B717A30F}" type="pres">
      <dgm:prSet presAssocID="{03AA2699-B851-45D0-8C83-CAED70430D31}" presName="node" presStyleLbl="node1" presStyleIdx="3" presStyleCnt="4">
        <dgm:presLayoutVars>
          <dgm:bulletEnabled val="1"/>
        </dgm:presLayoutVars>
      </dgm:prSet>
      <dgm:spPr/>
    </dgm:pt>
  </dgm:ptLst>
  <dgm:cxnLst>
    <dgm:cxn modelId="{E358301B-4490-46D5-A4AD-B4A85CA0F21D}" srcId="{62AEDFBC-DBC2-45B9-842F-BAB6C70A291C}" destId="{C954BDFD-9C2F-419F-9B39-91CA1D98DEAC}" srcOrd="1" destOrd="0" parTransId="{B62A0EE9-E638-4ED6-9F5D-63B661EF1A39}" sibTransId="{71CAC152-88B9-4A55-A64B-7B8CC74180C7}"/>
    <dgm:cxn modelId="{82B63A21-5B3D-4A97-BED2-3148C804B836}" srcId="{62AEDFBC-DBC2-45B9-842F-BAB6C70A291C}" destId="{EAAA1308-F6A7-468D-A72F-860B67BA082A}" srcOrd="0" destOrd="0" parTransId="{DF5F8A04-6737-41C8-AFBB-B42CEF509F49}" sibTransId="{1283E85E-C503-47D7-8866-29DC29391EE6}"/>
    <dgm:cxn modelId="{2269A022-7B2C-4C2A-8E2E-8E1CA399E8F0}" type="presOf" srcId="{03AA2699-B851-45D0-8C83-CAED70430D31}" destId="{DB27C1CE-BC90-4273-9963-8C99B717A30F}" srcOrd="0" destOrd="0" presId="urn:microsoft.com/office/officeart/2005/8/layout/default"/>
    <dgm:cxn modelId="{68CCF732-7D65-4910-9152-FF5D364A2F4D}" type="presOf" srcId="{EAAA1308-F6A7-468D-A72F-860B67BA082A}" destId="{0E47E794-CE6F-450F-B1EB-324B3257BAFF}" srcOrd="0" destOrd="0" presId="urn:microsoft.com/office/officeart/2005/8/layout/default"/>
    <dgm:cxn modelId="{AEB74F37-7896-4615-81EA-0084DBA3547B}" srcId="{62AEDFBC-DBC2-45B9-842F-BAB6C70A291C}" destId="{9458DC92-BAD8-4CDE-ACA7-11EFB3C49B8E}" srcOrd="2" destOrd="0" parTransId="{9DDAE092-6F17-4099-8EF0-C7DA9D97F810}" sibTransId="{C42B1DCB-024A-4E93-8FAA-8195831CB7C1}"/>
    <dgm:cxn modelId="{1784A541-1FE2-406D-B616-0BD77CE97259}" type="presOf" srcId="{62AEDFBC-DBC2-45B9-842F-BAB6C70A291C}" destId="{7B8E69E7-0761-48D9-8C74-DD24C7126259}" srcOrd="0" destOrd="0" presId="urn:microsoft.com/office/officeart/2005/8/layout/default"/>
    <dgm:cxn modelId="{33886CAF-436E-4790-81EE-A0CE3F9EBD8D}" srcId="{62AEDFBC-DBC2-45B9-842F-BAB6C70A291C}" destId="{03AA2699-B851-45D0-8C83-CAED70430D31}" srcOrd="3" destOrd="0" parTransId="{1BF926AF-B4E4-42D2-B40C-9E9121FA3E5A}" sibTransId="{5AD68D07-BE55-4312-A0A8-8BC64352D638}"/>
    <dgm:cxn modelId="{AD3B52E2-41CF-4E29-A1DB-EA754FDCE6AE}" type="presOf" srcId="{C954BDFD-9C2F-419F-9B39-91CA1D98DEAC}" destId="{C818C462-7A94-4879-93D3-7A6D438099A3}" srcOrd="0" destOrd="0" presId="urn:microsoft.com/office/officeart/2005/8/layout/default"/>
    <dgm:cxn modelId="{6F3DBEF7-F8D5-46A0-85CA-E7009F2B1715}" type="presOf" srcId="{9458DC92-BAD8-4CDE-ACA7-11EFB3C49B8E}" destId="{92DD9B2B-F35D-42C9-A24F-C1918CD50CF1}" srcOrd="0" destOrd="0" presId="urn:microsoft.com/office/officeart/2005/8/layout/default"/>
    <dgm:cxn modelId="{4DEDB1C8-49D7-4838-A885-024CD166561A}" type="presParOf" srcId="{7B8E69E7-0761-48D9-8C74-DD24C7126259}" destId="{0E47E794-CE6F-450F-B1EB-324B3257BAFF}" srcOrd="0" destOrd="0" presId="urn:microsoft.com/office/officeart/2005/8/layout/default"/>
    <dgm:cxn modelId="{B48B33B1-7FBF-4C0E-A5F1-BFE704624C3D}" type="presParOf" srcId="{7B8E69E7-0761-48D9-8C74-DD24C7126259}" destId="{178B9EE3-04EA-47E2-93B2-BE820C86D3A5}" srcOrd="1" destOrd="0" presId="urn:microsoft.com/office/officeart/2005/8/layout/default"/>
    <dgm:cxn modelId="{AC5DDC20-31B3-44AE-A443-DEAD721CB1A2}" type="presParOf" srcId="{7B8E69E7-0761-48D9-8C74-DD24C7126259}" destId="{C818C462-7A94-4879-93D3-7A6D438099A3}" srcOrd="2" destOrd="0" presId="urn:microsoft.com/office/officeart/2005/8/layout/default"/>
    <dgm:cxn modelId="{0BE3F245-E634-414E-A653-1DC563C9C1EE}" type="presParOf" srcId="{7B8E69E7-0761-48D9-8C74-DD24C7126259}" destId="{DBD091E4-E8AF-488C-89B6-75F59A050F04}" srcOrd="3" destOrd="0" presId="urn:microsoft.com/office/officeart/2005/8/layout/default"/>
    <dgm:cxn modelId="{C6B603C9-84CF-4311-8900-6F1D1BA702C9}" type="presParOf" srcId="{7B8E69E7-0761-48D9-8C74-DD24C7126259}" destId="{92DD9B2B-F35D-42C9-A24F-C1918CD50CF1}" srcOrd="4" destOrd="0" presId="urn:microsoft.com/office/officeart/2005/8/layout/default"/>
    <dgm:cxn modelId="{5A73D171-DDB2-4442-A12D-D719E5FA3AE1}" type="presParOf" srcId="{7B8E69E7-0761-48D9-8C74-DD24C7126259}" destId="{2E153F95-F5AA-4205-A1C6-4FA506499217}" srcOrd="5" destOrd="0" presId="urn:microsoft.com/office/officeart/2005/8/layout/default"/>
    <dgm:cxn modelId="{6299C797-8C5E-4A21-8D9E-F6E0ABD73222}" type="presParOf" srcId="{7B8E69E7-0761-48D9-8C74-DD24C7126259}" destId="{DB27C1CE-BC90-4273-9963-8C99B717A30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D12923-F587-43D9-8177-811291ABF02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0AD0CB8-8564-4E8F-88D9-930821B4EE38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800" dirty="0"/>
            <a:t>Individual</a:t>
          </a:r>
          <a:endParaRPr lang="en-US" sz="2000" dirty="0"/>
        </a:p>
      </dgm:t>
    </dgm:pt>
    <dgm:pt modelId="{BD3FDF1D-A3D7-440C-B814-C3873825A6AE}" type="parTrans" cxnId="{A189EE66-3FF7-4C3B-B514-E030C3AE22CF}">
      <dgm:prSet/>
      <dgm:spPr/>
      <dgm:t>
        <a:bodyPr/>
        <a:lstStyle/>
        <a:p>
          <a:endParaRPr lang="en-US" sz="1600"/>
        </a:p>
      </dgm:t>
    </dgm:pt>
    <dgm:pt modelId="{395D7BC5-65F8-4833-92FD-4751549BC1C3}" type="sibTrans" cxnId="{A189EE66-3FF7-4C3B-B514-E030C3AE22CF}">
      <dgm:prSet/>
      <dgm:spPr/>
      <dgm:t>
        <a:bodyPr/>
        <a:lstStyle/>
        <a:p>
          <a:endParaRPr lang="en-US" sz="1600"/>
        </a:p>
      </dgm:t>
    </dgm:pt>
    <dgm:pt modelId="{4587047B-0277-416F-AE74-6C84CEABB6DF}">
      <dgm:prSet phldrT="[Text]" custT="1"/>
      <dgm:spPr>
        <a:ln>
          <a:noFill/>
        </a:ln>
      </dgm:spPr>
      <dgm:t>
        <a:bodyPr/>
        <a:lstStyle/>
        <a:p>
          <a:r>
            <a:rPr lang="en-US" sz="2000"/>
            <a:t>Focus on your locus of control</a:t>
          </a:r>
          <a:endParaRPr lang="en-US" sz="2000" dirty="0"/>
        </a:p>
      </dgm:t>
    </dgm:pt>
    <dgm:pt modelId="{37A3CDAB-1E8D-4543-AAE6-A84CE81CB0C4}" type="parTrans" cxnId="{295A82BE-6EA6-4FAC-AD7E-EEE097A861BB}">
      <dgm:prSet/>
      <dgm:spPr/>
      <dgm:t>
        <a:bodyPr/>
        <a:lstStyle/>
        <a:p>
          <a:endParaRPr lang="en-US" sz="1600"/>
        </a:p>
      </dgm:t>
    </dgm:pt>
    <dgm:pt modelId="{DFF4D629-0BD8-4608-A1C9-C1449E9504E6}" type="sibTrans" cxnId="{295A82BE-6EA6-4FAC-AD7E-EEE097A861BB}">
      <dgm:prSet/>
      <dgm:spPr/>
      <dgm:t>
        <a:bodyPr/>
        <a:lstStyle/>
        <a:p>
          <a:endParaRPr lang="en-US" sz="1600"/>
        </a:p>
      </dgm:t>
    </dgm:pt>
    <dgm:pt modelId="{1133A5F3-06E4-44A0-8A15-060CBEEA27A8}">
      <dgm:prSet phldrT="[Text]" custT="1"/>
      <dgm:spPr/>
      <dgm:t>
        <a:bodyPr/>
        <a:lstStyle/>
        <a:p>
          <a:r>
            <a:rPr lang="en-US" sz="2800" dirty="0"/>
            <a:t>Organizational</a:t>
          </a:r>
          <a:endParaRPr lang="en-US" sz="2000" dirty="0"/>
        </a:p>
      </dgm:t>
    </dgm:pt>
    <dgm:pt modelId="{E8BBEEB7-52AB-4A24-BA1D-A37592408431}" type="parTrans" cxnId="{EE8AD400-E53F-4163-AB7F-BB71155E5C55}">
      <dgm:prSet/>
      <dgm:spPr/>
      <dgm:t>
        <a:bodyPr/>
        <a:lstStyle/>
        <a:p>
          <a:endParaRPr lang="en-US" sz="1600"/>
        </a:p>
      </dgm:t>
    </dgm:pt>
    <dgm:pt modelId="{1790EAF0-B95A-4C74-A096-24E14FE403E8}" type="sibTrans" cxnId="{EE8AD400-E53F-4163-AB7F-BB71155E5C55}">
      <dgm:prSet/>
      <dgm:spPr/>
      <dgm:t>
        <a:bodyPr/>
        <a:lstStyle/>
        <a:p>
          <a:endParaRPr lang="en-US" sz="1600"/>
        </a:p>
      </dgm:t>
    </dgm:pt>
    <dgm:pt modelId="{B08F709B-680D-4730-B897-A19E7F70807A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Identify the win-win-win (you-manager-org)</a:t>
          </a:r>
        </a:p>
      </dgm:t>
    </dgm:pt>
    <dgm:pt modelId="{B7C63191-E0BB-4A53-93E7-D9C7F36CFE66}" type="parTrans" cxnId="{9A13B754-5799-40FD-B535-58D9AC40BFD0}">
      <dgm:prSet/>
      <dgm:spPr/>
      <dgm:t>
        <a:bodyPr/>
        <a:lstStyle/>
        <a:p>
          <a:endParaRPr lang="en-US" sz="1600"/>
        </a:p>
      </dgm:t>
    </dgm:pt>
    <dgm:pt modelId="{D682B309-E55D-442E-AB81-03A8E17FD675}" type="sibTrans" cxnId="{9A13B754-5799-40FD-B535-58D9AC40BFD0}">
      <dgm:prSet/>
      <dgm:spPr/>
      <dgm:t>
        <a:bodyPr/>
        <a:lstStyle/>
        <a:p>
          <a:endParaRPr lang="en-US" sz="1600"/>
        </a:p>
      </dgm:t>
    </dgm:pt>
    <dgm:pt modelId="{2D9C503E-1044-42CE-BD1A-DCE627619F71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Play the long game</a:t>
          </a:r>
        </a:p>
      </dgm:t>
    </dgm:pt>
    <dgm:pt modelId="{5DF287A7-F38F-4D25-A33C-4EA8C4AD8225}" type="parTrans" cxnId="{D47FC856-2942-4E33-8C3B-05C46765A38E}">
      <dgm:prSet/>
      <dgm:spPr/>
      <dgm:t>
        <a:bodyPr/>
        <a:lstStyle/>
        <a:p>
          <a:endParaRPr lang="en-US" sz="1600"/>
        </a:p>
      </dgm:t>
    </dgm:pt>
    <dgm:pt modelId="{9B67CFEA-0BAC-458A-9B91-A80EC40860C4}" type="sibTrans" cxnId="{D47FC856-2942-4E33-8C3B-05C46765A38E}">
      <dgm:prSet/>
      <dgm:spPr/>
      <dgm:t>
        <a:bodyPr/>
        <a:lstStyle/>
        <a:p>
          <a:endParaRPr lang="en-US" sz="1600"/>
        </a:p>
      </dgm:t>
    </dgm:pt>
    <dgm:pt modelId="{49B97CE5-1776-47F1-B0DC-1D0CC5700CFB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Align with a business priority</a:t>
          </a:r>
        </a:p>
      </dgm:t>
    </dgm:pt>
    <dgm:pt modelId="{578C66A1-812B-49DF-8902-7DBECA32DD84}" type="parTrans" cxnId="{F4D8B33A-AD73-41C6-8FEC-0196D8D8BF9D}">
      <dgm:prSet/>
      <dgm:spPr/>
      <dgm:t>
        <a:bodyPr/>
        <a:lstStyle/>
        <a:p>
          <a:endParaRPr lang="en-US" sz="1600"/>
        </a:p>
      </dgm:t>
    </dgm:pt>
    <dgm:pt modelId="{B7E4B20E-C17B-456C-8657-130D498D9DC3}" type="sibTrans" cxnId="{F4D8B33A-AD73-41C6-8FEC-0196D8D8BF9D}">
      <dgm:prSet/>
      <dgm:spPr/>
      <dgm:t>
        <a:bodyPr/>
        <a:lstStyle/>
        <a:p>
          <a:endParaRPr lang="en-US" sz="1600"/>
        </a:p>
      </dgm:t>
    </dgm:pt>
    <dgm:pt modelId="{EFAA903C-9E5E-4048-BE32-B5F6A88DCE5D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Gather data and testimonials</a:t>
          </a:r>
        </a:p>
      </dgm:t>
    </dgm:pt>
    <dgm:pt modelId="{DECFE7B4-26E8-4257-A9F8-064D9E1A7D02}" type="parTrans" cxnId="{7962F94E-B80A-45D0-8C2F-7491E48A1F69}">
      <dgm:prSet/>
      <dgm:spPr/>
      <dgm:t>
        <a:bodyPr/>
        <a:lstStyle/>
        <a:p>
          <a:endParaRPr lang="en-US" sz="1600"/>
        </a:p>
      </dgm:t>
    </dgm:pt>
    <dgm:pt modelId="{6F26EFA4-2DF1-4FC6-A9AF-24C7E70B7EFC}" type="sibTrans" cxnId="{7962F94E-B80A-45D0-8C2F-7491E48A1F69}">
      <dgm:prSet/>
      <dgm:spPr/>
      <dgm:t>
        <a:bodyPr/>
        <a:lstStyle/>
        <a:p>
          <a:endParaRPr lang="en-US" sz="1600"/>
        </a:p>
      </dgm:t>
    </dgm:pt>
    <dgm:pt modelId="{06524D7C-40BC-4777-BADC-E00AD42E283C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Learn from previous change efforts</a:t>
          </a:r>
        </a:p>
      </dgm:t>
    </dgm:pt>
    <dgm:pt modelId="{655B2C24-C1FC-4C00-AD1F-84933E4AE461}" type="parTrans" cxnId="{77AB7C95-B82C-47D7-A70D-9D956D7E9963}">
      <dgm:prSet/>
      <dgm:spPr/>
      <dgm:t>
        <a:bodyPr/>
        <a:lstStyle/>
        <a:p>
          <a:endParaRPr lang="en-US" sz="1600"/>
        </a:p>
      </dgm:t>
    </dgm:pt>
    <dgm:pt modelId="{2F9E4753-6712-4127-8FDC-4182F958B1FF}" type="sibTrans" cxnId="{77AB7C95-B82C-47D7-A70D-9D956D7E9963}">
      <dgm:prSet/>
      <dgm:spPr/>
      <dgm:t>
        <a:bodyPr/>
        <a:lstStyle/>
        <a:p>
          <a:endParaRPr lang="en-US" sz="1600"/>
        </a:p>
      </dgm:t>
    </dgm:pt>
    <dgm:pt modelId="{A9C9F174-E8E0-4798-AD62-C2C6AC0C5552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Educate yourself about related policies</a:t>
          </a:r>
        </a:p>
      </dgm:t>
    </dgm:pt>
    <dgm:pt modelId="{6D31BC5D-1F6C-499B-8586-0333D4185D29}" type="parTrans" cxnId="{B27808B2-1830-4FBB-A098-1ACE169BD5F0}">
      <dgm:prSet/>
      <dgm:spPr/>
      <dgm:t>
        <a:bodyPr/>
        <a:lstStyle/>
        <a:p>
          <a:endParaRPr lang="en-US"/>
        </a:p>
      </dgm:t>
    </dgm:pt>
    <dgm:pt modelId="{3F6C77B5-4B15-4425-9F70-11CF60B6E9F9}" type="sibTrans" cxnId="{B27808B2-1830-4FBB-A098-1ACE169BD5F0}">
      <dgm:prSet/>
      <dgm:spPr/>
      <dgm:t>
        <a:bodyPr/>
        <a:lstStyle/>
        <a:p>
          <a:endParaRPr lang="en-US"/>
        </a:p>
      </dgm:t>
    </dgm:pt>
    <dgm:pt modelId="{16739AAA-7A21-452E-B019-D938E50BC5EA}">
      <dgm:prSet phldrT="[Text]" custT="1"/>
      <dgm:spPr>
        <a:ln>
          <a:noFill/>
        </a:ln>
      </dgm:spPr>
      <dgm:t>
        <a:bodyPr/>
        <a:lstStyle/>
        <a:p>
          <a:r>
            <a:rPr lang="en-US" sz="2000" dirty="0"/>
            <a:t>Treat everyone as an ally and partner</a:t>
          </a:r>
        </a:p>
      </dgm:t>
    </dgm:pt>
    <dgm:pt modelId="{4A0023C9-2123-4C0F-B3D6-A06441D7DDB7}" type="parTrans" cxnId="{57AA4E48-E66F-43A1-A068-6CF04900D932}">
      <dgm:prSet/>
      <dgm:spPr/>
      <dgm:t>
        <a:bodyPr/>
        <a:lstStyle/>
        <a:p>
          <a:endParaRPr lang="en-US"/>
        </a:p>
      </dgm:t>
    </dgm:pt>
    <dgm:pt modelId="{899294F3-D3E3-49AA-A56A-230268053EFF}" type="sibTrans" cxnId="{57AA4E48-E66F-43A1-A068-6CF04900D932}">
      <dgm:prSet/>
      <dgm:spPr/>
      <dgm:t>
        <a:bodyPr/>
        <a:lstStyle/>
        <a:p>
          <a:endParaRPr lang="en-US"/>
        </a:p>
      </dgm:t>
    </dgm:pt>
    <dgm:pt modelId="{5CA53DB8-BB8D-4921-8604-7F0ED6AE1C83}" type="pres">
      <dgm:prSet presAssocID="{A3D12923-F587-43D9-8177-811291ABF02B}" presName="linear" presStyleCnt="0">
        <dgm:presLayoutVars>
          <dgm:dir/>
          <dgm:animLvl val="lvl"/>
          <dgm:resizeHandles val="exact"/>
        </dgm:presLayoutVars>
      </dgm:prSet>
      <dgm:spPr/>
    </dgm:pt>
    <dgm:pt modelId="{C40AA369-F374-421A-B27F-57CFC924021E}" type="pres">
      <dgm:prSet presAssocID="{30AD0CB8-8564-4E8F-88D9-930821B4EE38}" presName="parentLin" presStyleCnt="0"/>
      <dgm:spPr/>
    </dgm:pt>
    <dgm:pt modelId="{6C51D29C-44F0-4224-B204-3B404415ADA0}" type="pres">
      <dgm:prSet presAssocID="{30AD0CB8-8564-4E8F-88D9-930821B4EE38}" presName="parentLeftMargin" presStyleLbl="node1" presStyleIdx="0" presStyleCnt="2"/>
      <dgm:spPr/>
    </dgm:pt>
    <dgm:pt modelId="{0BE48F0F-3095-431C-A735-641582D51692}" type="pres">
      <dgm:prSet presAssocID="{30AD0CB8-8564-4E8F-88D9-930821B4EE38}" presName="parentText" presStyleLbl="node1" presStyleIdx="0" presStyleCnt="2" custScaleX="142857" custScaleY="33503" custLinFactNeighborY="7151">
        <dgm:presLayoutVars>
          <dgm:chMax val="0"/>
          <dgm:bulletEnabled val="1"/>
        </dgm:presLayoutVars>
      </dgm:prSet>
      <dgm:spPr/>
    </dgm:pt>
    <dgm:pt modelId="{02DBD8E2-0DE4-422C-A678-B77783584054}" type="pres">
      <dgm:prSet presAssocID="{30AD0CB8-8564-4E8F-88D9-930821B4EE38}" presName="negativeSpace" presStyleCnt="0"/>
      <dgm:spPr/>
    </dgm:pt>
    <dgm:pt modelId="{7323FE9C-2363-4893-97C8-765DEA2CE9A8}" type="pres">
      <dgm:prSet presAssocID="{30AD0CB8-8564-4E8F-88D9-930821B4EE38}" presName="childText" presStyleLbl="conFgAcc1" presStyleIdx="0" presStyleCnt="2">
        <dgm:presLayoutVars>
          <dgm:bulletEnabled val="1"/>
        </dgm:presLayoutVars>
      </dgm:prSet>
      <dgm:spPr/>
    </dgm:pt>
    <dgm:pt modelId="{D52005E9-7FD3-4D96-85CD-522E3074CD1F}" type="pres">
      <dgm:prSet presAssocID="{395D7BC5-65F8-4833-92FD-4751549BC1C3}" presName="spaceBetweenRectangles" presStyleCnt="0"/>
      <dgm:spPr/>
    </dgm:pt>
    <dgm:pt modelId="{20F26E03-A4F5-4F8C-B411-DB96DDDA90BB}" type="pres">
      <dgm:prSet presAssocID="{1133A5F3-06E4-44A0-8A15-060CBEEA27A8}" presName="parentLin" presStyleCnt="0"/>
      <dgm:spPr/>
    </dgm:pt>
    <dgm:pt modelId="{00C708AD-222D-46B1-94AE-96CF11D56B94}" type="pres">
      <dgm:prSet presAssocID="{1133A5F3-06E4-44A0-8A15-060CBEEA27A8}" presName="parentLeftMargin" presStyleLbl="node1" presStyleIdx="0" presStyleCnt="2"/>
      <dgm:spPr/>
    </dgm:pt>
    <dgm:pt modelId="{C6A8DAB5-85BA-4655-8AFE-2F30A384F91A}" type="pres">
      <dgm:prSet presAssocID="{1133A5F3-06E4-44A0-8A15-060CBEEA27A8}" presName="parentText" presStyleLbl="node1" presStyleIdx="1" presStyleCnt="2" custScaleX="142857" custScaleY="33503" custLinFactNeighborY="7151">
        <dgm:presLayoutVars>
          <dgm:chMax val="0"/>
          <dgm:bulletEnabled val="1"/>
        </dgm:presLayoutVars>
      </dgm:prSet>
      <dgm:spPr/>
    </dgm:pt>
    <dgm:pt modelId="{9EC76453-EC85-4FB2-B05B-BC45E548BE2B}" type="pres">
      <dgm:prSet presAssocID="{1133A5F3-06E4-44A0-8A15-060CBEEA27A8}" presName="negativeSpace" presStyleCnt="0"/>
      <dgm:spPr/>
    </dgm:pt>
    <dgm:pt modelId="{6505E089-D643-4014-9E62-196FA719FE33}" type="pres">
      <dgm:prSet presAssocID="{1133A5F3-06E4-44A0-8A15-060CBEEA27A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E8AD400-E53F-4163-AB7F-BB71155E5C55}" srcId="{A3D12923-F587-43D9-8177-811291ABF02B}" destId="{1133A5F3-06E4-44A0-8A15-060CBEEA27A8}" srcOrd="1" destOrd="0" parTransId="{E8BBEEB7-52AB-4A24-BA1D-A37592408431}" sibTransId="{1790EAF0-B95A-4C74-A096-24E14FE403E8}"/>
    <dgm:cxn modelId="{F4D8B33A-AD73-41C6-8FEC-0196D8D8BF9D}" srcId="{1133A5F3-06E4-44A0-8A15-060CBEEA27A8}" destId="{49B97CE5-1776-47F1-B0DC-1D0CC5700CFB}" srcOrd="0" destOrd="0" parTransId="{578C66A1-812B-49DF-8902-7DBECA32DD84}" sibTransId="{B7E4B20E-C17B-456C-8657-130D498D9DC3}"/>
    <dgm:cxn modelId="{03D7755E-CFBB-4403-8D42-E517C7F1AEA3}" type="presOf" srcId="{A3D12923-F587-43D9-8177-811291ABF02B}" destId="{5CA53DB8-BB8D-4921-8604-7F0ED6AE1C83}" srcOrd="0" destOrd="0" presId="urn:microsoft.com/office/officeart/2005/8/layout/list1"/>
    <dgm:cxn modelId="{5FEB1360-7215-4901-A2D8-80B7859B27F6}" type="presOf" srcId="{06524D7C-40BC-4777-BADC-E00AD42E283C}" destId="{7323FE9C-2363-4893-97C8-765DEA2CE9A8}" srcOrd="0" destOrd="2" presId="urn:microsoft.com/office/officeart/2005/8/layout/list1"/>
    <dgm:cxn modelId="{A189EE66-3FF7-4C3B-B514-E030C3AE22CF}" srcId="{A3D12923-F587-43D9-8177-811291ABF02B}" destId="{30AD0CB8-8564-4E8F-88D9-930821B4EE38}" srcOrd="0" destOrd="0" parTransId="{BD3FDF1D-A3D7-440C-B814-C3873825A6AE}" sibTransId="{395D7BC5-65F8-4833-92FD-4751549BC1C3}"/>
    <dgm:cxn modelId="{76240E48-C364-4210-97D2-3708E1F8E8F0}" type="presOf" srcId="{2D9C503E-1044-42CE-BD1A-DCE627619F71}" destId="{6505E089-D643-4014-9E62-196FA719FE33}" srcOrd="0" destOrd="3" presId="urn:microsoft.com/office/officeart/2005/8/layout/list1"/>
    <dgm:cxn modelId="{57AA4E48-E66F-43A1-A068-6CF04900D932}" srcId="{30AD0CB8-8564-4E8F-88D9-930821B4EE38}" destId="{16739AAA-7A21-452E-B019-D938E50BC5EA}" srcOrd="3" destOrd="0" parTransId="{4A0023C9-2123-4C0F-B3D6-A06441D7DDB7}" sibTransId="{899294F3-D3E3-49AA-A56A-230268053EFF}"/>
    <dgm:cxn modelId="{B6CF196A-A20E-49E0-96AF-376C28A2EEEA}" type="presOf" srcId="{A9C9F174-E8E0-4798-AD62-C2C6AC0C5552}" destId="{7323FE9C-2363-4893-97C8-765DEA2CE9A8}" srcOrd="0" destOrd="0" presId="urn:microsoft.com/office/officeart/2005/8/layout/list1"/>
    <dgm:cxn modelId="{EA1C8E4C-D817-475F-A29F-44B9B28ADF31}" type="presOf" srcId="{B08F709B-680D-4730-B897-A19E7F70807A}" destId="{6505E089-D643-4014-9E62-196FA719FE33}" srcOrd="0" destOrd="2" presId="urn:microsoft.com/office/officeart/2005/8/layout/list1"/>
    <dgm:cxn modelId="{7962F94E-B80A-45D0-8C2F-7491E48A1F69}" srcId="{1133A5F3-06E4-44A0-8A15-060CBEEA27A8}" destId="{EFAA903C-9E5E-4048-BE32-B5F6A88DCE5D}" srcOrd="1" destOrd="0" parTransId="{DECFE7B4-26E8-4257-A9F8-064D9E1A7D02}" sibTransId="{6F26EFA4-2DF1-4FC6-A9AF-24C7E70B7EFC}"/>
    <dgm:cxn modelId="{9A13B754-5799-40FD-B535-58D9AC40BFD0}" srcId="{1133A5F3-06E4-44A0-8A15-060CBEEA27A8}" destId="{B08F709B-680D-4730-B897-A19E7F70807A}" srcOrd="2" destOrd="0" parTransId="{B7C63191-E0BB-4A53-93E7-D9C7F36CFE66}" sibTransId="{D682B309-E55D-442E-AB81-03A8E17FD675}"/>
    <dgm:cxn modelId="{D47FC856-2942-4E33-8C3B-05C46765A38E}" srcId="{1133A5F3-06E4-44A0-8A15-060CBEEA27A8}" destId="{2D9C503E-1044-42CE-BD1A-DCE627619F71}" srcOrd="3" destOrd="0" parTransId="{5DF287A7-F38F-4D25-A33C-4EA8C4AD8225}" sibTransId="{9B67CFEA-0BAC-458A-9B91-A80EC40860C4}"/>
    <dgm:cxn modelId="{D267377C-3A71-4C9B-9203-FBB9C0020F59}" type="presOf" srcId="{EFAA903C-9E5E-4048-BE32-B5F6A88DCE5D}" destId="{6505E089-D643-4014-9E62-196FA719FE33}" srcOrd="0" destOrd="1" presId="urn:microsoft.com/office/officeart/2005/8/layout/list1"/>
    <dgm:cxn modelId="{52684892-4BB4-4854-95DE-1054251BFEAB}" type="presOf" srcId="{4587047B-0277-416F-AE74-6C84CEABB6DF}" destId="{7323FE9C-2363-4893-97C8-765DEA2CE9A8}" srcOrd="0" destOrd="1" presId="urn:microsoft.com/office/officeart/2005/8/layout/list1"/>
    <dgm:cxn modelId="{77AB7C95-B82C-47D7-A70D-9D956D7E9963}" srcId="{30AD0CB8-8564-4E8F-88D9-930821B4EE38}" destId="{06524D7C-40BC-4777-BADC-E00AD42E283C}" srcOrd="2" destOrd="0" parTransId="{655B2C24-C1FC-4C00-AD1F-84933E4AE461}" sibTransId="{2F9E4753-6712-4127-8FDC-4182F958B1FF}"/>
    <dgm:cxn modelId="{B27808B2-1830-4FBB-A098-1ACE169BD5F0}" srcId="{30AD0CB8-8564-4E8F-88D9-930821B4EE38}" destId="{A9C9F174-E8E0-4798-AD62-C2C6AC0C5552}" srcOrd="0" destOrd="0" parTransId="{6D31BC5D-1F6C-499B-8586-0333D4185D29}" sibTransId="{3F6C77B5-4B15-4425-9F70-11CF60B6E9F9}"/>
    <dgm:cxn modelId="{295A82BE-6EA6-4FAC-AD7E-EEE097A861BB}" srcId="{30AD0CB8-8564-4E8F-88D9-930821B4EE38}" destId="{4587047B-0277-416F-AE74-6C84CEABB6DF}" srcOrd="1" destOrd="0" parTransId="{37A3CDAB-1E8D-4543-AAE6-A84CE81CB0C4}" sibTransId="{DFF4D629-0BD8-4608-A1C9-C1449E9504E6}"/>
    <dgm:cxn modelId="{BAF3B2CC-B29D-449C-A6A7-CE7D64873A3E}" type="presOf" srcId="{30AD0CB8-8564-4E8F-88D9-930821B4EE38}" destId="{0BE48F0F-3095-431C-A735-641582D51692}" srcOrd="1" destOrd="0" presId="urn:microsoft.com/office/officeart/2005/8/layout/list1"/>
    <dgm:cxn modelId="{C7F1A8D1-9C7C-4B62-88AD-CD0B11C697A5}" type="presOf" srcId="{30AD0CB8-8564-4E8F-88D9-930821B4EE38}" destId="{6C51D29C-44F0-4224-B204-3B404415ADA0}" srcOrd="0" destOrd="0" presId="urn:microsoft.com/office/officeart/2005/8/layout/list1"/>
    <dgm:cxn modelId="{346220E6-B4B1-4C18-B3FC-CF6604206129}" type="presOf" srcId="{1133A5F3-06E4-44A0-8A15-060CBEEA27A8}" destId="{C6A8DAB5-85BA-4655-8AFE-2F30A384F91A}" srcOrd="1" destOrd="0" presId="urn:microsoft.com/office/officeart/2005/8/layout/list1"/>
    <dgm:cxn modelId="{60AC49EC-CD67-4905-BD08-84CB20B76C21}" type="presOf" srcId="{16739AAA-7A21-452E-B019-D938E50BC5EA}" destId="{7323FE9C-2363-4893-97C8-765DEA2CE9A8}" srcOrd="0" destOrd="3" presId="urn:microsoft.com/office/officeart/2005/8/layout/list1"/>
    <dgm:cxn modelId="{C65B19EF-2ECE-46F2-BBE6-69A45629782F}" type="presOf" srcId="{49B97CE5-1776-47F1-B0DC-1D0CC5700CFB}" destId="{6505E089-D643-4014-9E62-196FA719FE33}" srcOrd="0" destOrd="0" presId="urn:microsoft.com/office/officeart/2005/8/layout/list1"/>
    <dgm:cxn modelId="{322BAAEF-7465-413B-AB3B-B34636BBB670}" type="presOf" srcId="{1133A5F3-06E4-44A0-8A15-060CBEEA27A8}" destId="{00C708AD-222D-46B1-94AE-96CF11D56B94}" srcOrd="0" destOrd="0" presId="urn:microsoft.com/office/officeart/2005/8/layout/list1"/>
    <dgm:cxn modelId="{0F44D129-FED6-494E-B0E0-87F7786B0940}" type="presParOf" srcId="{5CA53DB8-BB8D-4921-8604-7F0ED6AE1C83}" destId="{C40AA369-F374-421A-B27F-57CFC924021E}" srcOrd="0" destOrd="0" presId="urn:microsoft.com/office/officeart/2005/8/layout/list1"/>
    <dgm:cxn modelId="{052A274E-1A13-4069-B7C6-CF09A06F295E}" type="presParOf" srcId="{C40AA369-F374-421A-B27F-57CFC924021E}" destId="{6C51D29C-44F0-4224-B204-3B404415ADA0}" srcOrd="0" destOrd="0" presId="urn:microsoft.com/office/officeart/2005/8/layout/list1"/>
    <dgm:cxn modelId="{3611D7CE-5FCA-4566-95F6-515EB13044DB}" type="presParOf" srcId="{C40AA369-F374-421A-B27F-57CFC924021E}" destId="{0BE48F0F-3095-431C-A735-641582D51692}" srcOrd="1" destOrd="0" presId="urn:microsoft.com/office/officeart/2005/8/layout/list1"/>
    <dgm:cxn modelId="{C49B2E90-B0B1-4111-8ABD-363A0C5C416C}" type="presParOf" srcId="{5CA53DB8-BB8D-4921-8604-7F0ED6AE1C83}" destId="{02DBD8E2-0DE4-422C-A678-B77783584054}" srcOrd="1" destOrd="0" presId="urn:microsoft.com/office/officeart/2005/8/layout/list1"/>
    <dgm:cxn modelId="{7BA4F347-7FD3-4EE9-963D-D69B3F1E6A95}" type="presParOf" srcId="{5CA53DB8-BB8D-4921-8604-7F0ED6AE1C83}" destId="{7323FE9C-2363-4893-97C8-765DEA2CE9A8}" srcOrd="2" destOrd="0" presId="urn:microsoft.com/office/officeart/2005/8/layout/list1"/>
    <dgm:cxn modelId="{1CCF0993-B90F-4AC5-92F6-6B93AE5642F6}" type="presParOf" srcId="{5CA53DB8-BB8D-4921-8604-7F0ED6AE1C83}" destId="{D52005E9-7FD3-4D96-85CD-522E3074CD1F}" srcOrd="3" destOrd="0" presId="urn:microsoft.com/office/officeart/2005/8/layout/list1"/>
    <dgm:cxn modelId="{3E833566-2A74-4048-BBAF-3C3C3708AFC3}" type="presParOf" srcId="{5CA53DB8-BB8D-4921-8604-7F0ED6AE1C83}" destId="{20F26E03-A4F5-4F8C-B411-DB96DDDA90BB}" srcOrd="4" destOrd="0" presId="urn:microsoft.com/office/officeart/2005/8/layout/list1"/>
    <dgm:cxn modelId="{A707588E-F240-4FA1-997B-0D54A77F211B}" type="presParOf" srcId="{20F26E03-A4F5-4F8C-B411-DB96DDDA90BB}" destId="{00C708AD-222D-46B1-94AE-96CF11D56B94}" srcOrd="0" destOrd="0" presId="urn:microsoft.com/office/officeart/2005/8/layout/list1"/>
    <dgm:cxn modelId="{D24BE07F-EA5B-4CDB-A7AF-81DA3BCA8587}" type="presParOf" srcId="{20F26E03-A4F5-4F8C-B411-DB96DDDA90BB}" destId="{C6A8DAB5-85BA-4655-8AFE-2F30A384F91A}" srcOrd="1" destOrd="0" presId="urn:microsoft.com/office/officeart/2005/8/layout/list1"/>
    <dgm:cxn modelId="{51E2FF0C-3B3B-4D85-9862-CEA9EEF01E2C}" type="presParOf" srcId="{5CA53DB8-BB8D-4921-8604-7F0ED6AE1C83}" destId="{9EC76453-EC85-4FB2-B05B-BC45E548BE2B}" srcOrd="5" destOrd="0" presId="urn:microsoft.com/office/officeart/2005/8/layout/list1"/>
    <dgm:cxn modelId="{DCF52E90-351D-44D9-BC73-EA405AD0371B}" type="presParOf" srcId="{5CA53DB8-BB8D-4921-8604-7F0ED6AE1C83}" destId="{6505E089-D643-4014-9E62-196FA719FE3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C49491-DF37-4EFB-AF84-C6D475B91B2F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7326C7A-3ECD-43FA-845E-C287C1309640}">
      <dgm:prSet phldrT="[Text]"/>
      <dgm:spPr>
        <a:solidFill>
          <a:schemeClr val="bg1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Social Movement</a:t>
          </a:r>
        </a:p>
      </dgm:t>
    </dgm:pt>
    <dgm:pt modelId="{229736B5-8DF0-4B0B-AEE0-7A2DDF401E60}" type="parTrans" cxnId="{AB78309D-EFA6-4F65-A6E8-0041FD0A4513}">
      <dgm:prSet/>
      <dgm:spPr/>
      <dgm:t>
        <a:bodyPr/>
        <a:lstStyle/>
        <a:p>
          <a:endParaRPr lang="en-US"/>
        </a:p>
      </dgm:t>
    </dgm:pt>
    <dgm:pt modelId="{16D54299-FDB9-4DF3-BBAF-38E2B4AD9EC3}" type="sibTrans" cxnId="{AB78309D-EFA6-4F65-A6E8-0041FD0A4513}">
      <dgm:prSet/>
      <dgm:spPr/>
      <dgm:t>
        <a:bodyPr/>
        <a:lstStyle/>
        <a:p>
          <a:endParaRPr lang="en-US"/>
        </a:p>
      </dgm:t>
    </dgm:pt>
    <dgm:pt modelId="{6D24695D-FC81-4412-9896-434710CEF1DD}">
      <dgm:prSet phldrT="[Text]"/>
      <dgm:spPr/>
      <dgm:t>
        <a:bodyPr/>
        <a:lstStyle/>
        <a:p>
          <a:r>
            <a:rPr lang="en-US" dirty="0"/>
            <a:t>Civil Rights</a:t>
          </a:r>
        </a:p>
      </dgm:t>
    </dgm:pt>
    <dgm:pt modelId="{FE91CF4F-367E-4787-827A-EBD96B0A7D52}" type="parTrans" cxnId="{D1EDB947-F6B5-4347-B4AF-D2FB728C57A4}">
      <dgm:prSet/>
      <dgm:spPr/>
      <dgm:t>
        <a:bodyPr/>
        <a:lstStyle/>
        <a:p>
          <a:endParaRPr lang="en-US"/>
        </a:p>
      </dgm:t>
    </dgm:pt>
    <dgm:pt modelId="{6840CF56-94E0-4137-827A-00BDFD7710DD}" type="sibTrans" cxnId="{D1EDB947-F6B5-4347-B4AF-D2FB728C57A4}">
      <dgm:prSet/>
      <dgm:spPr/>
      <dgm:t>
        <a:bodyPr/>
        <a:lstStyle/>
        <a:p>
          <a:endParaRPr lang="en-US"/>
        </a:p>
      </dgm:t>
    </dgm:pt>
    <dgm:pt modelId="{CB5314EA-437A-4203-B0F9-3A310BE197F5}">
      <dgm:prSet phldrT="[Text]"/>
      <dgm:spPr/>
      <dgm:t>
        <a:bodyPr/>
        <a:lstStyle/>
        <a:p>
          <a:r>
            <a:rPr lang="en-US" dirty="0"/>
            <a:t>LGBTQ Rights</a:t>
          </a:r>
        </a:p>
      </dgm:t>
    </dgm:pt>
    <dgm:pt modelId="{A4A145ED-13F3-4DC5-8C2A-594D1BE4C833}" type="parTrans" cxnId="{604C89BB-DD8A-4FB6-9945-D9B1F464BA62}">
      <dgm:prSet/>
      <dgm:spPr/>
      <dgm:t>
        <a:bodyPr/>
        <a:lstStyle/>
        <a:p>
          <a:endParaRPr lang="en-US"/>
        </a:p>
      </dgm:t>
    </dgm:pt>
    <dgm:pt modelId="{B4DC3B38-5A47-4D4D-AE11-D0F39B9599FD}" type="sibTrans" cxnId="{604C89BB-DD8A-4FB6-9945-D9B1F464BA62}">
      <dgm:prSet/>
      <dgm:spPr/>
      <dgm:t>
        <a:bodyPr/>
        <a:lstStyle/>
        <a:p>
          <a:endParaRPr lang="en-US"/>
        </a:p>
      </dgm:t>
    </dgm:pt>
    <dgm:pt modelId="{0186F277-1A59-4562-B952-47C3659BBC11}">
      <dgm:prSet phldrT="[Text]"/>
      <dgm:spPr>
        <a:solidFill>
          <a:schemeClr val="bg1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Allies</a:t>
          </a:r>
        </a:p>
      </dgm:t>
    </dgm:pt>
    <dgm:pt modelId="{8C355695-45FA-40B1-9821-5EC201EBF204}" type="parTrans" cxnId="{D5E3F723-D1CE-4581-A590-90488A741928}">
      <dgm:prSet/>
      <dgm:spPr/>
      <dgm:t>
        <a:bodyPr/>
        <a:lstStyle/>
        <a:p>
          <a:endParaRPr lang="en-US"/>
        </a:p>
      </dgm:t>
    </dgm:pt>
    <dgm:pt modelId="{FD4C30D5-E346-4273-9131-21575544B291}" type="sibTrans" cxnId="{D5E3F723-D1CE-4581-A590-90488A741928}">
      <dgm:prSet/>
      <dgm:spPr/>
      <dgm:t>
        <a:bodyPr/>
        <a:lstStyle/>
        <a:p>
          <a:endParaRPr lang="en-US"/>
        </a:p>
      </dgm:t>
    </dgm:pt>
    <dgm:pt modelId="{55A8FA5F-BA75-49EA-BA53-438A097E616D}">
      <dgm:prSet phldrT="[Text]"/>
      <dgm:spPr/>
      <dgm:t>
        <a:bodyPr/>
        <a:lstStyle/>
        <a:p>
          <a:r>
            <a:rPr lang="en-US" dirty="0"/>
            <a:t>Northern Whites</a:t>
          </a:r>
        </a:p>
      </dgm:t>
    </dgm:pt>
    <dgm:pt modelId="{2FCE0879-0362-439D-8C83-4ADEF22CBF36}" type="parTrans" cxnId="{182E6C28-BB77-4292-A254-EEA0CD38F123}">
      <dgm:prSet/>
      <dgm:spPr/>
      <dgm:t>
        <a:bodyPr/>
        <a:lstStyle/>
        <a:p>
          <a:endParaRPr lang="en-US"/>
        </a:p>
      </dgm:t>
    </dgm:pt>
    <dgm:pt modelId="{C7CED9C3-E8D7-43F9-A0A6-B5F5B2420DB7}" type="sibTrans" cxnId="{182E6C28-BB77-4292-A254-EEA0CD38F123}">
      <dgm:prSet/>
      <dgm:spPr/>
      <dgm:t>
        <a:bodyPr/>
        <a:lstStyle/>
        <a:p>
          <a:endParaRPr lang="en-US"/>
        </a:p>
      </dgm:t>
    </dgm:pt>
    <dgm:pt modelId="{1EF47689-7BB5-4C11-8D24-00F87C49B5F0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/>
            <a:t>Heterosexual Liberals</a:t>
          </a:r>
        </a:p>
      </dgm:t>
    </dgm:pt>
    <dgm:pt modelId="{F2ED4783-F00F-4130-A951-63499520EAD0}" type="parTrans" cxnId="{334B6F10-9AB1-4097-97EC-DA3560C2D22D}">
      <dgm:prSet/>
      <dgm:spPr/>
      <dgm:t>
        <a:bodyPr/>
        <a:lstStyle/>
        <a:p>
          <a:endParaRPr lang="en-US"/>
        </a:p>
      </dgm:t>
    </dgm:pt>
    <dgm:pt modelId="{7C091A15-FD72-4CA0-A1FA-9C589A5853BB}" type="sibTrans" cxnId="{334B6F10-9AB1-4097-97EC-DA3560C2D22D}">
      <dgm:prSet/>
      <dgm:spPr/>
      <dgm:t>
        <a:bodyPr/>
        <a:lstStyle/>
        <a:p>
          <a:endParaRPr lang="en-US"/>
        </a:p>
      </dgm:t>
    </dgm:pt>
    <dgm:pt modelId="{2D9ED873-7C61-4C07-8181-BDEA6D3A3615}">
      <dgm:prSet phldrT="[Text]"/>
      <dgm:spPr/>
      <dgm:t>
        <a:bodyPr/>
        <a:lstStyle/>
        <a:p>
          <a:r>
            <a:rPr lang="en-US" dirty="0"/>
            <a:t>Women’s Suffrage</a:t>
          </a:r>
        </a:p>
      </dgm:t>
    </dgm:pt>
    <dgm:pt modelId="{BFA2BDE3-DEBD-4D9A-9247-39F099D7C2E7}" type="parTrans" cxnId="{10AD5DBD-A762-49CC-9177-61D155F4731C}">
      <dgm:prSet/>
      <dgm:spPr/>
      <dgm:t>
        <a:bodyPr/>
        <a:lstStyle/>
        <a:p>
          <a:endParaRPr lang="en-US"/>
        </a:p>
      </dgm:t>
    </dgm:pt>
    <dgm:pt modelId="{437AA70C-457A-4318-BC53-9A2F79B9525D}" type="sibTrans" cxnId="{10AD5DBD-A762-49CC-9177-61D155F4731C}">
      <dgm:prSet/>
      <dgm:spPr/>
      <dgm:t>
        <a:bodyPr/>
        <a:lstStyle/>
        <a:p>
          <a:endParaRPr lang="en-US"/>
        </a:p>
      </dgm:t>
    </dgm:pt>
    <dgm:pt modelId="{111E7663-D4D8-45CE-B1F7-E96CBCC9EE8F}">
      <dgm:prSet phldrT="[Text]"/>
      <dgm:spPr/>
      <dgm:t>
        <a:bodyPr/>
        <a:lstStyle/>
        <a:p>
          <a:r>
            <a:rPr lang="en-US" dirty="0"/>
            <a:t>White and Black Men</a:t>
          </a:r>
        </a:p>
      </dgm:t>
    </dgm:pt>
    <dgm:pt modelId="{55B2A623-748C-4223-AB01-7631122D668A}" type="parTrans" cxnId="{12CC58AC-98B1-4A81-A362-9AA22F3AD5C6}">
      <dgm:prSet/>
      <dgm:spPr/>
      <dgm:t>
        <a:bodyPr/>
        <a:lstStyle/>
        <a:p>
          <a:endParaRPr lang="en-US"/>
        </a:p>
      </dgm:t>
    </dgm:pt>
    <dgm:pt modelId="{EE4ACE17-DFA8-4B36-80E3-9F5DC1957069}" type="sibTrans" cxnId="{12CC58AC-98B1-4A81-A362-9AA22F3AD5C6}">
      <dgm:prSet/>
      <dgm:spPr/>
      <dgm:t>
        <a:bodyPr/>
        <a:lstStyle/>
        <a:p>
          <a:endParaRPr lang="en-US"/>
        </a:p>
      </dgm:t>
    </dgm:pt>
    <dgm:pt modelId="{F5BA8754-B1AD-4BB0-92C8-B820813A9A9D}">
      <dgm:prSet phldrT="[Text]"/>
      <dgm:spPr/>
      <dgm:t>
        <a:bodyPr/>
        <a:lstStyle/>
        <a:p>
          <a:endParaRPr lang="en-US" dirty="0"/>
        </a:p>
      </dgm:t>
    </dgm:pt>
    <dgm:pt modelId="{C51ECF67-0B12-4E94-870C-E729224C28BB}" type="parTrans" cxnId="{1F864A03-E1DC-4781-9EC8-DB651E97FCFB}">
      <dgm:prSet/>
      <dgm:spPr/>
      <dgm:t>
        <a:bodyPr/>
        <a:lstStyle/>
        <a:p>
          <a:endParaRPr lang="en-US"/>
        </a:p>
      </dgm:t>
    </dgm:pt>
    <dgm:pt modelId="{F4B44639-E388-4DD3-B9B7-5F22CBCB095E}" type="sibTrans" cxnId="{1F864A03-E1DC-4781-9EC8-DB651E97FCFB}">
      <dgm:prSet/>
      <dgm:spPr/>
      <dgm:t>
        <a:bodyPr/>
        <a:lstStyle/>
        <a:p>
          <a:endParaRPr lang="en-US"/>
        </a:p>
      </dgm:t>
    </dgm:pt>
    <dgm:pt modelId="{08E2D33C-A5B3-4E72-9B86-A04B1B6468D7}" type="pres">
      <dgm:prSet presAssocID="{ECC49491-DF37-4EFB-AF84-C6D475B91B2F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F92122C4-D0B1-4A5F-9E05-FBD9BC87BDFA}" type="pres">
      <dgm:prSet presAssocID="{ECC49491-DF37-4EFB-AF84-C6D475B91B2F}" presName="dummyMaxCanvas" presStyleCnt="0"/>
      <dgm:spPr/>
    </dgm:pt>
    <dgm:pt modelId="{EE625C0B-0D4A-4A9D-ACD5-62A3123443BF}" type="pres">
      <dgm:prSet presAssocID="{ECC49491-DF37-4EFB-AF84-C6D475B91B2F}" presName="parentComposite" presStyleCnt="0"/>
      <dgm:spPr/>
    </dgm:pt>
    <dgm:pt modelId="{93732D69-C99A-4F4C-8D72-7FC94714113A}" type="pres">
      <dgm:prSet presAssocID="{ECC49491-DF37-4EFB-AF84-C6D475B91B2F}" presName="parent1" presStyleLbl="alignAccFollowNode1" presStyleIdx="0" presStyleCnt="4">
        <dgm:presLayoutVars>
          <dgm:chMax val="4"/>
        </dgm:presLayoutVars>
      </dgm:prSet>
      <dgm:spPr/>
    </dgm:pt>
    <dgm:pt modelId="{5FC84618-BC01-4C82-932C-34D193B58F22}" type="pres">
      <dgm:prSet presAssocID="{ECC49491-DF37-4EFB-AF84-C6D475B91B2F}" presName="parent2" presStyleLbl="alignAccFollowNode1" presStyleIdx="1" presStyleCnt="4">
        <dgm:presLayoutVars>
          <dgm:chMax val="4"/>
        </dgm:presLayoutVars>
      </dgm:prSet>
      <dgm:spPr/>
    </dgm:pt>
    <dgm:pt modelId="{76BC217C-FC7D-4F55-B679-A8C3A25678D0}" type="pres">
      <dgm:prSet presAssocID="{ECC49491-DF37-4EFB-AF84-C6D475B91B2F}" presName="childrenComposite" presStyleCnt="0"/>
      <dgm:spPr/>
    </dgm:pt>
    <dgm:pt modelId="{1136C005-F30E-4C45-AD10-710CC766D94D}" type="pres">
      <dgm:prSet presAssocID="{ECC49491-DF37-4EFB-AF84-C6D475B91B2F}" presName="dummyMaxCanvas_ChildArea" presStyleCnt="0"/>
      <dgm:spPr/>
    </dgm:pt>
    <dgm:pt modelId="{DAB8B913-1B5B-4F74-BC0D-7C5319850F3F}" type="pres">
      <dgm:prSet presAssocID="{ECC49491-DF37-4EFB-AF84-C6D475B91B2F}" presName="fulcrum" presStyleLbl="alignAccFollowNode1" presStyleIdx="2" presStyleCnt="4"/>
      <dgm:spPr/>
    </dgm:pt>
    <dgm:pt modelId="{119965CA-13E4-4147-B0CF-4ED855CCB203}" type="pres">
      <dgm:prSet presAssocID="{ECC49491-DF37-4EFB-AF84-C6D475B91B2F}" presName="balance_34" presStyleLbl="alignAccFollowNode1" presStyleIdx="3" presStyleCnt="4">
        <dgm:presLayoutVars>
          <dgm:bulletEnabled val="1"/>
        </dgm:presLayoutVars>
      </dgm:prSet>
      <dgm:spPr/>
    </dgm:pt>
    <dgm:pt modelId="{FBFA57C3-C567-4ED9-8290-CA33683FCF6D}" type="pres">
      <dgm:prSet presAssocID="{ECC49491-DF37-4EFB-AF84-C6D475B91B2F}" presName="right_34_1" presStyleLbl="node1" presStyleIdx="0" presStyleCnt="7">
        <dgm:presLayoutVars>
          <dgm:bulletEnabled val="1"/>
        </dgm:presLayoutVars>
      </dgm:prSet>
      <dgm:spPr/>
    </dgm:pt>
    <dgm:pt modelId="{6E9020B9-0CE0-4DB9-BEB9-1D16EDA9678D}" type="pres">
      <dgm:prSet presAssocID="{ECC49491-DF37-4EFB-AF84-C6D475B91B2F}" presName="right_34_2" presStyleLbl="node1" presStyleIdx="1" presStyleCnt="7">
        <dgm:presLayoutVars>
          <dgm:bulletEnabled val="1"/>
        </dgm:presLayoutVars>
      </dgm:prSet>
      <dgm:spPr/>
    </dgm:pt>
    <dgm:pt modelId="{C28F1496-1CC2-459D-A97B-B6678E2A162D}" type="pres">
      <dgm:prSet presAssocID="{ECC49491-DF37-4EFB-AF84-C6D475B91B2F}" presName="right_34_3" presStyleLbl="node1" presStyleIdx="2" presStyleCnt="7">
        <dgm:presLayoutVars>
          <dgm:bulletEnabled val="1"/>
        </dgm:presLayoutVars>
      </dgm:prSet>
      <dgm:spPr/>
    </dgm:pt>
    <dgm:pt modelId="{57E536DE-FB98-45C0-94F9-DC12A8ADC815}" type="pres">
      <dgm:prSet presAssocID="{ECC49491-DF37-4EFB-AF84-C6D475B91B2F}" presName="right_34_4" presStyleLbl="node1" presStyleIdx="3" presStyleCnt="7">
        <dgm:presLayoutVars>
          <dgm:bulletEnabled val="1"/>
        </dgm:presLayoutVars>
      </dgm:prSet>
      <dgm:spPr/>
    </dgm:pt>
    <dgm:pt modelId="{34D28C40-B0AC-41A5-AB00-FD2DE76C7834}" type="pres">
      <dgm:prSet presAssocID="{ECC49491-DF37-4EFB-AF84-C6D475B91B2F}" presName="left_34_1" presStyleLbl="node1" presStyleIdx="4" presStyleCnt="7">
        <dgm:presLayoutVars>
          <dgm:bulletEnabled val="1"/>
        </dgm:presLayoutVars>
      </dgm:prSet>
      <dgm:spPr/>
    </dgm:pt>
    <dgm:pt modelId="{B9E47643-EC92-4D37-8DDE-E3FAFCCFD2CE}" type="pres">
      <dgm:prSet presAssocID="{ECC49491-DF37-4EFB-AF84-C6D475B91B2F}" presName="left_34_2" presStyleLbl="node1" presStyleIdx="5" presStyleCnt="7">
        <dgm:presLayoutVars>
          <dgm:bulletEnabled val="1"/>
        </dgm:presLayoutVars>
      </dgm:prSet>
      <dgm:spPr/>
    </dgm:pt>
    <dgm:pt modelId="{EF8C3026-FCC9-4276-A6C5-5D4F0D04531C}" type="pres">
      <dgm:prSet presAssocID="{ECC49491-DF37-4EFB-AF84-C6D475B91B2F}" presName="left_34_3" presStyleLbl="node1" presStyleIdx="6" presStyleCnt="7">
        <dgm:presLayoutVars>
          <dgm:bulletEnabled val="1"/>
        </dgm:presLayoutVars>
      </dgm:prSet>
      <dgm:spPr/>
    </dgm:pt>
  </dgm:ptLst>
  <dgm:cxnLst>
    <dgm:cxn modelId="{1F864A03-E1DC-4781-9EC8-DB651E97FCFB}" srcId="{0186F277-1A59-4562-B952-47C3659BBC11}" destId="{F5BA8754-B1AD-4BB0-92C8-B820813A9A9D}" srcOrd="0" destOrd="0" parTransId="{C51ECF67-0B12-4E94-870C-E729224C28BB}" sibTransId="{F4B44639-E388-4DD3-B9B7-5F22CBCB095E}"/>
    <dgm:cxn modelId="{334B6F10-9AB1-4097-97EC-DA3560C2D22D}" srcId="{0186F277-1A59-4562-B952-47C3659BBC11}" destId="{1EF47689-7BB5-4C11-8D24-00F87C49B5F0}" srcOrd="3" destOrd="0" parTransId="{F2ED4783-F00F-4130-A951-63499520EAD0}" sibTransId="{7C091A15-FD72-4CA0-A1FA-9C589A5853BB}"/>
    <dgm:cxn modelId="{85EE8618-449F-43E0-B847-484F5B6054F8}" type="presOf" srcId="{6D24695D-FC81-4412-9896-434710CEF1DD}" destId="{B9E47643-EC92-4D37-8DDE-E3FAFCCFD2CE}" srcOrd="0" destOrd="0" presId="urn:microsoft.com/office/officeart/2005/8/layout/balance1"/>
    <dgm:cxn modelId="{E0845319-4024-424B-8053-793DF664BB99}" type="presOf" srcId="{CB5314EA-437A-4203-B0F9-3A310BE197F5}" destId="{EF8C3026-FCC9-4276-A6C5-5D4F0D04531C}" srcOrd="0" destOrd="0" presId="urn:microsoft.com/office/officeart/2005/8/layout/balance1"/>
    <dgm:cxn modelId="{AD3D031F-534D-4716-95A8-3C78EAD65DC7}" type="presOf" srcId="{111E7663-D4D8-45CE-B1F7-E96CBCC9EE8F}" destId="{6E9020B9-0CE0-4DB9-BEB9-1D16EDA9678D}" srcOrd="0" destOrd="0" presId="urn:microsoft.com/office/officeart/2005/8/layout/balance1"/>
    <dgm:cxn modelId="{D5E3F723-D1CE-4581-A590-90488A741928}" srcId="{ECC49491-DF37-4EFB-AF84-C6D475B91B2F}" destId="{0186F277-1A59-4562-B952-47C3659BBC11}" srcOrd="1" destOrd="0" parTransId="{8C355695-45FA-40B1-9821-5EC201EBF204}" sibTransId="{FD4C30D5-E346-4273-9131-21575544B291}"/>
    <dgm:cxn modelId="{182E6C28-BB77-4292-A254-EEA0CD38F123}" srcId="{0186F277-1A59-4562-B952-47C3659BBC11}" destId="{55A8FA5F-BA75-49EA-BA53-438A097E616D}" srcOrd="2" destOrd="0" parTransId="{2FCE0879-0362-439D-8C83-4ADEF22CBF36}" sibTransId="{C7CED9C3-E8D7-43F9-A0A6-B5F5B2420DB7}"/>
    <dgm:cxn modelId="{E9EC293F-4688-455E-A136-A694F5834706}" type="presOf" srcId="{F5BA8754-B1AD-4BB0-92C8-B820813A9A9D}" destId="{FBFA57C3-C567-4ED9-8290-CA33683FCF6D}" srcOrd="0" destOrd="0" presId="urn:microsoft.com/office/officeart/2005/8/layout/balance1"/>
    <dgm:cxn modelId="{392D2E40-6731-42AB-9741-7EFD17880518}" type="presOf" srcId="{2D9ED873-7C61-4C07-8181-BDEA6D3A3615}" destId="{34D28C40-B0AC-41A5-AB00-FD2DE76C7834}" srcOrd="0" destOrd="0" presId="urn:microsoft.com/office/officeart/2005/8/layout/balance1"/>
    <dgm:cxn modelId="{D1EDB947-F6B5-4347-B4AF-D2FB728C57A4}" srcId="{37326C7A-3ECD-43FA-845E-C287C1309640}" destId="{6D24695D-FC81-4412-9896-434710CEF1DD}" srcOrd="1" destOrd="0" parTransId="{FE91CF4F-367E-4787-827A-EBD96B0A7D52}" sibTransId="{6840CF56-94E0-4137-827A-00BDFD7710DD}"/>
    <dgm:cxn modelId="{A307BF6E-9314-4754-ADCD-34FE138E9F12}" type="presOf" srcId="{0186F277-1A59-4562-B952-47C3659BBC11}" destId="{5FC84618-BC01-4C82-932C-34D193B58F22}" srcOrd="0" destOrd="0" presId="urn:microsoft.com/office/officeart/2005/8/layout/balance1"/>
    <dgm:cxn modelId="{F47C6076-38FF-4401-8165-FA71CD5CAE98}" type="presOf" srcId="{37326C7A-3ECD-43FA-845E-C287C1309640}" destId="{93732D69-C99A-4F4C-8D72-7FC94714113A}" srcOrd="0" destOrd="0" presId="urn:microsoft.com/office/officeart/2005/8/layout/balance1"/>
    <dgm:cxn modelId="{6EC8B459-5AF3-4FB7-B019-670FF0EB8B5A}" type="presOf" srcId="{1EF47689-7BB5-4C11-8D24-00F87C49B5F0}" destId="{57E536DE-FB98-45C0-94F9-DC12A8ADC815}" srcOrd="0" destOrd="0" presId="urn:microsoft.com/office/officeart/2005/8/layout/balance1"/>
    <dgm:cxn modelId="{AB78309D-EFA6-4F65-A6E8-0041FD0A4513}" srcId="{ECC49491-DF37-4EFB-AF84-C6D475B91B2F}" destId="{37326C7A-3ECD-43FA-845E-C287C1309640}" srcOrd="0" destOrd="0" parTransId="{229736B5-8DF0-4B0B-AEE0-7A2DDF401E60}" sibTransId="{16D54299-FDB9-4DF3-BBAF-38E2B4AD9EC3}"/>
    <dgm:cxn modelId="{12CC58AC-98B1-4A81-A362-9AA22F3AD5C6}" srcId="{0186F277-1A59-4562-B952-47C3659BBC11}" destId="{111E7663-D4D8-45CE-B1F7-E96CBCC9EE8F}" srcOrd="1" destOrd="0" parTransId="{55B2A623-748C-4223-AB01-7631122D668A}" sibTransId="{EE4ACE17-DFA8-4B36-80E3-9F5DC1957069}"/>
    <dgm:cxn modelId="{604C89BB-DD8A-4FB6-9945-D9B1F464BA62}" srcId="{37326C7A-3ECD-43FA-845E-C287C1309640}" destId="{CB5314EA-437A-4203-B0F9-3A310BE197F5}" srcOrd="2" destOrd="0" parTransId="{A4A145ED-13F3-4DC5-8C2A-594D1BE4C833}" sibTransId="{B4DC3B38-5A47-4D4D-AE11-D0F39B9599FD}"/>
    <dgm:cxn modelId="{10AD5DBD-A762-49CC-9177-61D155F4731C}" srcId="{37326C7A-3ECD-43FA-845E-C287C1309640}" destId="{2D9ED873-7C61-4C07-8181-BDEA6D3A3615}" srcOrd="0" destOrd="0" parTransId="{BFA2BDE3-DEBD-4D9A-9247-39F099D7C2E7}" sibTransId="{437AA70C-457A-4318-BC53-9A2F79B9525D}"/>
    <dgm:cxn modelId="{45C6A9D8-ABEE-486E-9165-AD750F7493DA}" type="presOf" srcId="{ECC49491-DF37-4EFB-AF84-C6D475B91B2F}" destId="{08E2D33C-A5B3-4E72-9B86-A04B1B6468D7}" srcOrd="0" destOrd="0" presId="urn:microsoft.com/office/officeart/2005/8/layout/balance1"/>
    <dgm:cxn modelId="{998C96F4-4EDE-436D-A3EE-D2BC9E8360A5}" type="presOf" srcId="{55A8FA5F-BA75-49EA-BA53-438A097E616D}" destId="{C28F1496-1CC2-459D-A97B-B6678E2A162D}" srcOrd="0" destOrd="0" presId="urn:microsoft.com/office/officeart/2005/8/layout/balance1"/>
    <dgm:cxn modelId="{C9353A97-871B-425F-958E-E86CD0357607}" type="presParOf" srcId="{08E2D33C-A5B3-4E72-9B86-A04B1B6468D7}" destId="{F92122C4-D0B1-4A5F-9E05-FBD9BC87BDFA}" srcOrd="0" destOrd="0" presId="urn:microsoft.com/office/officeart/2005/8/layout/balance1"/>
    <dgm:cxn modelId="{DF76F48D-BA20-4B91-A658-0B7103BD337C}" type="presParOf" srcId="{08E2D33C-A5B3-4E72-9B86-A04B1B6468D7}" destId="{EE625C0B-0D4A-4A9D-ACD5-62A3123443BF}" srcOrd="1" destOrd="0" presId="urn:microsoft.com/office/officeart/2005/8/layout/balance1"/>
    <dgm:cxn modelId="{0E5F4280-75E5-4F7C-8551-EA46D435F2A3}" type="presParOf" srcId="{EE625C0B-0D4A-4A9D-ACD5-62A3123443BF}" destId="{93732D69-C99A-4F4C-8D72-7FC94714113A}" srcOrd="0" destOrd="0" presId="urn:microsoft.com/office/officeart/2005/8/layout/balance1"/>
    <dgm:cxn modelId="{84C1040D-9D86-461E-8FAB-9AC7339312AB}" type="presParOf" srcId="{EE625C0B-0D4A-4A9D-ACD5-62A3123443BF}" destId="{5FC84618-BC01-4C82-932C-34D193B58F22}" srcOrd="1" destOrd="0" presId="urn:microsoft.com/office/officeart/2005/8/layout/balance1"/>
    <dgm:cxn modelId="{6755AA6C-01CA-4311-B26D-9B62A1A79AF3}" type="presParOf" srcId="{08E2D33C-A5B3-4E72-9B86-A04B1B6468D7}" destId="{76BC217C-FC7D-4F55-B679-A8C3A25678D0}" srcOrd="2" destOrd="0" presId="urn:microsoft.com/office/officeart/2005/8/layout/balance1"/>
    <dgm:cxn modelId="{091DD5CE-939F-41AD-A7BB-A736A336DBC6}" type="presParOf" srcId="{76BC217C-FC7D-4F55-B679-A8C3A25678D0}" destId="{1136C005-F30E-4C45-AD10-710CC766D94D}" srcOrd="0" destOrd="0" presId="urn:microsoft.com/office/officeart/2005/8/layout/balance1"/>
    <dgm:cxn modelId="{00B443CA-F451-416E-92D3-61B6D1E0BFB1}" type="presParOf" srcId="{76BC217C-FC7D-4F55-B679-A8C3A25678D0}" destId="{DAB8B913-1B5B-4F74-BC0D-7C5319850F3F}" srcOrd="1" destOrd="0" presId="urn:microsoft.com/office/officeart/2005/8/layout/balance1"/>
    <dgm:cxn modelId="{49DC0CB3-335C-4FC1-8736-59E3ED038464}" type="presParOf" srcId="{76BC217C-FC7D-4F55-B679-A8C3A25678D0}" destId="{119965CA-13E4-4147-B0CF-4ED855CCB203}" srcOrd="2" destOrd="0" presId="urn:microsoft.com/office/officeart/2005/8/layout/balance1"/>
    <dgm:cxn modelId="{E0537A40-35DA-4167-A064-07BEE4BDD80E}" type="presParOf" srcId="{76BC217C-FC7D-4F55-B679-A8C3A25678D0}" destId="{FBFA57C3-C567-4ED9-8290-CA33683FCF6D}" srcOrd="3" destOrd="0" presId="urn:microsoft.com/office/officeart/2005/8/layout/balance1"/>
    <dgm:cxn modelId="{0B34EAEC-153E-475E-89C4-20A0BA269C25}" type="presParOf" srcId="{76BC217C-FC7D-4F55-B679-A8C3A25678D0}" destId="{6E9020B9-0CE0-4DB9-BEB9-1D16EDA9678D}" srcOrd="4" destOrd="0" presId="urn:microsoft.com/office/officeart/2005/8/layout/balance1"/>
    <dgm:cxn modelId="{B3D504BC-710D-4F1E-B976-B3A22BFA43A2}" type="presParOf" srcId="{76BC217C-FC7D-4F55-B679-A8C3A25678D0}" destId="{C28F1496-1CC2-459D-A97B-B6678E2A162D}" srcOrd="5" destOrd="0" presId="urn:microsoft.com/office/officeart/2005/8/layout/balance1"/>
    <dgm:cxn modelId="{5CAE86AD-6054-4916-B126-DA998FCDCC9D}" type="presParOf" srcId="{76BC217C-FC7D-4F55-B679-A8C3A25678D0}" destId="{57E536DE-FB98-45C0-94F9-DC12A8ADC815}" srcOrd="6" destOrd="0" presId="urn:microsoft.com/office/officeart/2005/8/layout/balance1"/>
    <dgm:cxn modelId="{41705798-D5CA-425A-8BB2-C3EA330578EA}" type="presParOf" srcId="{76BC217C-FC7D-4F55-B679-A8C3A25678D0}" destId="{34D28C40-B0AC-41A5-AB00-FD2DE76C7834}" srcOrd="7" destOrd="0" presId="urn:microsoft.com/office/officeart/2005/8/layout/balance1"/>
    <dgm:cxn modelId="{58AA1FF0-C8C3-48A0-AE01-9C1E7E5EB3E9}" type="presParOf" srcId="{76BC217C-FC7D-4F55-B679-A8C3A25678D0}" destId="{B9E47643-EC92-4D37-8DDE-E3FAFCCFD2CE}" srcOrd="8" destOrd="0" presId="urn:microsoft.com/office/officeart/2005/8/layout/balance1"/>
    <dgm:cxn modelId="{9D72E721-4629-458F-8E38-034DA075BA70}" type="presParOf" srcId="{76BC217C-FC7D-4F55-B679-A8C3A25678D0}" destId="{EF8C3026-FCC9-4276-A6C5-5D4F0D04531C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F73FF7-F28A-445D-88E2-DC07596022C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4806907-7A93-4CAA-8A04-E09751306870}">
      <dgm:prSet phldrT="[Text]" custT="1"/>
      <dgm:spPr/>
      <dgm:t>
        <a:bodyPr/>
        <a:lstStyle/>
        <a:p>
          <a:r>
            <a:rPr lang="en-US" sz="2000" dirty="0"/>
            <a:t>60% of men managers cited </a:t>
          </a:r>
          <a:r>
            <a:rPr lang="en-US" sz="2000" b="1" dirty="0"/>
            <a:t>discomfort</a:t>
          </a:r>
          <a:r>
            <a:rPr lang="en-US" sz="2000" dirty="0"/>
            <a:t> with common work activities such as mentoring, working alone, or socializing</a:t>
          </a:r>
        </a:p>
      </dgm:t>
    </dgm:pt>
    <dgm:pt modelId="{FB65F98C-DE88-48AB-8B61-DB124DCDC860}" type="parTrans" cxnId="{147B5846-E65C-4407-8C3C-6FFDE5FD1EE5}">
      <dgm:prSet/>
      <dgm:spPr/>
      <dgm:t>
        <a:bodyPr/>
        <a:lstStyle/>
        <a:p>
          <a:endParaRPr lang="en-US"/>
        </a:p>
      </dgm:t>
    </dgm:pt>
    <dgm:pt modelId="{1CFE4726-32FB-47EC-B1DC-F29F4214B07D}" type="sibTrans" cxnId="{147B5846-E65C-4407-8C3C-6FFDE5FD1EE5}">
      <dgm:prSet/>
      <dgm:spPr/>
      <dgm:t>
        <a:bodyPr/>
        <a:lstStyle/>
        <a:p>
          <a:endParaRPr lang="en-US"/>
        </a:p>
      </dgm:t>
    </dgm:pt>
    <dgm:pt modelId="{0FA60201-8A0C-4AFD-80C5-631F96A2C7A1}">
      <dgm:prSet phldrT="[Text]" custT="1"/>
      <dgm:spPr/>
      <dgm:t>
        <a:bodyPr/>
        <a:lstStyle/>
        <a:p>
          <a:r>
            <a:rPr lang="en-US" sz="2000" dirty="0"/>
            <a:t>30% of men say they’ve </a:t>
          </a:r>
          <a:r>
            <a:rPr lang="en-US" sz="2000" b="1" dirty="0"/>
            <a:t>avoided</a:t>
          </a:r>
          <a:r>
            <a:rPr lang="en-US" sz="2000" dirty="0"/>
            <a:t> mentoring and socializing</a:t>
          </a:r>
        </a:p>
      </dgm:t>
    </dgm:pt>
    <dgm:pt modelId="{CB4B7DDD-E041-4914-BEBD-31D4AAF68E49}" type="parTrans" cxnId="{05BC5BC1-2AD8-4B88-8327-98B6A6747E49}">
      <dgm:prSet/>
      <dgm:spPr/>
      <dgm:t>
        <a:bodyPr/>
        <a:lstStyle/>
        <a:p>
          <a:endParaRPr lang="en-US"/>
        </a:p>
      </dgm:t>
    </dgm:pt>
    <dgm:pt modelId="{54EF3E97-DC19-4F35-8E45-33C93AE92C55}" type="sibTrans" cxnId="{05BC5BC1-2AD8-4B88-8327-98B6A6747E49}">
      <dgm:prSet/>
      <dgm:spPr/>
      <dgm:t>
        <a:bodyPr/>
        <a:lstStyle/>
        <a:p>
          <a:endParaRPr lang="en-US"/>
        </a:p>
      </dgm:t>
    </dgm:pt>
    <dgm:pt modelId="{E04711EE-A897-4D13-AAC6-6169AC4559B6}">
      <dgm:prSet phldrT="[Text]" custT="1"/>
      <dgm:spPr>
        <a:solidFill>
          <a:srgbClr val="943D1F"/>
        </a:solidFill>
      </dgm:spPr>
      <dgm:t>
        <a:bodyPr/>
        <a:lstStyle/>
        <a:p>
          <a:r>
            <a:rPr lang="en-US" sz="2800" dirty="0"/>
            <a:t>Hesitant to spend time with junior women</a:t>
          </a:r>
        </a:p>
      </dgm:t>
    </dgm:pt>
    <dgm:pt modelId="{1F07B4AA-FE9F-4299-815E-4ECEC8E84063}" type="parTrans" cxnId="{D11887CA-492E-401B-851B-1497618082BA}">
      <dgm:prSet/>
      <dgm:spPr/>
      <dgm:t>
        <a:bodyPr/>
        <a:lstStyle/>
        <a:p>
          <a:endParaRPr lang="en-US"/>
        </a:p>
      </dgm:t>
    </dgm:pt>
    <dgm:pt modelId="{AA2B74FC-55FB-45FB-B9CD-AD2244FFC850}" type="sibTrans" cxnId="{D11887CA-492E-401B-851B-1497618082BA}">
      <dgm:prSet/>
      <dgm:spPr/>
      <dgm:t>
        <a:bodyPr/>
        <a:lstStyle/>
        <a:p>
          <a:endParaRPr lang="en-US"/>
        </a:p>
      </dgm:t>
    </dgm:pt>
    <dgm:pt modelId="{AE4E0B5E-ABE0-4BA9-8CEC-8CC605510D46}">
      <dgm:prSet phldrT="[Text]" custT="1"/>
      <dgm:spPr/>
      <dgm:t>
        <a:bodyPr/>
        <a:lstStyle/>
        <a:p>
          <a:r>
            <a:rPr lang="en-US" sz="2000" dirty="0"/>
            <a:t>9x more likely to hesitate to </a:t>
          </a:r>
          <a:r>
            <a:rPr lang="en-US" sz="2000" b="1" dirty="0"/>
            <a:t>travel together for work</a:t>
          </a:r>
        </a:p>
      </dgm:t>
    </dgm:pt>
    <dgm:pt modelId="{CB3333F7-E4DD-4ADC-8217-3E9F7F022702}" type="parTrans" cxnId="{60038B14-B55C-4535-9012-E46A4DCE92C7}">
      <dgm:prSet/>
      <dgm:spPr/>
      <dgm:t>
        <a:bodyPr/>
        <a:lstStyle/>
        <a:p>
          <a:endParaRPr lang="en-US"/>
        </a:p>
      </dgm:t>
    </dgm:pt>
    <dgm:pt modelId="{F94EFBC8-6DDD-469C-AA0E-6116E8B9935B}" type="sibTrans" cxnId="{60038B14-B55C-4535-9012-E46A4DCE92C7}">
      <dgm:prSet/>
      <dgm:spPr/>
      <dgm:t>
        <a:bodyPr/>
        <a:lstStyle/>
        <a:p>
          <a:endParaRPr lang="en-US"/>
        </a:p>
      </dgm:t>
    </dgm:pt>
    <dgm:pt modelId="{7313B910-6EB2-4133-8890-4D4E000139F1}">
      <dgm:prSet phldrT="[Text]" custT="1"/>
      <dgm:spPr/>
      <dgm:t>
        <a:bodyPr/>
        <a:lstStyle/>
        <a:p>
          <a:r>
            <a:rPr lang="en-US" sz="2000" dirty="0"/>
            <a:t>6x more likely to hesitate to have </a:t>
          </a:r>
          <a:r>
            <a:rPr lang="en-US" sz="2000" b="1" dirty="0"/>
            <a:t>work dinners</a:t>
          </a:r>
        </a:p>
      </dgm:t>
    </dgm:pt>
    <dgm:pt modelId="{1F7F567D-5734-41EC-9590-166B4F0B24E6}" type="parTrans" cxnId="{A383FF41-1371-433E-84B3-7633EF587E43}">
      <dgm:prSet/>
      <dgm:spPr/>
      <dgm:t>
        <a:bodyPr/>
        <a:lstStyle/>
        <a:p>
          <a:endParaRPr lang="en-US"/>
        </a:p>
      </dgm:t>
    </dgm:pt>
    <dgm:pt modelId="{D41A506A-890F-45BD-8DE0-845752FA9FE3}" type="sibTrans" cxnId="{A383FF41-1371-433E-84B3-7633EF587E43}">
      <dgm:prSet/>
      <dgm:spPr/>
      <dgm:t>
        <a:bodyPr/>
        <a:lstStyle/>
        <a:p>
          <a:endParaRPr lang="en-US"/>
        </a:p>
      </dgm:t>
    </dgm:pt>
    <dgm:pt modelId="{6A7F85FF-1EEA-4E2F-B61C-B2AAB2119D3C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2800" dirty="0"/>
            <a:t>More uncomfortable working with a woman</a:t>
          </a:r>
        </a:p>
      </dgm:t>
    </dgm:pt>
    <dgm:pt modelId="{3DE4F2BE-005B-4303-B85F-9573F3714799}" type="parTrans" cxnId="{A4AAB18D-C011-4359-A992-821B449E0532}">
      <dgm:prSet/>
      <dgm:spPr/>
      <dgm:t>
        <a:bodyPr/>
        <a:lstStyle/>
        <a:p>
          <a:endParaRPr lang="en-US"/>
        </a:p>
      </dgm:t>
    </dgm:pt>
    <dgm:pt modelId="{1DC3127D-5442-4AEE-9E47-542F961B8112}" type="sibTrans" cxnId="{A4AAB18D-C011-4359-A992-821B449E0532}">
      <dgm:prSet/>
      <dgm:spPr/>
      <dgm:t>
        <a:bodyPr/>
        <a:lstStyle/>
        <a:p>
          <a:endParaRPr lang="en-US"/>
        </a:p>
      </dgm:t>
    </dgm:pt>
    <dgm:pt modelId="{76E316B7-D9CC-4E15-AA59-6CC0CAE29FC5}">
      <dgm:prSet phldrT="[Text]" custT="1"/>
      <dgm:spPr/>
      <dgm:t>
        <a:bodyPr/>
        <a:lstStyle/>
        <a:p>
          <a:pPr>
            <a:buFontTx/>
            <a:buNone/>
          </a:pPr>
          <a:r>
            <a:rPr lang="en-US" sz="2000" dirty="0"/>
            <a:t>Senior-level men are:</a:t>
          </a:r>
        </a:p>
      </dgm:t>
    </dgm:pt>
    <dgm:pt modelId="{FFA5BDE0-66A0-42C9-8774-18735CED34FB}" type="parTrans" cxnId="{7270ADC0-39B2-4F6E-9A0C-57F71E306617}">
      <dgm:prSet/>
      <dgm:spPr/>
      <dgm:t>
        <a:bodyPr/>
        <a:lstStyle/>
        <a:p>
          <a:endParaRPr lang="en-US"/>
        </a:p>
      </dgm:t>
    </dgm:pt>
    <dgm:pt modelId="{5A171284-9BE8-4E61-90DE-783A9FCEBB19}" type="sibTrans" cxnId="{7270ADC0-39B2-4F6E-9A0C-57F71E306617}">
      <dgm:prSet/>
      <dgm:spPr/>
      <dgm:t>
        <a:bodyPr/>
        <a:lstStyle/>
        <a:p>
          <a:endParaRPr lang="en-US"/>
        </a:p>
      </dgm:t>
    </dgm:pt>
    <dgm:pt modelId="{D3B0C57A-462E-44DF-B2B7-92276D5DB18C}">
      <dgm:prSet phldrT="[Text]" custT="1"/>
      <dgm:spPr/>
      <dgm:t>
        <a:bodyPr/>
        <a:lstStyle/>
        <a:p>
          <a:r>
            <a:rPr lang="en-US" sz="2000" dirty="0"/>
            <a:t>12x more likely to hesitate to have </a:t>
          </a:r>
          <a:r>
            <a:rPr lang="en-US" sz="2000" b="1" dirty="0"/>
            <a:t>1:1 mtgs</a:t>
          </a:r>
        </a:p>
      </dgm:t>
    </dgm:pt>
    <dgm:pt modelId="{EFC24C65-3D11-43D5-9DC9-75A929DD8C4F}" type="parTrans" cxnId="{5FB195F9-96CC-459F-BDEE-F4EF70B246AD}">
      <dgm:prSet/>
      <dgm:spPr/>
      <dgm:t>
        <a:bodyPr/>
        <a:lstStyle/>
        <a:p>
          <a:endParaRPr lang="en-US"/>
        </a:p>
      </dgm:t>
    </dgm:pt>
    <dgm:pt modelId="{F1BC79C3-00FA-4637-953C-22EED6BE66DA}" type="sibTrans" cxnId="{5FB195F9-96CC-459F-BDEE-F4EF70B246AD}">
      <dgm:prSet/>
      <dgm:spPr/>
      <dgm:t>
        <a:bodyPr/>
        <a:lstStyle/>
        <a:p>
          <a:endParaRPr lang="en-US"/>
        </a:p>
      </dgm:t>
    </dgm:pt>
    <dgm:pt modelId="{7E3CCF03-5025-4551-97D1-C7DF669685C6}" type="pres">
      <dgm:prSet presAssocID="{7DF73FF7-F28A-445D-88E2-DC07596022CD}" presName="linear" presStyleCnt="0">
        <dgm:presLayoutVars>
          <dgm:animLvl val="lvl"/>
          <dgm:resizeHandles val="exact"/>
        </dgm:presLayoutVars>
      </dgm:prSet>
      <dgm:spPr/>
    </dgm:pt>
    <dgm:pt modelId="{F6B0ECB5-69D6-4AA3-BFB8-A07A6BDC3F6A}" type="pres">
      <dgm:prSet presAssocID="{6A7F85FF-1EEA-4E2F-B61C-B2AAB2119D3C}" presName="parentText" presStyleLbl="node1" presStyleIdx="0" presStyleCnt="2" custScaleY="44943">
        <dgm:presLayoutVars>
          <dgm:chMax val="0"/>
          <dgm:bulletEnabled val="1"/>
        </dgm:presLayoutVars>
      </dgm:prSet>
      <dgm:spPr/>
    </dgm:pt>
    <dgm:pt modelId="{215730AF-C815-4AD7-B859-55EF6975315B}" type="pres">
      <dgm:prSet presAssocID="{6A7F85FF-1EEA-4E2F-B61C-B2AAB2119D3C}" presName="childText" presStyleLbl="revTx" presStyleIdx="0" presStyleCnt="2">
        <dgm:presLayoutVars>
          <dgm:bulletEnabled val="1"/>
        </dgm:presLayoutVars>
      </dgm:prSet>
      <dgm:spPr/>
    </dgm:pt>
    <dgm:pt modelId="{C1611C02-A0FB-4E1B-BF1C-E73B2B7DEAA2}" type="pres">
      <dgm:prSet presAssocID="{E04711EE-A897-4D13-AAC6-6169AC4559B6}" presName="parentText" presStyleLbl="node1" presStyleIdx="1" presStyleCnt="2" custScaleY="43692" custLinFactNeighborY="17091">
        <dgm:presLayoutVars>
          <dgm:chMax val="0"/>
          <dgm:bulletEnabled val="1"/>
        </dgm:presLayoutVars>
      </dgm:prSet>
      <dgm:spPr/>
    </dgm:pt>
    <dgm:pt modelId="{04A8EAE5-3EAD-4AA2-9C75-7F7DE254E4FC}" type="pres">
      <dgm:prSet presAssocID="{E04711EE-A897-4D13-AAC6-6169AC4559B6}" presName="childText" presStyleLbl="revTx" presStyleIdx="1" presStyleCnt="2" custLinFactNeighborY="23623">
        <dgm:presLayoutVars>
          <dgm:bulletEnabled val="1"/>
        </dgm:presLayoutVars>
      </dgm:prSet>
      <dgm:spPr/>
    </dgm:pt>
  </dgm:ptLst>
  <dgm:cxnLst>
    <dgm:cxn modelId="{E9BC7801-7AFE-4920-B0B6-D1723F8A6A4D}" type="presOf" srcId="{6A7F85FF-1EEA-4E2F-B61C-B2AAB2119D3C}" destId="{F6B0ECB5-69D6-4AA3-BFB8-A07A6BDC3F6A}" srcOrd="0" destOrd="0" presId="urn:microsoft.com/office/officeart/2005/8/layout/vList2"/>
    <dgm:cxn modelId="{60038B14-B55C-4535-9012-E46A4DCE92C7}" srcId="{76E316B7-D9CC-4E15-AA59-6CC0CAE29FC5}" destId="{AE4E0B5E-ABE0-4BA9-8CEC-8CC605510D46}" srcOrd="1" destOrd="0" parTransId="{CB3333F7-E4DD-4ADC-8217-3E9F7F022702}" sibTransId="{F94EFBC8-6DDD-469C-AA0E-6116E8B9935B}"/>
    <dgm:cxn modelId="{5A742C1D-4727-431C-BA5B-E46B9951BCB1}" type="presOf" srcId="{7DF73FF7-F28A-445D-88E2-DC07596022CD}" destId="{7E3CCF03-5025-4551-97D1-C7DF669685C6}" srcOrd="0" destOrd="0" presId="urn:microsoft.com/office/officeart/2005/8/layout/vList2"/>
    <dgm:cxn modelId="{B2E44A30-EC9D-489C-BAD1-0FFB868D277A}" type="presOf" srcId="{E04711EE-A897-4D13-AAC6-6169AC4559B6}" destId="{C1611C02-A0FB-4E1B-BF1C-E73B2B7DEAA2}" srcOrd="0" destOrd="0" presId="urn:microsoft.com/office/officeart/2005/8/layout/vList2"/>
    <dgm:cxn modelId="{A383FF41-1371-433E-84B3-7633EF587E43}" srcId="{76E316B7-D9CC-4E15-AA59-6CC0CAE29FC5}" destId="{7313B910-6EB2-4133-8890-4D4E000139F1}" srcOrd="2" destOrd="0" parTransId="{1F7F567D-5734-41EC-9590-166B4F0B24E6}" sibTransId="{D41A506A-890F-45BD-8DE0-845752FA9FE3}"/>
    <dgm:cxn modelId="{147B5846-E65C-4407-8C3C-6FFDE5FD1EE5}" srcId="{6A7F85FF-1EEA-4E2F-B61C-B2AAB2119D3C}" destId="{24806907-7A93-4CAA-8A04-E09751306870}" srcOrd="0" destOrd="0" parTransId="{FB65F98C-DE88-48AB-8B61-DB124DCDC860}" sibTransId="{1CFE4726-32FB-47EC-B1DC-F29F4214B07D}"/>
    <dgm:cxn modelId="{7EFE366D-BEF2-43E6-8E20-A4A8213C2F37}" type="presOf" srcId="{24806907-7A93-4CAA-8A04-E09751306870}" destId="{215730AF-C815-4AD7-B859-55EF6975315B}" srcOrd="0" destOrd="0" presId="urn:microsoft.com/office/officeart/2005/8/layout/vList2"/>
    <dgm:cxn modelId="{CD808452-C202-41BE-A979-85E35DD94996}" type="presOf" srcId="{7313B910-6EB2-4133-8890-4D4E000139F1}" destId="{04A8EAE5-3EAD-4AA2-9C75-7F7DE254E4FC}" srcOrd="0" destOrd="3" presId="urn:microsoft.com/office/officeart/2005/8/layout/vList2"/>
    <dgm:cxn modelId="{25E78653-DDF1-4928-BD24-9DA6C594D583}" type="presOf" srcId="{76E316B7-D9CC-4E15-AA59-6CC0CAE29FC5}" destId="{04A8EAE5-3EAD-4AA2-9C75-7F7DE254E4FC}" srcOrd="0" destOrd="0" presId="urn:microsoft.com/office/officeart/2005/8/layout/vList2"/>
    <dgm:cxn modelId="{A4AAB18D-C011-4359-A992-821B449E0532}" srcId="{7DF73FF7-F28A-445D-88E2-DC07596022CD}" destId="{6A7F85FF-1EEA-4E2F-B61C-B2AAB2119D3C}" srcOrd="0" destOrd="0" parTransId="{3DE4F2BE-005B-4303-B85F-9573F3714799}" sibTransId="{1DC3127D-5442-4AEE-9E47-542F961B8112}"/>
    <dgm:cxn modelId="{3A727FB2-6C67-4EA7-A44A-F070921D2017}" type="presOf" srcId="{0FA60201-8A0C-4AFD-80C5-631F96A2C7A1}" destId="{215730AF-C815-4AD7-B859-55EF6975315B}" srcOrd="0" destOrd="1" presId="urn:microsoft.com/office/officeart/2005/8/layout/vList2"/>
    <dgm:cxn modelId="{7270ADC0-39B2-4F6E-9A0C-57F71E306617}" srcId="{E04711EE-A897-4D13-AAC6-6169AC4559B6}" destId="{76E316B7-D9CC-4E15-AA59-6CC0CAE29FC5}" srcOrd="0" destOrd="0" parTransId="{FFA5BDE0-66A0-42C9-8774-18735CED34FB}" sibTransId="{5A171284-9BE8-4E61-90DE-783A9FCEBB19}"/>
    <dgm:cxn modelId="{05BC5BC1-2AD8-4B88-8327-98B6A6747E49}" srcId="{6A7F85FF-1EEA-4E2F-B61C-B2AAB2119D3C}" destId="{0FA60201-8A0C-4AFD-80C5-631F96A2C7A1}" srcOrd="1" destOrd="0" parTransId="{CB4B7DDD-E041-4914-BEBD-31D4AAF68E49}" sibTransId="{54EF3E97-DC19-4F35-8E45-33C93AE92C55}"/>
    <dgm:cxn modelId="{D11887CA-492E-401B-851B-1497618082BA}" srcId="{7DF73FF7-F28A-445D-88E2-DC07596022CD}" destId="{E04711EE-A897-4D13-AAC6-6169AC4559B6}" srcOrd="1" destOrd="0" parTransId="{1F07B4AA-FE9F-4299-815E-4ECEC8E84063}" sibTransId="{AA2B74FC-55FB-45FB-B9CD-AD2244FFC850}"/>
    <dgm:cxn modelId="{10DCE7D9-B44E-4BF5-8902-547A62C9ECE1}" type="presOf" srcId="{AE4E0B5E-ABE0-4BA9-8CEC-8CC605510D46}" destId="{04A8EAE5-3EAD-4AA2-9C75-7F7DE254E4FC}" srcOrd="0" destOrd="2" presId="urn:microsoft.com/office/officeart/2005/8/layout/vList2"/>
    <dgm:cxn modelId="{F614F4EE-0C97-41D9-BE5A-76F6FEAEDD1E}" type="presOf" srcId="{D3B0C57A-462E-44DF-B2B7-92276D5DB18C}" destId="{04A8EAE5-3EAD-4AA2-9C75-7F7DE254E4FC}" srcOrd="0" destOrd="1" presId="urn:microsoft.com/office/officeart/2005/8/layout/vList2"/>
    <dgm:cxn modelId="{5FB195F9-96CC-459F-BDEE-F4EF70B246AD}" srcId="{76E316B7-D9CC-4E15-AA59-6CC0CAE29FC5}" destId="{D3B0C57A-462E-44DF-B2B7-92276D5DB18C}" srcOrd="0" destOrd="0" parTransId="{EFC24C65-3D11-43D5-9DC9-75A929DD8C4F}" sibTransId="{F1BC79C3-00FA-4637-953C-22EED6BE66DA}"/>
    <dgm:cxn modelId="{EEF2676A-A8CD-43BD-ACA7-FE3913D1A71E}" type="presParOf" srcId="{7E3CCF03-5025-4551-97D1-C7DF669685C6}" destId="{F6B0ECB5-69D6-4AA3-BFB8-A07A6BDC3F6A}" srcOrd="0" destOrd="0" presId="urn:microsoft.com/office/officeart/2005/8/layout/vList2"/>
    <dgm:cxn modelId="{A7A43EFC-7D4B-4A41-A57D-5D19375C1F46}" type="presParOf" srcId="{7E3CCF03-5025-4551-97D1-C7DF669685C6}" destId="{215730AF-C815-4AD7-B859-55EF6975315B}" srcOrd="1" destOrd="0" presId="urn:microsoft.com/office/officeart/2005/8/layout/vList2"/>
    <dgm:cxn modelId="{DAA89E98-F169-4072-9518-68D7025E40C5}" type="presParOf" srcId="{7E3CCF03-5025-4551-97D1-C7DF669685C6}" destId="{C1611C02-A0FB-4E1B-BF1C-E73B2B7DEAA2}" srcOrd="2" destOrd="0" presId="urn:microsoft.com/office/officeart/2005/8/layout/vList2"/>
    <dgm:cxn modelId="{123FD62D-5959-476C-B6CC-9CF866D8041C}" type="presParOf" srcId="{7E3CCF03-5025-4551-97D1-C7DF669685C6}" destId="{04A8EAE5-3EAD-4AA2-9C75-7F7DE254E4F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D12923-F587-43D9-8177-811291ABF02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0AD0CB8-8564-4E8F-88D9-930821B4EE38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Share opportunities</a:t>
          </a:r>
        </a:p>
      </dgm:t>
    </dgm:pt>
    <dgm:pt modelId="{BD3FDF1D-A3D7-440C-B814-C3873825A6AE}" type="parTrans" cxnId="{A189EE66-3FF7-4C3B-B514-E030C3AE22CF}">
      <dgm:prSet/>
      <dgm:spPr/>
      <dgm:t>
        <a:bodyPr/>
        <a:lstStyle/>
        <a:p>
          <a:endParaRPr lang="en-US"/>
        </a:p>
      </dgm:t>
    </dgm:pt>
    <dgm:pt modelId="{395D7BC5-65F8-4833-92FD-4751549BC1C3}" type="sibTrans" cxnId="{A189EE66-3FF7-4C3B-B514-E030C3AE22CF}">
      <dgm:prSet/>
      <dgm:spPr/>
      <dgm:t>
        <a:bodyPr/>
        <a:lstStyle/>
        <a:p>
          <a:endParaRPr lang="en-US"/>
        </a:p>
      </dgm:t>
    </dgm:pt>
    <dgm:pt modelId="{4587047B-0277-416F-AE74-6C84CEABB6DF}">
      <dgm:prSet phldrT="[Text]"/>
      <dgm:spPr/>
      <dgm:t>
        <a:bodyPr/>
        <a:lstStyle/>
        <a:p>
          <a:r>
            <a:rPr lang="en-US" dirty="0"/>
            <a:t>Do less, not more</a:t>
          </a:r>
        </a:p>
      </dgm:t>
    </dgm:pt>
    <dgm:pt modelId="{37A3CDAB-1E8D-4543-AAE6-A84CE81CB0C4}" type="parTrans" cxnId="{295A82BE-6EA6-4FAC-AD7E-EEE097A861BB}">
      <dgm:prSet/>
      <dgm:spPr/>
      <dgm:t>
        <a:bodyPr/>
        <a:lstStyle/>
        <a:p>
          <a:endParaRPr lang="en-US"/>
        </a:p>
      </dgm:t>
    </dgm:pt>
    <dgm:pt modelId="{DFF4D629-0BD8-4608-A1C9-C1449E9504E6}" type="sibTrans" cxnId="{295A82BE-6EA6-4FAC-AD7E-EEE097A861BB}">
      <dgm:prSet/>
      <dgm:spPr/>
      <dgm:t>
        <a:bodyPr/>
        <a:lstStyle/>
        <a:p>
          <a:endParaRPr lang="en-US"/>
        </a:p>
      </dgm:t>
    </dgm:pt>
    <dgm:pt modelId="{833DD74D-560A-4AD6-B074-E96E1C0BB2C2}">
      <dgm:prSet phldrT="[Text]" custT="1"/>
      <dgm:spPr/>
      <dgm:t>
        <a:bodyPr/>
        <a:lstStyle/>
        <a:p>
          <a:r>
            <a:rPr lang="en-US" sz="2400" dirty="0"/>
            <a:t>Publicly celebrate accomplishments</a:t>
          </a:r>
        </a:p>
      </dgm:t>
    </dgm:pt>
    <dgm:pt modelId="{01FB07B1-38CC-4718-9657-DEC073DF9712}" type="parTrans" cxnId="{8E715612-C258-4060-AA4B-2C922C926CE8}">
      <dgm:prSet/>
      <dgm:spPr/>
      <dgm:t>
        <a:bodyPr/>
        <a:lstStyle/>
        <a:p>
          <a:endParaRPr lang="en-US"/>
        </a:p>
      </dgm:t>
    </dgm:pt>
    <dgm:pt modelId="{341C1AB2-B2EC-4B4B-B742-BF3ADAE6BA54}" type="sibTrans" cxnId="{8E715612-C258-4060-AA4B-2C922C926CE8}">
      <dgm:prSet/>
      <dgm:spPr/>
      <dgm:t>
        <a:bodyPr/>
        <a:lstStyle/>
        <a:p>
          <a:endParaRPr lang="en-US"/>
        </a:p>
      </dgm:t>
    </dgm:pt>
    <dgm:pt modelId="{18554E77-D707-4CA0-BBCA-BDE31D5929D0}">
      <dgm:prSet phldrT="[Text]"/>
      <dgm:spPr/>
      <dgm:t>
        <a:bodyPr/>
        <a:lstStyle/>
        <a:p>
          <a:r>
            <a:rPr lang="en-US" dirty="0"/>
            <a:t>Pass up and pass on</a:t>
          </a:r>
        </a:p>
      </dgm:t>
    </dgm:pt>
    <dgm:pt modelId="{44D036A1-A890-4C50-9A6A-D0C28EBDE35D}" type="parTrans" cxnId="{C3ABBDE7-8D05-4A26-B25E-902C7F550B4E}">
      <dgm:prSet/>
      <dgm:spPr/>
      <dgm:t>
        <a:bodyPr/>
        <a:lstStyle/>
        <a:p>
          <a:endParaRPr lang="en-US"/>
        </a:p>
      </dgm:t>
    </dgm:pt>
    <dgm:pt modelId="{0ABC5DB8-DB7F-4B77-84A0-F18CF8860D1E}" type="sibTrans" cxnId="{C3ABBDE7-8D05-4A26-B25E-902C7F550B4E}">
      <dgm:prSet/>
      <dgm:spPr/>
      <dgm:t>
        <a:bodyPr/>
        <a:lstStyle/>
        <a:p>
          <a:endParaRPr lang="en-US"/>
        </a:p>
      </dgm:t>
    </dgm:pt>
    <dgm:pt modelId="{8548B244-D904-44A8-924A-2C5A649D7CD4}">
      <dgm:prSet phldrT="[Text]"/>
      <dgm:spPr/>
      <dgm:t>
        <a:bodyPr/>
        <a:lstStyle/>
        <a:p>
          <a:r>
            <a:rPr lang="en-US" sz="1700" dirty="0"/>
            <a:t>Acknowledge women’s contributions at mtgs. </a:t>
          </a:r>
        </a:p>
      </dgm:t>
    </dgm:pt>
    <dgm:pt modelId="{9A143442-E897-413A-9ECB-FED8606BEA0B}" type="parTrans" cxnId="{B178D14F-E714-43FB-AD52-4D34450F54F4}">
      <dgm:prSet/>
      <dgm:spPr/>
      <dgm:t>
        <a:bodyPr/>
        <a:lstStyle/>
        <a:p>
          <a:endParaRPr lang="en-US"/>
        </a:p>
      </dgm:t>
    </dgm:pt>
    <dgm:pt modelId="{D6DEAF7D-06B2-4E3A-94E3-09FC71982CFC}" type="sibTrans" cxnId="{B178D14F-E714-43FB-AD52-4D34450F54F4}">
      <dgm:prSet/>
      <dgm:spPr/>
      <dgm:t>
        <a:bodyPr/>
        <a:lstStyle/>
        <a:p>
          <a:endParaRPr lang="en-US"/>
        </a:p>
      </dgm:t>
    </dgm:pt>
    <dgm:pt modelId="{1133A5F3-06E4-44A0-8A15-060CBEEA27A8}">
      <dgm:prSet phldrT="[Text]" custT="1"/>
      <dgm:spPr/>
      <dgm:t>
        <a:bodyPr/>
        <a:lstStyle/>
        <a:p>
          <a:r>
            <a:rPr lang="en-US" sz="2400" dirty="0"/>
            <a:t>Share the non-promotable workload</a:t>
          </a:r>
        </a:p>
      </dgm:t>
    </dgm:pt>
    <dgm:pt modelId="{E8BBEEB7-52AB-4A24-BA1D-A37592408431}" type="parTrans" cxnId="{EE8AD400-E53F-4163-AB7F-BB71155E5C55}">
      <dgm:prSet/>
      <dgm:spPr/>
      <dgm:t>
        <a:bodyPr/>
        <a:lstStyle/>
        <a:p>
          <a:endParaRPr lang="en-US"/>
        </a:p>
      </dgm:t>
    </dgm:pt>
    <dgm:pt modelId="{1790EAF0-B95A-4C74-A096-24E14FE403E8}" type="sibTrans" cxnId="{EE8AD400-E53F-4163-AB7F-BB71155E5C55}">
      <dgm:prSet/>
      <dgm:spPr/>
      <dgm:t>
        <a:bodyPr/>
        <a:lstStyle/>
        <a:p>
          <a:endParaRPr lang="en-US"/>
        </a:p>
      </dgm:t>
    </dgm:pt>
    <dgm:pt modelId="{B08F709B-680D-4730-B897-A19E7F70807A}">
      <dgm:prSet phldrT="[Text]"/>
      <dgm:spPr/>
      <dgm:t>
        <a:bodyPr/>
        <a:lstStyle/>
        <a:p>
          <a:r>
            <a:rPr lang="en-US" dirty="0"/>
            <a:t>Volunteer for “office housework”</a:t>
          </a:r>
        </a:p>
      </dgm:t>
    </dgm:pt>
    <dgm:pt modelId="{B7C63191-E0BB-4A53-93E7-D9C7F36CFE66}" type="parTrans" cxnId="{9A13B754-5799-40FD-B535-58D9AC40BFD0}">
      <dgm:prSet/>
      <dgm:spPr/>
      <dgm:t>
        <a:bodyPr/>
        <a:lstStyle/>
        <a:p>
          <a:endParaRPr lang="en-US"/>
        </a:p>
      </dgm:t>
    </dgm:pt>
    <dgm:pt modelId="{D682B309-E55D-442E-AB81-03A8E17FD675}" type="sibTrans" cxnId="{9A13B754-5799-40FD-B535-58D9AC40BFD0}">
      <dgm:prSet/>
      <dgm:spPr/>
      <dgm:t>
        <a:bodyPr/>
        <a:lstStyle/>
        <a:p>
          <a:endParaRPr lang="en-US"/>
        </a:p>
      </dgm:t>
    </dgm:pt>
    <dgm:pt modelId="{E10DD7C3-23D5-49F4-8083-103041C94954}">
      <dgm:prSet phldrT="[Text]"/>
      <dgm:spPr/>
      <dgm:t>
        <a:bodyPr/>
        <a:lstStyle/>
        <a:p>
          <a:r>
            <a:rPr lang="en-US" dirty="0"/>
            <a:t>Redirect women’s volunteering for these tasks</a:t>
          </a:r>
        </a:p>
      </dgm:t>
    </dgm:pt>
    <dgm:pt modelId="{0E0D4B8B-638D-4E39-9A8A-2EA29BFC9596}" type="parTrans" cxnId="{9EBC8C6C-4516-4C27-8A5A-3EC180438DB7}">
      <dgm:prSet/>
      <dgm:spPr/>
      <dgm:t>
        <a:bodyPr/>
        <a:lstStyle/>
        <a:p>
          <a:endParaRPr lang="en-US"/>
        </a:p>
      </dgm:t>
    </dgm:pt>
    <dgm:pt modelId="{A79F3310-40A2-4858-9677-273DDCFC13C2}" type="sibTrans" cxnId="{9EBC8C6C-4516-4C27-8A5A-3EC180438DB7}">
      <dgm:prSet/>
      <dgm:spPr/>
      <dgm:t>
        <a:bodyPr/>
        <a:lstStyle/>
        <a:p>
          <a:endParaRPr lang="en-US"/>
        </a:p>
      </dgm:t>
    </dgm:pt>
    <dgm:pt modelId="{C0F6BFF1-F27C-40EF-B572-94095A91B90E}">
      <dgm:prSet phldrT="[Text]" custT="1"/>
      <dgm:spPr/>
      <dgm:t>
        <a:bodyPr/>
        <a:lstStyle/>
        <a:p>
          <a:r>
            <a:rPr lang="en-US" sz="2400" dirty="0"/>
            <a:t>Sponsor a woman</a:t>
          </a:r>
        </a:p>
      </dgm:t>
    </dgm:pt>
    <dgm:pt modelId="{14A2A604-4DFF-4082-8F52-599D65904D9E}" type="parTrans" cxnId="{270D9867-D58A-45F7-A447-52F5E036D2E6}">
      <dgm:prSet/>
      <dgm:spPr/>
      <dgm:t>
        <a:bodyPr/>
        <a:lstStyle/>
        <a:p>
          <a:endParaRPr lang="en-US"/>
        </a:p>
      </dgm:t>
    </dgm:pt>
    <dgm:pt modelId="{A59E4EE6-62F0-4A05-B7F2-EA5E6C67220D}" type="sibTrans" cxnId="{270D9867-D58A-45F7-A447-52F5E036D2E6}">
      <dgm:prSet/>
      <dgm:spPr/>
      <dgm:t>
        <a:bodyPr/>
        <a:lstStyle/>
        <a:p>
          <a:endParaRPr lang="en-US"/>
        </a:p>
      </dgm:t>
    </dgm:pt>
    <dgm:pt modelId="{458F63DA-DF73-4197-A7D8-732A93148A5D}">
      <dgm:prSet phldrT="[Text]"/>
      <dgm:spPr/>
      <dgm:t>
        <a:bodyPr/>
        <a:lstStyle/>
        <a:p>
          <a:r>
            <a:rPr lang="en-US" dirty="0"/>
            <a:t>Create opportunities</a:t>
          </a:r>
        </a:p>
      </dgm:t>
    </dgm:pt>
    <dgm:pt modelId="{4E49FC23-2E8A-44C8-9980-C0A793B6B504}" type="parTrans" cxnId="{E3804DFC-EDD3-4131-82DC-625E3B416E1F}">
      <dgm:prSet/>
      <dgm:spPr/>
      <dgm:t>
        <a:bodyPr/>
        <a:lstStyle/>
        <a:p>
          <a:endParaRPr lang="en-US"/>
        </a:p>
      </dgm:t>
    </dgm:pt>
    <dgm:pt modelId="{C6DE4635-A0D3-4560-951F-6AE0508D70E7}" type="sibTrans" cxnId="{E3804DFC-EDD3-4131-82DC-625E3B416E1F}">
      <dgm:prSet/>
      <dgm:spPr/>
      <dgm:t>
        <a:bodyPr/>
        <a:lstStyle/>
        <a:p>
          <a:endParaRPr lang="en-US"/>
        </a:p>
      </dgm:t>
    </dgm:pt>
    <dgm:pt modelId="{909B339F-498C-4B6B-8973-002296365E86}">
      <dgm:prSet phldrT="[Text]"/>
      <dgm:spPr/>
      <dgm:t>
        <a:bodyPr/>
        <a:lstStyle/>
        <a:p>
          <a:r>
            <a:rPr lang="en-US" dirty="0"/>
            <a:t>Increase visibility, access, and connection</a:t>
          </a:r>
        </a:p>
      </dgm:t>
    </dgm:pt>
    <dgm:pt modelId="{430897A7-E93C-490F-A443-9715A85059CA}" type="parTrans" cxnId="{DDC58FE8-AA8F-41B9-A61F-2813B4C87FEE}">
      <dgm:prSet/>
      <dgm:spPr/>
      <dgm:t>
        <a:bodyPr/>
        <a:lstStyle/>
        <a:p>
          <a:endParaRPr lang="en-US"/>
        </a:p>
      </dgm:t>
    </dgm:pt>
    <dgm:pt modelId="{BF348DAF-DB6C-4BDC-96A6-D4DF13727A4D}" type="sibTrans" cxnId="{DDC58FE8-AA8F-41B9-A61F-2813B4C87FEE}">
      <dgm:prSet/>
      <dgm:spPr/>
      <dgm:t>
        <a:bodyPr/>
        <a:lstStyle/>
        <a:p>
          <a:endParaRPr lang="en-US"/>
        </a:p>
      </dgm:t>
    </dgm:pt>
    <dgm:pt modelId="{C34410D5-1FAB-46CA-BE35-62A35E3B50A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400" dirty="0"/>
            <a:t> 30 min. meet with a talented up-and-coming woman</a:t>
          </a:r>
        </a:p>
      </dgm:t>
    </dgm:pt>
    <dgm:pt modelId="{098025FF-571B-4718-A96A-453F3EA7EC2F}" type="parTrans" cxnId="{8CD6BD2A-AA9F-4A47-86D6-0DD0893C729C}">
      <dgm:prSet/>
      <dgm:spPr/>
      <dgm:t>
        <a:bodyPr/>
        <a:lstStyle/>
        <a:p>
          <a:endParaRPr lang="en-US"/>
        </a:p>
      </dgm:t>
    </dgm:pt>
    <dgm:pt modelId="{821E32FD-189C-4232-B0DC-EA28390190D7}" type="sibTrans" cxnId="{8CD6BD2A-AA9F-4A47-86D6-0DD0893C729C}">
      <dgm:prSet/>
      <dgm:spPr/>
      <dgm:t>
        <a:bodyPr/>
        <a:lstStyle/>
        <a:p>
          <a:endParaRPr lang="en-US"/>
        </a:p>
      </dgm:t>
    </dgm:pt>
    <dgm:pt modelId="{68AEE505-36D3-4F94-A043-841F1A2EE98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400" dirty="0"/>
            <a:t> 5 min. congratulate a woman for a success or win</a:t>
          </a:r>
        </a:p>
      </dgm:t>
    </dgm:pt>
    <dgm:pt modelId="{64CF58CE-D33A-491B-8E1C-4AF43505D99D}" type="parTrans" cxnId="{D7853AEF-3A02-4245-8049-A7395D0E7E7C}">
      <dgm:prSet/>
      <dgm:spPr/>
      <dgm:t>
        <a:bodyPr/>
        <a:lstStyle/>
        <a:p>
          <a:endParaRPr lang="en-US"/>
        </a:p>
      </dgm:t>
    </dgm:pt>
    <dgm:pt modelId="{51F968A0-EEF7-4170-8612-D15009E9B4D5}" type="sibTrans" cxnId="{D7853AEF-3A02-4245-8049-A7395D0E7E7C}">
      <dgm:prSet/>
      <dgm:spPr/>
      <dgm:t>
        <a:bodyPr/>
        <a:lstStyle/>
        <a:p>
          <a:endParaRPr lang="en-US"/>
        </a:p>
      </dgm:t>
    </dgm:pt>
    <dgm:pt modelId="{1FCC60A8-AEA5-4B78-A3A6-0AF27D76B89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400" dirty="0"/>
            <a:t> 1 min. talk up the woman’s win to other colleagues</a:t>
          </a:r>
        </a:p>
      </dgm:t>
    </dgm:pt>
    <dgm:pt modelId="{3CD933F7-2EC5-4FAC-A8BE-9DE6E8EA95C3}" type="parTrans" cxnId="{6176ED61-5E61-4D1C-807E-EDBBAD8BF427}">
      <dgm:prSet/>
      <dgm:spPr/>
      <dgm:t>
        <a:bodyPr/>
        <a:lstStyle/>
        <a:p>
          <a:endParaRPr lang="en-US"/>
        </a:p>
      </dgm:t>
    </dgm:pt>
    <dgm:pt modelId="{2981A991-7025-45F6-9140-3ACDD4F7CE24}" type="sibTrans" cxnId="{6176ED61-5E61-4D1C-807E-EDBBAD8BF427}">
      <dgm:prSet/>
      <dgm:spPr/>
      <dgm:t>
        <a:bodyPr/>
        <a:lstStyle/>
        <a:p>
          <a:endParaRPr lang="en-US"/>
        </a:p>
      </dgm:t>
    </dgm:pt>
    <dgm:pt modelId="{25438A23-C85A-456F-A8EB-B3EA9DFACDBE}">
      <dgm:prSet phldrT="[Text]"/>
      <dgm:spPr/>
      <dgm:t>
        <a:bodyPr/>
        <a:lstStyle/>
        <a:p>
          <a:r>
            <a:rPr lang="en-US" sz="1700" dirty="0"/>
            <a:t>36 Minutes a Week</a:t>
          </a:r>
        </a:p>
      </dgm:t>
    </dgm:pt>
    <dgm:pt modelId="{7120A680-DA71-49F8-815C-656E6BE03ED1}" type="parTrans" cxnId="{6963A015-5EBD-45D5-983B-991094BC6307}">
      <dgm:prSet/>
      <dgm:spPr/>
      <dgm:t>
        <a:bodyPr/>
        <a:lstStyle/>
        <a:p>
          <a:endParaRPr lang="en-US"/>
        </a:p>
      </dgm:t>
    </dgm:pt>
    <dgm:pt modelId="{0A11BC82-3090-493F-AB4E-DCFE4CFFE2C2}" type="sibTrans" cxnId="{6963A015-5EBD-45D5-983B-991094BC6307}">
      <dgm:prSet/>
      <dgm:spPr/>
      <dgm:t>
        <a:bodyPr/>
        <a:lstStyle/>
        <a:p>
          <a:endParaRPr lang="en-US"/>
        </a:p>
      </dgm:t>
    </dgm:pt>
    <dgm:pt modelId="{5CA53DB8-BB8D-4921-8604-7F0ED6AE1C83}" type="pres">
      <dgm:prSet presAssocID="{A3D12923-F587-43D9-8177-811291ABF02B}" presName="linear" presStyleCnt="0">
        <dgm:presLayoutVars>
          <dgm:dir/>
          <dgm:animLvl val="lvl"/>
          <dgm:resizeHandles val="exact"/>
        </dgm:presLayoutVars>
      </dgm:prSet>
      <dgm:spPr/>
    </dgm:pt>
    <dgm:pt modelId="{C40AA369-F374-421A-B27F-57CFC924021E}" type="pres">
      <dgm:prSet presAssocID="{30AD0CB8-8564-4E8F-88D9-930821B4EE38}" presName="parentLin" presStyleCnt="0"/>
      <dgm:spPr/>
    </dgm:pt>
    <dgm:pt modelId="{6C51D29C-44F0-4224-B204-3B404415ADA0}" type="pres">
      <dgm:prSet presAssocID="{30AD0CB8-8564-4E8F-88D9-930821B4EE38}" presName="parentLeftMargin" presStyleLbl="node1" presStyleIdx="0" presStyleCnt="4"/>
      <dgm:spPr/>
    </dgm:pt>
    <dgm:pt modelId="{0BE48F0F-3095-431C-A735-641582D51692}" type="pres">
      <dgm:prSet presAssocID="{30AD0CB8-8564-4E8F-88D9-930821B4EE38}" presName="parentText" presStyleLbl="node1" presStyleIdx="0" presStyleCnt="4" custScaleX="142857">
        <dgm:presLayoutVars>
          <dgm:chMax val="0"/>
          <dgm:bulletEnabled val="1"/>
        </dgm:presLayoutVars>
      </dgm:prSet>
      <dgm:spPr/>
    </dgm:pt>
    <dgm:pt modelId="{02DBD8E2-0DE4-422C-A678-B77783584054}" type="pres">
      <dgm:prSet presAssocID="{30AD0CB8-8564-4E8F-88D9-930821B4EE38}" presName="negativeSpace" presStyleCnt="0"/>
      <dgm:spPr/>
    </dgm:pt>
    <dgm:pt modelId="{7323FE9C-2363-4893-97C8-765DEA2CE9A8}" type="pres">
      <dgm:prSet presAssocID="{30AD0CB8-8564-4E8F-88D9-930821B4EE38}" presName="childText" presStyleLbl="conFgAcc1" presStyleIdx="0" presStyleCnt="4">
        <dgm:presLayoutVars>
          <dgm:bulletEnabled val="1"/>
        </dgm:presLayoutVars>
      </dgm:prSet>
      <dgm:spPr/>
    </dgm:pt>
    <dgm:pt modelId="{D52005E9-7FD3-4D96-85CD-522E3074CD1F}" type="pres">
      <dgm:prSet presAssocID="{395D7BC5-65F8-4833-92FD-4751549BC1C3}" presName="spaceBetweenRectangles" presStyleCnt="0"/>
      <dgm:spPr/>
    </dgm:pt>
    <dgm:pt modelId="{A0B9F3AC-22B7-4CA4-9F3C-411995ABDA44}" type="pres">
      <dgm:prSet presAssocID="{833DD74D-560A-4AD6-B074-E96E1C0BB2C2}" presName="parentLin" presStyleCnt="0"/>
      <dgm:spPr/>
    </dgm:pt>
    <dgm:pt modelId="{F14B39BB-09B0-45E5-AC59-D5DC9E7DB26A}" type="pres">
      <dgm:prSet presAssocID="{833DD74D-560A-4AD6-B074-E96E1C0BB2C2}" presName="parentLeftMargin" presStyleLbl="node1" presStyleIdx="0" presStyleCnt="4"/>
      <dgm:spPr/>
    </dgm:pt>
    <dgm:pt modelId="{3D376792-6561-41C5-AF6A-A1BE0D8DAA91}" type="pres">
      <dgm:prSet presAssocID="{833DD74D-560A-4AD6-B074-E96E1C0BB2C2}" presName="parentText" presStyleLbl="node1" presStyleIdx="1" presStyleCnt="4" custScaleX="142857">
        <dgm:presLayoutVars>
          <dgm:chMax val="0"/>
          <dgm:bulletEnabled val="1"/>
        </dgm:presLayoutVars>
      </dgm:prSet>
      <dgm:spPr/>
    </dgm:pt>
    <dgm:pt modelId="{C71B7528-7CEC-4545-937E-FB5BABE495E6}" type="pres">
      <dgm:prSet presAssocID="{833DD74D-560A-4AD6-B074-E96E1C0BB2C2}" presName="negativeSpace" presStyleCnt="0"/>
      <dgm:spPr/>
    </dgm:pt>
    <dgm:pt modelId="{3CA35F89-6EB3-4E37-A7EC-D244DD26EB7E}" type="pres">
      <dgm:prSet presAssocID="{833DD74D-560A-4AD6-B074-E96E1C0BB2C2}" presName="childText" presStyleLbl="conFgAcc1" presStyleIdx="1" presStyleCnt="4">
        <dgm:presLayoutVars>
          <dgm:bulletEnabled val="1"/>
        </dgm:presLayoutVars>
      </dgm:prSet>
      <dgm:spPr/>
    </dgm:pt>
    <dgm:pt modelId="{8895CD5B-C9F8-40D5-93DC-F8C67B300DC3}" type="pres">
      <dgm:prSet presAssocID="{341C1AB2-B2EC-4B4B-B742-BF3ADAE6BA54}" presName="spaceBetweenRectangles" presStyleCnt="0"/>
      <dgm:spPr/>
    </dgm:pt>
    <dgm:pt modelId="{20F26E03-A4F5-4F8C-B411-DB96DDDA90BB}" type="pres">
      <dgm:prSet presAssocID="{1133A5F3-06E4-44A0-8A15-060CBEEA27A8}" presName="parentLin" presStyleCnt="0"/>
      <dgm:spPr/>
    </dgm:pt>
    <dgm:pt modelId="{00C708AD-222D-46B1-94AE-96CF11D56B94}" type="pres">
      <dgm:prSet presAssocID="{1133A5F3-06E4-44A0-8A15-060CBEEA27A8}" presName="parentLeftMargin" presStyleLbl="node1" presStyleIdx="1" presStyleCnt="4"/>
      <dgm:spPr/>
    </dgm:pt>
    <dgm:pt modelId="{C6A8DAB5-85BA-4655-8AFE-2F30A384F91A}" type="pres">
      <dgm:prSet presAssocID="{1133A5F3-06E4-44A0-8A15-060CBEEA27A8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9EC76453-EC85-4FB2-B05B-BC45E548BE2B}" type="pres">
      <dgm:prSet presAssocID="{1133A5F3-06E4-44A0-8A15-060CBEEA27A8}" presName="negativeSpace" presStyleCnt="0"/>
      <dgm:spPr/>
    </dgm:pt>
    <dgm:pt modelId="{6505E089-D643-4014-9E62-196FA719FE33}" type="pres">
      <dgm:prSet presAssocID="{1133A5F3-06E4-44A0-8A15-060CBEEA27A8}" presName="childText" presStyleLbl="conFgAcc1" presStyleIdx="2" presStyleCnt="4">
        <dgm:presLayoutVars>
          <dgm:bulletEnabled val="1"/>
        </dgm:presLayoutVars>
      </dgm:prSet>
      <dgm:spPr/>
    </dgm:pt>
    <dgm:pt modelId="{364CB3F5-89A1-4E8E-A5BD-B6A12BDC5B6B}" type="pres">
      <dgm:prSet presAssocID="{1790EAF0-B95A-4C74-A096-24E14FE403E8}" presName="spaceBetweenRectangles" presStyleCnt="0"/>
      <dgm:spPr/>
    </dgm:pt>
    <dgm:pt modelId="{762636D7-FA2A-4A2E-8C10-71ABEBD17727}" type="pres">
      <dgm:prSet presAssocID="{C0F6BFF1-F27C-40EF-B572-94095A91B90E}" presName="parentLin" presStyleCnt="0"/>
      <dgm:spPr/>
    </dgm:pt>
    <dgm:pt modelId="{C728A2BD-D04C-4A0A-A875-076D8F341EC4}" type="pres">
      <dgm:prSet presAssocID="{C0F6BFF1-F27C-40EF-B572-94095A91B90E}" presName="parentLeftMargin" presStyleLbl="node1" presStyleIdx="2" presStyleCnt="4"/>
      <dgm:spPr/>
    </dgm:pt>
    <dgm:pt modelId="{B64F5205-E07A-4A48-870C-AE6C2D5D00B9}" type="pres">
      <dgm:prSet presAssocID="{C0F6BFF1-F27C-40EF-B572-94095A91B90E}" presName="parentText" presStyleLbl="node1" presStyleIdx="3" presStyleCnt="4" custScaleX="142857">
        <dgm:presLayoutVars>
          <dgm:chMax val="0"/>
          <dgm:bulletEnabled val="1"/>
        </dgm:presLayoutVars>
      </dgm:prSet>
      <dgm:spPr/>
    </dgm:pt>
    <dgm:pt modelId="{65E7593F-C7F6-48A1-BB3A-77B14FE2FE7F}" type="pres">
      <dgm:prSet presAssocID="{C0F6BFF1-F27C-40EF-B572-94095A91B90E}" presName="negativeSpace" presStyleCnt="0"/>
      <dgm:spPr/>
    </dgm:pt>
    <dgm:pt modelId="{286AD461-778B-4F23-BFE9-D74FF775A2DC}" type="pres">
      <dgm:prSet presAssocID="{C0F6BFF1-F27C-40EF-B572-94095A91B90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E8AD400-E53F-4163-AB7F-BB71155E5C55}" srcId="{A3D12923-F587-43D9-8177-811291ABF02B}" destId="{1133A5F3-06E4-44A0-8A15-060CBEEA27A8}" srcOrd="2" destOrd="0" parTransId="{E8BBEEB7-52AB-4A24-BA1D-A37592408431}" sibTransId="{1790EAF0-B95A-4C74-A096-24E14FE403E8}"/>
    <dgm:cxn modelId="{A8267A09-BC1C-4A11-BA94-4C3000E60AD4}" type="presOf" srcId="{833DD74D-560A-4AD6-B074-E96E1C0BB2C2}" destId="{F14B39BB-09B0-45E5-AC59-D5DC9E7DB26A}" srcOrd="0" destOrd="0" presId="urn:microsoft.com/office/officeart/2005/8/layout/list1"/>
    <dgm:cxn modelId="{8E715612-C258-4060-AA4B-2C922C926CE8}" srcId="{A3D12923-F587-43D9-8177-811291ABF02B}" destId="{833DD74D-560A-4AD6-B074-E96E1C0BB2C2}" srcOrd="1" destOrd="0" parTransId="{01FB07B1-38CC-4718-9657-DEC073DF9712}" sibTransId="{341C1AB2-B2EC-4B4B-B742-BF3ADAE6BA54}"/>
    <dgm:cxn modelId="{478D7F14-C838-497D-8FB5-1528430CCF3A}" type="presOf" srcId="{909B339F-498C-4B6B-8973-002296365E86}" destId="{286AD461-778B-4F23-BFE9-D74FF775A2DC}" srcOrd="0" destOrd="0" presId="urn:microsoft.com/office/officeart/2005/8/layout/list1"/>
    <dgm:cxn modelId="{6963A015-5EBD-45D5-983B-991094BC6307}" srcId="{833DD74D-560A-4AD6-B074-E96E1C0BB2C2}" destId="{25438A23-C85A-456F-A8EB-B3EA9DFACDBE}" srcOrd="1" destOrd="0" parTransId="{7120A680-DA71-49F8-815C-656E6BE03ED1}" sibTransId="{0A11BC82-3090-493F-AB4E-DCFE4CFFE2C2}"/>
    <dgm:cxn modelId="{3FF21519-7963-4114-B02D-F71E38324087}" type="presOf" srcId="{18554E77-D707-4CA0-BBCA-BDE31D5929D0}" destId="{7323FE9C-2363-4893-97C8-765DEA2CE9A8}" srcOrd="0" destOrd="1" presId="urn:microsoft.com/office/officeart/2005/8/layout/list1"/>
    <dgm:cxn modelId="{598C2919-5710-4946-A677-BA7AEEEA2060}" type="presOf" srcId="{458F63DA-DF73-4197-A7D8-732A93148A5D}" destId="{286AD461-778B-4F23-BFE9-D74FF775A2DC}" srcOrd="0" destOrd="1" presId="urn:microsoft.com/office/officeart/2005/8/layout/list1"/>
    <dgm:cxn modelId="{2906D227-DEE5-4F9D-B1BE-692B0FF757BE}" type="presOf" srcId="{25438A23-C85A-456F-A8EB-B3EA9DFACDBE}" destId="{3CA35F89-6EB3-4E37-A7EC-D244DD26EB7E}" srcOrd="0" destOrd="1" presId="urn:microsoft.com/office/officeart/2005/8/layout/list1"/>
    <dgm:cxn modelId="{8CD6BD2A-AA9F-4A47-86D6-0DD0893C729C}" srcId="{25438A23-C85A-456F-A8EB-B3EA9DFACDBE}" destId="{C34410D5-1FAB-46CA-BE35-62A35E3B50AE}" srcOrd="0" destOrd="0" parTransId="{098025FF-571B-4718-A96A-453F3EA7EC2F}" sibTransId="{821E32FD-189C-4232-B0DC-EA28390190D7}"/>
    <dgm:cxn modelId="{03D7755E-CFBB-4403-8D42-E517C7F1AEA3}" type="presOf" srcId="{A3D12923-F587-43D9-8177-811291ABF02B}" destId="{5CA53DB8-BB8D-4921-8604-7F0ED6AE1C83}" srcOrd="0" destOrd="0" presId="urn:microsoft.com/office/officeart/2005/8/layout/list1"/>
    <dgm:cxn modelId="{6176ED61-5E61-4D1C-807E-EDBBAD8BF427}" srcId="{25438A23-C85A-456F-A8EB-B3EA9DFACDBE}" destId="{1FCC60A8-AEA5-4B78-A3A6-0AF27D76B894}" srcOrd="2" destOrd="0" parTransId="{3CD933F7-2EC5-4FAC-A8BE-9DE6E8EA95C3}" sibTransId="{2981A991-7025-45F6-9140-3ACDD4F7CE24}"/>
    <dgm:cxn modelId="{77A9A944-044A-48EC-8651-1D47FDD98587}" type="presOf" srcId="{8548B244-D904-44A8-924A-2C5A649D7CD4}" destId="{3CA35F89-6EB3-4E37-A7EC-D244DD26EB7E}" srcOrd="0" destOrd="0" presId="urn:microsoft.com/office/officeart/2005/8/layout/list1"/>
    <dgm:cxn modelId="{A189EE66-3FF7-4C3B-B514-E030C3AE22CF}" srcId="{A3D12923-F587-43D9-8177-811291ABF02B}" destId="{30AD0CB8-8564-4E8F-88D9-930821B4EE38}" srcOrd="0" destOrd="0" parTransId="{BD3FDF1D-A3D7-440C-B814-C3873825A6AE}" sibTransId="{395D7BC5-65F8-4833-92FD-4751549BC1C3}"/>
    <dgm:cxn modelId="{270D9867-D58A-45F7-A447-52F5E036D2E6}" srcId="{A3D12923-F587-43D9-8177-811291ABF02B}" destId="{C0F6BFF1-F27C-40EF-B572-94095A91B90E}" srcOrd="3" destOrd="0" parTransId="{14A2A604-4DFF-4082-8F52-599D65904D9E}" sibTransId="{A59E4EE6-62F0-4A05-B7F2-EA5E6C67220D}"/>
    <dgm:cxn modelId="{9EBC8C6C-4516-4C27-8A5A-3EC180438DB7}" srcId="{1133A5F3-06E4-44A0-8A15-060CBEEA27A8}" destId="{E10DD7C3-23D5-49F4-8083-103041C94954}" srcOrd="1" destOrd="0" parTransId="{0E0D4B8B-638D-4E39-9A8A-2EA29BFC9596}" sibTransId="{A79F3310-40A2-4858-9677-273DDCFC13C2}"/>
    <dgm:cxn modelId="{EA1C8E4C-D817-475F-A29F-44B9B28ADF31}" type="presOf" srcId="{B08F709B-680D-4730-B897-A19E7F70807A}" destId="{6505E089-D643-4014-9E62-196FA719FE33}" srcOrd="0" destOrd="0" presId="urn:microsoft.com/office/officeart/2005/8/layout/list1"/>
    <dgm:cxn modelId="{B178D14F-E714-43FB-AD52-4D34450F54F4}" srcId="{833DD74D-560A-4AD6-B074-E96E1C0BB2C2}" destId="{8548B244-D904-44A8-924A-2C5A649D7CD4}" srcOrd="0" destOrd="0" parTransId="{9A143442-E897-413A-9ECB-FED8606BEA0B}" sibTransId="{D6DEAF7D-06B2-4E3A-94E3-09FC71982CFC}"/>
    <dgm:cxn modelId="{3597AB71-BC40-41E6-97BB-03AF697EB92D}" type="presOf" srcId="{C0F6BFF1-F27C-40EF-B572-94095A91B90E}" destId="{B64F5205-E07A-4A48-870C-AE6C2D5D00B9}" srcOrd="1" destOrd="0" presId="urn:microsoft.com/office/officeart/2005/8/layout/list1"/>
    <dgm:cxn modelId="{9A13B754-5799-40FD-B535-58D9AC40BFD0}" srcId="{1133A5F3-06E4-44A0-8A15-060CBEEA27A8}" destId="{B08F709B-680D-4730-B897-A19E7F70807A}" srcOrd="0" destOrd="0" parTransId="{B7C63191-E0BB-4A53-93E7-D9C7F36CFE66}" sibTransId="{D682B309-E55D-442E-AB81-03A8E17FD675}"/>
    <dgm:cxn modelId="{52684892-4BB4-4854-95DE-1054251BFEAB}" type="presOf" srcId="{4587047B-0277-416F-AE74-6C84CEABB6DF}" destId="{7323FE9C-2363-4893-97C8-765DEA2CE9A8}" srcOrd="0" destOrd="0" presId="urn:microsoft.com/office/officeart/2005/8/layout/list1"/>
    <dgm:cxn modelId="{B023FA93-8E8D-4350-8AC3-DFCC3E1BA898}" type="presOf" srcId="{C0F6BFF1-F27C-40EF-B572-94095A91B90E}" destId="{C728A2BD-D04C-4A0A-A875-076D8F341EC4}" srcOrd="0" destOrd="0" presId="urn:microsoft.com/office/officeart/2005/8/layout/list1"/>
    <dgm:cxn modelId="{DFE8879B-61D2-483B-8110-557D539390BB}" type="presOf" srcId="{68AEE505-36D3-4F94-A043-841F1A2EE982}" destId="{3CA35F89-6EB3-4E37-A7EC-D244DD26EB7E}" srcOrd="0" destOrd="3" presId="urn:microsoft.com/office/officeart/2005/8/layout/list1"/>
    <dgm:cxn modelId="{B0947CA3-8B86-45D6-B6CF-8E6908828139}" type="presOf" srcId="{1FCC60A8-AEA5-4B78-A3A6-0AF27D76B894}" destId="{3CA35F89-6EB3-4E37-A7EC-D244DD26EB7E}" srcOrd="0" destOrd="4" presId="urn:microsoft.com/office/officeart/2005/8/layout/list1"/>
    <dgm:cxn modelId="{295A82BE-6EA6-4FAC-AD7E-EEE097A861BB}" srcId="{30AD0CB8-8564-4E8F-88D9-930821B4EE38}" destId="{4587047B-0277-416F-AE74-6C84CEABB6DF}" srcOrd="0" destOrd="0" parTransId="{37A3CDAB-1E8D-4543-AAE6-A84CE81CB0C4}" sibTransId="{DFF4D629-0BD8-4608-A1C9-C1449E9504E6}"/>
    <dgm:cxn modelId="{BAF3B2CC-B29D-449C-A6A7-CE7D64873A3E}" type="presOf" srcId="{30AD0CB8-8564-4E8F-88D9-930821B4EE38}" destId="{0BE48F0F-3095-431C-A735-641582D51692}" srcOrd="1" destOrd="0" presId="urn:microsoft.com/office/officeart/2005/8/layout/list1"/>
    <dgm:cxn modelId="{C7F1A8D1-9C7C-4B62-88AD-CD0B11C697A5}" type="presOf" srcId="{30AD0CB8-8564-4E8F-88D9-930821B4EE38}" destId="{6C51D29C-44F0-4224-B204-3B404415ADA0}" srcOrd="0" destOrd="0" presId="urn:microsoft.com/office/officeart/2005/8/layout/list1"/>
    <dgm:cxn modelId="{96B926E0-ACE9-4A54-85CB-ED1F55D34992}" type="presOf" srcId="{833DD74D-560A-4AD6-B074-E96E1C0BB2C2}" destId="{3D376792-6561-41C5-AF6A-A1BE0D8DAA91}" srcOrd="1" destOrd="0" presId="urn:microsoft.com/office/officeart/2005/8/layout/list1"/>
    <dgm:cxn modelId="{346220E6-B4B1-4C18-B3FC-CF6604206129}" type="presOf" srcId="{1133A5F3-06E4-44A0-8A15-060CBEEA27A8}" destId="{C6A8DAB5-85BA-4655-8AFE-2F30A384F91A}" srcOrd="1" destOrd="0" presId="urn:microsoft.com/office/officeart/2005/8/layout/list1"/>
    <dgm:cxn modelId="{C3ABBDE7-8D05-4A26-B25E-902C7F550B4E}" srcId="{30AD0CB8-8564-4E8F-88D9-930821B4EE38}" destId="{18554E77-D707-4CA0-BBCA-BDE31D5929D0}" srcOrd="1" destOrd="0" parTransId="{44D036A1-A890-4C50-9A6A-D0C28EBDE35D}" sibTransId="{0ABC5DB8-DB7F-4B77-84A0-F18CF8860D1E}"/>
    <dgm:cxn modelId="{9EB169E8-871B-44E1-B842-2262BA6E8C19}" type="presOf" srcId="{C34410D5-1FAB-46CA-BE35-62A35E3B50AE}" destId="{3CA35F89-6EB3-4E37-A7EC-D244DD26EB7E}" srcOrd="0" destOrd="2" presId="urn:microsoft.com/office/officeart/2005/8/layout/list1"/>
    <dgm:cxn modelId="{DDC58FE8-AA8F-41B9-A61F-2813B4C87FEE}" srcId="{C0F6BFF1-F27C-40EF-B572-94095A91B90E}" destId="{909B339F-498C-4B6B-8973-002296365E86}" srcOrd="0" destOrd="0" parTransId="{430897A7-E93C-490F-A443-9715A85059CA}" sibTransId="{BF348DAF-DB6C-4BDC-96A6-D4DF13727A4D}"/>
    <dgm:cxn modelId="{D7853AEF-3A02-4245-8049-A7395D0E7E7C}" srcId="{25438A23-C85A-456F-A8EB-B3EA9DFACDBE}" destId="{68AEE505-36D3-4F94-A043-841F1A2EE982}" srcOrd="1" destOrd="0" parTransId="{64CF58CE-D33A-491B-8E1C-4AF43505D99D}" sibTransId="{51F968A0-EEF7-4170-8612-D15009E9B4D5}"/>
    <dgm:cxn modelId="{322BAAEF-7465-413B-AB3B-B34636BBB670}" type="presOf" srcId="{1133A5F3-06E4-44A0-8A15-060CBEEA27A8}" destId="{00C708AD-222D-46B1-94AE-96CF11D56B94}" srcOrd="0" destOrd="0" presId="urn:microsoft.com/office/officeart/2005/8/layout/list1"/>
    <dgm:cxn modelId="{8F6F40F9-0962-4892-8B63-5F7B8F139628}" type="presOf" srcId="{E10DD7C3-23D5-49F4-8083-103041C94954}" destId="{6505E089-D643-4014-9E62-196FA719FE33}" srcOrd="0" destOrd="1" presId="urn:microsoft.com/office/officeart/2005/8/layout/list1"/>
    <dgm:cxn modelId="{E3804DFC-EDD3-4131-82DC-625E3B416E1F}" srcId="{C0F6BFF1-F27C-40EF-B572-94095A91B90E}" destId="{458F63DA-DF73-4197-A7D8-732A93148A5D}" srcOrd="1" destOrd="0" parTransId="{4E49FC23-2E8A-44C8-9980-C0A793B6B504}" sibTransId="{C6DE4635-A0D3-4560-951F-6AE0508D70E7}"/>
    <dgm:cxn modelId="{0F44D129-FED6-494E-B0E0-87F7786B0940}" type="presParOf" srcId="{5CA53DB8-BB8D-4921-8604-7F0ED6AE1C83}" destId="{C40AA369-F374-421A-B27F-57CFC924021E}" srcOrd="0" destOrd="0" presId="urn:microsoft.com/office/officeart/2005/8/layout/list1"/>
    <dgm:cxn modelId="{052A274E-1A13-4069-B7C6-CF09A06F295E}" type="presParOf" srcId="{C40AA369-F374-421A-B27F-57CFC924021E}" destId="{6C51D29C-44F0-4224-B204-3B404415ADA0}" srcOrd="0" destOrd="0" presId="urn:microsoft.com/office/officeart/2005/8/layout/list1"/>
    <dgm:cxn modelId="{3611D7CE-5FCA-4566-95F6-515EB13044DB}" type="presParOf" srcId="{C40AA369-F374-421A-B27F-57CFC924021E}" destId="{0BE48F0F-3095-431C-A735-641582D51692}" srcOrd="1" destOrd="0" presId="urn:microsoft.com/office/officeart/2005/8/layout/list1"/>
    <dgm:cxn modelId="{C49B2E90-B0B1-4111-8ABD-363A0C5C416C}" type="presParOf" srcId="{5CA53DB8-BB8D-4921-8604-7F0ED6AE1C83}" destId="{02DBD8E2-0DE4-422C-A678-B77783584054}" srcOrd="1" destOrd="0" presId="urn:microsoft.com/office/officeart/2005/8/layout/list1"/>
    <dgm:cxn modelId="{7BA4F347-7FD3-4EE9-963D-D69B3F1E6A95}" type="presParOf" srcId="{5CA53DB8-BB8D-4921-8604-7F0ED6AE1C83}" destId="{7323FE9C-2363-4893-97C8-765DEA2CE9A8}" srcOrd="2" destOrd="0" presId="urn:microsoft.com/office/officeart/2005/8/layout/list1"/>
    <dgm:cxn modelId="{1CCF0993-B90F-4AC5-92F6-6B93AE5642F6}" type="presParOf" srcId="{5CA53DB8-BB8D-4921-8604-7F0ED6AE1C83}" destId="{D52005E9-7FD3-4D96-85CD-522E3074CD1F}" srcOrd="3" destOrd="0" presId="urn:microsoft.com/office/officeart/2005/8/layout/list1"/>
    <dgm:cxn modelId="{07BA84BB-69F6-4817-920C-91D412E2D222}" type="presParOf" srcId="{5CA53DB8-BB8D-4921-8604-7F0ED6AE1C83}" destId="{A0B9F3AC-22B7-4CA4-9F3C-411995ABDA44}" srcOrd="4" destOrd="0" presId="urn:microsoft.com/office/officeart/2005/8/layout/list1"/>
    <dgm:cxn modelId="{E0299B03-F543-4198-BB3E-B4C3758E7B29}" type="presParOf" srcId="{A0B9F3AC-22B7-4CA4-9F3C-411995ABDA44}" destId="{F14B39BB-09B0-45E5-AC59-D5DC9E7DB26A}" srcOrd="0" destOrd="0" presId="urn:microsoft.com/office/officeart/2005/8/layout/list1"/>
    <dgm:cxn modelId="{E614591B-77CD-44D6-A5BB-2C431B760797}" type="presParOf" srcId="{A0B9F3AC-22B7-4CA4-9F3C-411995ABDA44}" destId="{3D376792-6561-41C5-AF6A-A1BE0D8DAA91}" srcOrd="1" destOrd="0" presId="urn:microsoft.com/office/officeart/2005/8/layout/list1"/>
    <dgm:cxn modelId="{573F2E2C-DCA2-4183-91B4-75CF4619A34E}" type="presParOf" srcId="{5CA53DB8-BB8D-4921-8604-7F0ED6AE1C83}" destId="{C71B7528-7CEC-4545-937E-FB5BABE495E6}" srcOrd="5" destOrd="0" presId="urn:microsoft.com/office/officeart/2005/8/layout/list1"/>
    <dgm:cxn modelId="{E633CEDF-414D-4A47-A851-B0411AFDF949}" type="presParOf" srcId="{5CA53DB8-BB8D-4921-8604-7F0ED6AE1C83}" destId="{3CA35F89-6EB3-4E37-A7EC-D244DD26EB7E}" srcOrd="6" destOrd="0" presId="urn:microsoft.com/office/officeart/2005/8/layout/list1"/>
    <dgm:cxn modelId="{5F0F678B-18C9-4B75-94A7-B488F05CCC4A}" type="presParOf" srcId="{5CA53DB8-BB8D-4921-8604-7F0ED6AE1C83}" destId="{8895CD5B-C9F8-40D5-93DC-F8C67B300DC3}" srcOrd="7" destOrd="0" presId="urn:microsoft.com/office/officeart/2005/8/layout/list1"/>
    <dgm:cxn modelId="{3E833566-2A74-4048-BBAF-3C3C3708AFC3}" type="presParOf" srcId="{5CA53DB8-BB8D-4921-8604-7F0ED6AE1C83}" destId="{20F26E03-A4F5-4F8C-B411-DB96DDDA90BB}" srcOrd="8" destOrd="0" presId="urn:microsoft.com/office/officeart/2005/8/layout/list1"/>
    <dgm:cxn modelId="{A707588E-F240-4FA1-997B-0D54A77F211B}" type="presParOf" srcId="{20F26E03-A4F5-4F8C-B411-DB96DDDA90BB}" destId="{00C708AD-222D-46B1-94AE-96CF11D56B94}" srcOrd="0" destOrd="0" presId="urn:microsoft.com/office/officeart/2005/8/layout/list1"/>
    <dgm:cxn modelId="{D24BE07F-EA5B-4CDB-A7AF-81DA3BCA8587}" type="presParOf" srcId="{20F26E03-A4F5-4F8C-B411-DB96DDDA90BB}" destId="{C6A8DAB5-85BA-4655-8AFE-2F30A384F91A}" srcOrd="1" destOrd="0" presId="urn:microsoft.com/office/officeart/2005/8/layout/list1"/>
    <dgm:cxn modelId="{51E2FF0C-3B3B-4D85-9862-CEA9EEF01E2C}" type="presParOf" srcId="{5CA53DB8-BB8D-4921-8604-7F0ED6AE1C83}" destId="{9EC76453-EC85-4FB2-B05B-BC45E548BE2B}" srcOrd="9" destOrd="0" presId="urn:microsoft.com/office/officeart/2005/8/layout/list1"/>
    <dgm:cxn modelId="{DCF52E90-351D-44D9-BC73-EA405AD0371B}" type="presParOf" srcId="{5CA53DB8-BB8D-4921-8604-7F0ED6AE1C83}" destId="{6505E089-D643-4014-9E62-196FA719FE33}" srcOrd="10" destOrd="0" presId="urn:microsoft.com/office/officeart/2005/8/layout/list1"/>
    <dgm:cxn modelId="{0515E789-229F-4665-8A04-D629B9673053}" type="presParOf" srcId="{5CA53DB8-BB8D-4921-8604-7F0ED6AE1C83}" destId="{364CB3F5-89A1-4E8E-A5BD-B6A12BDC5B6B}" srcOrd="11" destOrd="0" presId="urn:microsoft.com/office/officeart/2005/8/layout/list1"/>
    <dgm:cxn modelId="{4E23556F-7F32-4234-A031-9E3C34AF428C}" type="presParOf" srcId="{5CA53DB8-BB8D-4921-8604-7F0ED6AE1C83}" destId="{762636D7-FA2A-4A2E-8C10-71ABEBD17727}" srcOrd="12" destOrd="0" presId="urn:microsoft.com/office/officeart/2005/8/layout/list1"/>
    <dgm:cxn modelId="{F8F6F0EE-F03F-439A-88F4-772E196E325D}" type="presParOf" srcId="{762636D7-FA2A-4A2E-8C10-71ABEBD17727}" destId="{C728A2BD-D04C-4A0A-A875-076D8F341EC4}" srcOrd="0" destOrd="0" presId="urn:microsoft.com/office/officeart/2005/8/layout/list1"/>
    <dgm:cxn modelId="{A2868623-2562-448F-815B-5453BAFCCF0B}" type="presParOf" srcId="{762636D7-FA2A-4A2E-8C10-71ABEBD17727}" destId="{B64F5205-E07A-4A48-870C-AE6C2D5D00B9}" srcOrd="1" destOrd="0" presId="urn:microsoft.com/office/officeart/2005/8/layout/list1"/>
    <dgm:cxn modelId="{34392275-D17C-44B2-89BB-DD54D1842B47}" type="presParOf" srcId="{5CA53DB8-BB8D-4921-8604-7F0ED6AE1C83}" destId="{65E7593F-C7F6-48A1-BB3A-77B14FE2FE7F}" srcOrd="13" destOrd="0" presId="urn:microsoft.com/office/officeart/2005/8/layout/list1"/>
    <dgm:cxn modelId="{0EE1DCD5-25F5-4440-AEC7-012ED981BA0C}" type="presParOf" srcId="{5CA53DB8-BB8D-4921-8604-7F0ED6AE1C83}" destId="{286AD461-778B-4F23-BFE9-D74FF775A2D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034DA-1C3F-4068-A19A-D571F0F371B4}">
      <dsp:nvSpPr>
        <dsp:cNvPr id="0" name=""/>
        <dsp:cNvSpPr/>
      </dsp:nvSpPr>
      <dsp:spPr>
        <a:xfrm>
          <a:off x="766774" y="177"/>
          <a:ext cx="5940000" cy="5359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1 (4/30/21) Amplifying Yourself and Others</a:t>
          </a:r>
        </a:p>
      </dsp:txBody>
      <dsp:txXfrm>
        <a:off x="766774" y="177"/>
        <a:ext cx="5940000" cy="535993"/>
      </dsp:txXfrm>
    </dsp:sp>
    <dsp:sp modelId="{A987478D-A24D-4E5A-B09E-8A3E4E06A679}">
      <dsp:nvSpPr>
        <dsp:cNvPr id="0" name=""/>
        <dsp:cNvSpPr/>
      </dsp:nvSpPr>
      <dsp:spPr>
        <a:xfrm>
          <a:off x="406774" y="562970"/>
          <a:ext cx="6660000" cy="535993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2 (5/7/21) Deconstructing Gender and Leadership</a:t>
          </a:r>
        </a:p>
      </dsp:txBody>
      <dsp:txXfrm>
        <a:off x="406774" y="562970"/>
        <a:ext cx="6660000" cy="535993"/>
      </dsp:txXfrm>
    </dsp:sp>
    <dsp:sp modelId="{368D85A7-5C68-43CE-8E7C-8CFB3E6F000B}">
      <dsp:nvSpPr>
        <dsp:cNvPr id="0" name=""/>
        <dsp:cNvSpPr/>
      </dsp:nvSpPr>
      <dsp:spPr>
        <a:xfrm>
          <a:off x="46774" y="1125764"/>
          <a:ext cx="7380000" cy="535993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3 (5/14/21) Expanding Identity to Values and Strengths</a:t>
          </a:r>
        </a:p>
      </dsp:txBody>
      <dsp:txXfrm>
        <a:off x="46774" y="1125764"/>
        <a:ext cx="7380000" cy="535993"/>
      </dsp:txXfrm>
    </dsp:sp>
    <dsp:sp modelId="{828032A5-1A4D-4A32-B2DB-B4BFD704758E}">
      <dsp:nvSpPr>
        <dsp:cNvPr id="0" name=""/>
        <dsp:cNvSpPr/>
      </dsp:nvSpPr>
      <dsp:spPr>
        <a:xfrm>
          <a:off x="766774" y="1688557"/>
          <a:ext cx="5940000" cy="535993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4 (5/21/21) Cracking the Confidence Code</a:t>
          </a:r>
        </a:p>
      </dsp:txBody>
      <dsp:txXfrm>
        <a:off x="766774" y="1688557"/>
        <a:ext cx="5940000" cy="535993"/>
      </dsp:txXfrm>
    </dsp:sp>
    <dsp:sp modelId="{C0369FE7-053D-42FF-A92A-650537660310}">
      <dsp:nvSpPr>
        <dsp:cNvPr id="0" name=""/>
        <dsp:cNvSpPr/>
      </dsp:nvSpPr>
      <dsp:spPr>
        <a:xfrm>
          <a:off x="1317580" y="2251350"/>
          <a:ext cx="4838387" cy="535993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5 (5/28/21) Cultivating Resilience</a:t>
          </a:r>
        </a:p>
      </dsp:txBody>
      <dsp:txXfrm>
        <a:off x="1317580" y="2251350"/>
        <a:ext cx="4838387" cy="535993"/>
      </dsp:txXfrm>
    </dsp:sp>
    <dsp:sp modelId="{54E16099-496D-4DE3-A6E5-F5EB8549F6CB}">
      <dsp:nvSpPr>
        <dsp:cNvPr id="0" name=""/>
        <dsp:cNvSpPr/>
      </dsp:nvSpPr>
      <dsp:spPr>
        <a:xfrm>
          <a:off x="766774" y="2814144"/>
          <a:ext cx="5940000" cy="535993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6 (6/4/21) Building Inclusive Organizations</a:t>
          </a:r>
        </a:p>
      </dsp:txBody>
      <dsp:txXfrm>
        <a:off x="766774" y="2814144"/>
        <a:ext cx="5940000" cy="535993"/>
      </dsp:txXfrm>
    </dsp:sp>
    <dsp:sp modelId="{0790567E-ACA5-4035-A339-1CE4D2F63114}">
      <dsp:nvSpPr>
        <dsp:cNvPr id="0" name=""/>
        <dsp:cNvSpPr/>
      </dsp:nvSpPr>
      <dsp:spPr>
        <a:xfrm>
          <a:off x="406774" y="3376937"/>
          <a:ext cx="6660000" cy="535993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7 (6/11/21) Creating Change through Community</a:t>
          </a:r>
        </a:p>
      </dsp:txBody>
      <dsp:txXfrm>
        <a:off x="406774" y="3376937"/>
        <a:ext cx="6660000" cy="535993"/>
      </dsp:txXfrm>
    </dsp:sp>
    <dsp:sp modelId="{B74EB673-F40C-423C-ABC7-3108814FDC5C}">
      <dsp:nvSpPr>
        <dsp:cNvPr id="0" name=""/>
        <dsp:cNvSpPr/>
      </dsp:nvSpPr>
      <dsp:spPr>
        <a:xfrm>
          <a:off x="1196698" y="3939730"/>
          <a:ext cx="5080151" cy="5359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Session 8 (6/18/21) Sustaining a Movement</a:t>
          </a:r>
        </a:p>
      </dsp:txBody>
      <dsp:txXfrm>
        <a:off x="1196698" y="3939730"/>
        <a:ext cx="5080151" cy="5359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A83F1-7E3F-4747-B581-F5B515A532FF}">
      <dsp:nvSpPr>
        <dsp:cNvPr id="0" name=""/>
        <dsp:cNvSpPr/>
      </dsp:nvSpPr>
      <dsp:spPr>
        <a:xfrm>
          <a:off x="890763" y="857900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DCE6E-DD15-460C-8055-8E976CF46B8F}">
      <dsp:nvSpPr>
        <dsp:cNvPr id="0" name=""/>
        <dsp:cNvSpPr/>
      </dsp:nvSpPr>
      <dsp:spPr>
        <a:xfrm>
          <a:off x="291148" y="2234643"/>
          <a:ext cx="218041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 hetero couples, women perform 2x as much domestic work and childcare as their male partners</a:t>
          </a:r>
        </a:p>
      </dsp:txBody>
      <dsp:txXfrm>
        <a:off x="291148" y="2234643"/>
        <a:ext cx="2180418" cy="1260000"/>
      </dsp:txXfrm>
    </dsp:sp>
    <dsp:sp modelId="{36808A2E-B444-4AB0-A29B-87B12980A5DE}">
      <dsp:nvSpPr>
        <dsp:cNvPr id="0" name=""/>
        <dsp:cNvSpPr/>
      </dsp:nvSpPr>
      <dsp:spPr>
        <a:xfrm>
          <a:off x="3452755" y="857900"/>
          <a:ext cx="981188" cy="981188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DEA7EA-F274-4347-B326-9F59853C323A}">
      <dsp:nvSpPr>
        <dsp:cNvPr id="0" name=""/>
        <dsp:cNvSpPr/>
      </dsp:nvSpPr>
      <dsp:spPr>
        <a:xfrm>
          <a:off x="2853140" y="2234643"/>
          <a:ext cx="218041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 of 3 caregivers for elderly parents and sick family members are women</a:t>
          </a:r>
        </a:p>
      </dsp:txBody>
      <dsp:txXfrm>
        <a:off x="2853140" y="2234643"/>
        <a:ext cx="2180418" cy="1260000"/>
      </dsp:txXfrm>
    </dsp:sp>
    <dsp:sp modelId="{149DB75D-0734-4F30-AEE9-6A193CCF1EEE}">
      <dsp:nvSpPr>
        <dsp:cNvPr id="0" name=""/>
        <dsp:cNvSpPr/>
      </dsp:nvSpPr>
      <dsp:spPr>
        <a:xfrm>
          <a:off x="6014747" y="857900"/>
          <a:ext cx="981188" cy="981188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557E7-FB5A-470E-B5B1-4D68B8FB2EFD}">
      <dsp:nvSpPr>
        <dsp:cNvPr id="0" name=""/>
        <dsp:cNvSpPr/>
      </dsp:nvSpPr>
      <dsp:spPr>
        <a:xfrm>
          <a:off x="5415132" y="2234643"/>
          <a:ext cx="218041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Women of color are asked to do more “office housework” than white women</a:t>
          </a:r>
        </a:p>
      </dsp:txBody>
      <dsp:txXfrm>
        <a:off x="5415132" y="2234643"/>
        <a:ext cx="2180418" cy="126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47E794-CE6F-450F-B1EB-324B3257BAFF}">
      <dsp:nvSpPr>
        <dsp:cNvPr id="0" name=""/>
        <dsp:cNvSpPr/>
      </dsp:nvSpPr>
      <dsp:spPr>
        <a:xfrm>
          <a:off x="124254" y="651"/>
          <a:ext cx="2613976" cy="15683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Hiring and Promotion</a:t>
          </a:r>
        </a:p>
      </dsp:txBody>
      <dsp:txXfrm>
        <a:off x="124254" y="651"/>
        <a:ext cx="2613976" cy="1568385"/>
      </dsp:txXfrm>
    </dsp:sp>
    <dsp:sp modelId="{C818C462-7A94-4879-93D3-7A6D438099A3}">
      <dsp:nvSpPr>
        <dsp:cNvPr id="0" name=""/>
        <dsp:cNvSpPr/>
      </dsp:nvSpPr>
      <dsp:spPr>
        <a:xfrm>
          <a:off x="2999628" y="651"/>
          <a:ext cx="2613976" cy="15683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Compensation</a:t>
          </a:r>
        </a:p>
      </dsp:txBody>
      <dsp:txXfrm>
        <a:off x="2999628" y="651"/>
        <a:ext cx="2613976" cy="1568385"/>
      </dsp:txXfrm>
    </dsp:sp>
    <dsp:sp modelId="{92DD9B2B-F35D-42C9-A24F-C1918CD50CF1}">
      <dsp:nvSpPr>
        <dsp:cNvPr id="0" name=""/>
        <dsp:cNvSpPr/>
      </dsp:nvSpPr>
      <dsp:spPr>
        <a:xfrm>
          <a:off x="124254" y="1830435"/>
          <a:ext cx="2613976" cy="15683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Unpaid Labor</a:t>
          </a:r>
        </a:p>
      </dsp:txBody>
      <dsp:txXfrm>
        <a:off x="124254" y="1830435"/>
        <a:ext cx="2613976" cy="1568385"/>
      </dsp:txXfrm>
    </dsp:sp>
    <dsp:sp modelId="{DB27C1CE-BC90-4273-9963-8C99B717A30F}">
      <dsp:nvSpPr>
        <dsp:cNvPr id="0" name=""/>
        <dsp:cNvSpPr/>
      </dsp:nvSpPr>
      <dsp:spPr>
        <a:xfrm>
          <a:off x="2999628" y="1830435"/>
          <a:ext cx="2613976" cy="15683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COVID-19 “</a:t>
          </a:r>
          <a:r>
            <a:rPr lang="en-US" sz="3100" kern="1200" dirty="0" err="1"/>
            <a:t>Shecession</a:t>
          </a:r>
          <a:r>
            <a:rPr lang="en-US" sz="3100" kern="1200" dirty="0"/>
            <a:t>”</a:t>
          </a:r>
        </a:p>
      </dsp:txBody>
      <dsp:txXfrm>
        <a:off x="2999628" y="1830435"/>
        <a:ext cx="2613976" cy="15683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3FE9C-2363-4893-97C8-765DEA2CE9A8}">
      <dsp:nvSpPr>
        <dsp:cNvPr id="0" name=""/>
        <dsp:cNvSpPr/>
      </dsp:nvSpPr>
      <dsp:spPr>
        <a:xfrm>
          <a:off x="0" y="159490"/>
          <a:ext cx="5743753" cy="276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5779" tIns="1353820" rIns="44577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Educate yourself about related policies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Focus on your locus of control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Learn from previous change efforts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Treat everyone as an ally and partner</a:t>
          </a:r>
        </a:p>
      </dsp:txBody>
      <dsp:txXfrm>
        <a:off x="0" y="159490"/>
        <a:ext cx="5743753" cy="2764125"/>
      </dsp:txXfrm>
    </dsp:sp>
    <dsp:sp modelId="{0BE48F0F-3095-431C-A735-641582D51692}">
      <dsp:nvSpPr>
        <dsp:cNvPr id="0" name=""/>
        <dsp:cNvSpPr/>
      </dsp:nvSpPr>
      <dsp:spPr>
        <a:xfrm>
          <a:off x="273445" y="613248"/>
          <a:ext cx="5468899" cy="642855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70" tIns="0" rIns="15197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Individual</a:t>
          </a:r>
          <a:endParaRPr lang="en-US" sz="2000" kern="1200" dirty="0"/>
        </a:p>
      </dsp:txBody>
      <dsp:txXfrm>
        <a:off x="304827" y="644630"/>
        <a:ext cx="5406135" cy="580091"/>
      </dsp:txXfrm>
    </dsp:sp>
    <dsp:sp modelId="{6505E089-D643-4014-9E62-196FA719FE33}">
      <dsp:nvSpPr>
        <dsp:cNvPr id="0" name=""/>
        <dsp:cNvSpPr/>
      </dsp:nvSpPr>
      <dsp:spPr>
        <a:xfrm>
          <a:off x="0" y="2958071"/>
          <a:ext cx="5743753" cy="276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5779" tIns="1353820" rIns="44577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Align with a business priority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Gather data and testimonials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Identify the win-win-win (you-manager-org)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Play the long game</a:t>
          </a:r>
        </a:p>
      </dsp:txBody>
      <dsp:txXfrm>
        <a:off x="0" y="2958071"/>
        <a:ext cx="5743753" cy="2764125"/>
      </dsp:txXfrm>
    </dsp:sp>
    <dsp:sp modelId="{C6A8DAB5-85BA-4655-8AFE-2F30A384F91A}">
      <dsp:nvSpPr>
        <dsp:cNvPr id="0" name=""/>
        <dsp:cNvSpPr/>
      </dsp:nvSpPr>
      <dsp:spPr>
        <a:xfrm>
          <a:off x="273445" y="3411829"/>
          <a:ext cx="5468899" cy="6428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1970" tIns="0" rIns="15197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Organizational</a:t>
          </a:r>
          <a:endParaRPr lang="en-US" sz="2000" kern="1200" dirty="0"/>
        </a:p>
      </dsp:txBody>
      <dsp:txXfrm>
        <a:off x="304827" y="3443211"/>
        <a:ext cx="5406135" cy="5800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32D69-C99A-4F4C-8D72-7FC94714113A}">
      <dsp:nvSpPr>
        <dsp:cNvPr id="0" name=""/>
        <dsp:cNvSpPr/>
      </dsp:nvSpPr>
      <dsp:spPr>
        <a:xfrm>
          <a:off x="1348160" y="0"/>
          <a:ext cx="1742584" cy="968102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Social Movement</a:t>
          </a:r>
        </a:p>
      </dsp:txBody>
      <dsp:txXfrm>
        <a:off x="1376515" y="28355"/>
        <a:ext cx="1685874" cy="911392"/>
      </dsp:txXfrm>
    </dsp:sp>
    <dsp:sp modelId="{5FC84618-BC01-4C82-932C-34D193B58F22}">
      <dsp:nvSpPr>
        <dsp:cNvPr id="0" name=""/>
        <dsp:cNvSpPr/>
      </dsp:nvSpPr>
      <dsp:spPr>
        <a:xfrm>
          <a:off x="3865227" y="0"/>
          <a:ext cx="1742584" cy="968102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Allies</a:t>
          </a:r>
        </a:p>
      </dsp:txBody>
      <dsp:txXfrm>
        <a:off x="3893582" y="28355"/>
        <a:ext cx="1685874" cy="911392"/>
      </dsp:txXfrm>
    </dsp:sp>
    <dsp:sp modelId="{DAB8B913-1B5B-4F74-BC0D-7C5319850F3F}">
      <dsp:nvSpPr>
        <dsp:cNvPr id="0" name=""/>
        <dsp:cNvSpPr/>
      </dsp:nvSpPr>
      <dsp:spPr>
        <a:xfrm>
          <a:off x="3114947" y="4114436"/>
          <a:ext cx="726076" cy="726076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965CA-13E4-4147-B0CF-4ED855CCB203}">
      <dsp:nvSpPr>
        <dsp:cNvPr id="0" name=""/>
        <dsp:cNvSpPr/>
      </dsp:nvSpPr>
      <dsp:spPr>
        <a:xfrm rot="240000">
          <a:off x="1299089" y="3803303"/>
          <a:ext cx="4357792" cy="30472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A57C3-C567-4ED9-8290-CA33683FCF6D}">
      <dsp:nvSpPr>
        <dsp:cNvPr id="0" name=""/>
        <dsp:cNvSpPr/>
      </dsp:nvSpPr>
      <dsp:spPr>
        <a:xfrm rot="240000">
          <a:off x="3920254" y="3254327"/>
          <a:ext cx="1729340" cy="5972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3949408" y="3283481"/>
        <a:ext cx="1671032" cy="538910"/>
      </dsp:txXfrm>
    </dsp:sp>
    <dsp:sp modelId="{6E9020B9-0CE0-4DB9-BEB9-1D16EDA9678D}">
      <dsp:nvSpPr>
        <dsp:cNvPr id="0" name=""/>
        <dsp:cNvSpPr/>
      </dsp:nvSpPr>
      <dsp:spPr>
        <a:xfrm rot="240000">
          <a:off x="3968659" y="2615379"/>
          <a:ext cx="1729340" cy="5972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White and Black Men</a:t>
          </a:r>
        </a:p>
      </dsp:txBody>
      <dsp:txXfrm>
        <a:off x="3997813" y="2644533"/>
        <a:ext cx="1671032" cy="538910"/>
      </dsp:txXfrm>
    </dsp:sp>
    <dsp:sp modelId="{C28F1496-1CC2-459D-A97B-B6678E2A162D}">
      <dsp:nvSpPr>
        <dsp:cNvPr id="0" name=""/>
        <dsp:cNvSpPr/>
      </dsp:nvSpPr>
      <dsp:spPr>
        <a:xfrm rot="240000">
          <a:off x="4017064" y="1976432"/>
          <a:ext cx="1729340" cy="59721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Northern Whites</a:t>
          </a:r>
        </a:p>
      </dsp:txBody>
      <dsp:txXfrm>
        <a:off x="4046218" y="2005586"/>
        <a:ext cx="1671032" cy="538910"/>
      </dsp:txXfrm>
    </dsp:sp>
    <dsp:sp modelId="{57E536DE-FB98-45C0-94F9-DC12A8ADC815}">
      <dsp:nvSpPr>
        <dsp:cNvPr id="0" name=""/>
        <dsp:cNvSpPr/>
      </dsp:nvSpPr>
      <dsp:spPr>
        <a:xfrm rot="240000">
          <a:off x="4065469" y="1337484"/>
          <a:ext cx="1729340" cy="597218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Heterosexual Liberals</a:t>
          </a:r>
        </a:p>
      </dsp:txBody>
      <dsp:txXfrm>
        <a:off x="4094623" y="1366638"/>
        <a:ext cx="1671032" cy="538910"/>
      </dsp:txXfrm>
    </dsp:sp>
    <dsp:sp modelId="{34D28C40-B0AC-41A5-AB00-FD2DE76C7834}">
      <dsp:nvSpPr>
        <dsp:cNvPr id="0" name=""/>
        <dsp:cNvSpPr/>
      </dsp:nvSpPr>
      <dsp:spPr>
        <a:xfrm rot="240000">
          <a:off x="1403187" y="3080069"/>
          <a:ext cx="1729340" cy="59721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Women’s Suffrage</a:t>
          </a:r>
        </a:p>
      </dsp:txBody>
      <dsp:txXfrm>
        <a:off x="1432341" y="3109223"/>
        <a:ext cx="1671032" cy="538910"/>
      </dsp:txXfrm>
    </dsp:sp>
    <dsp:sp modelId="{B9E47643-EC92-4D37-8DDE-E3FAFCCFD2CE}">
      <dsp:nvSpPr>
        <dsp:cNvPr id="0" name=""/>
        <dsp:cNvSpPr/>
      </dsp:nvSpPr>
      <dsp:spPr>
        <a:xfrm rot="240000">
          <a:off x="1451592" y="2441121"/>
          <a:ext cx="1729340" cy="5972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Civil Rights</a:t>
          </a:r>
        </a:p>
      </dsp:txBody>
      <dsp:txXfrm>
        <a:off x="1480746" y="2470275"/>
        <a:ext cx="1671032" cy="538910"/>
      </dsp:txXfrm>
    </dsp:sp>
    <dsp:sp modelId="{EF8C3026-FCC9-4276-A6C5-5D4F0D04531C}">
      <dsp:nvSpPr>
        <dsp:cNvPr id="0" name=""/>
        <dsp:cNvSpPr/>
      </dsp:nvSpPr>
      <dsp:spPr>
        <a:xfrm rot="240000">
          <a:off x="1499998" y="1802173"/>
          <a:ext cx="1729340" cy="5972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LGBTQ Rights</a:t>
          </a:r>
        </a:p>
      </dsp:txBody>
      <dsp:txXfrm>
        <a:off x="1529152" y="1831327"/>
        <a:ext cx="1671032" cy="5389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0ECB5-69D6-4AA3-BFB8-A07A6BDC3F6A}">
      <dsp:nvSpPr>
        <dsp:cNvPr id="0" name=""/>
        <dsp:cNvSpPr/>
      </dsp:nvSpPr>
      <dsp:spPr>
        <a:xfrm>
          <a:off x="0" y="581325"/>
          <a:ext cx="8007717" cy="538453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More uncomfortable working with a woman</a:t>
          </a:r>
        </a:p>
      </dsp:txBody>
      <dsp:txXfrm>
        <a:off x="26285" y="607610"/>
        <a:ext cx="7955147" cy="485883"/>
      </dsp:txXfrm>
    </dsp:sp>
    <dsp:sp modelId="{215730AF-C815-4AD7-B859-55EF6975315B}">
      <dsp:nvSpPr>
        <dsp:cNvPr id="0" name=""/>
        <dsp:cNvSpPr/>
      </dsp:nvSpPr>
      <dsp:spPr>
        <a:xfrm>
          <a:off x="0" y="1119778"/>
          <a:ext cx="8007717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245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60% of men managers cited </a:t>
          </a:r>
          <a:r>
            <a:rPr lang="en-US" sz="2000" b="1" kern="1200" dirty="0"/>
            <a:t>discomfort</a:t>
          </a:r>
          <a:r>
            <a:rPr lang="en-US" sz="2000" kern="1200" dirty="0"/>
            <a:t> with common work activities such as mentoring, working alone, or socializing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30% of men say they’ve </a:t>
          </a:r>
          <a:r>
            <a:rPr lang="en-US" sz="2000" b="1" kern="1200" dirty="0"/>
            <a:t>avoided</a:t>
          </a:r>
          <a:r>
            <a:rPr lang="en-US" sz="2000" kern="1200" dirty="0"/>
            <a:t> mentoring and socializing</a:t>
          </a:r>
        </a:p>
      </dsp:txBody>
      <dsp:txXfrm>
        <a:off x="0" y="1119778"/>
        <a:ext cx="8007717" cy="1059840"/>
      </dsp:txXfrm>
    </dsp:sp>
    <dsp:sp modelId="{C1611C02-A0FB-4E1B-BF1C-E73B2B7DEAA2}">
      <dsp:nvSpPr>
        <dsp:cNvPr id="0" name=""/>
        <dsp:cNvSpPr/>
      </dsp:nvSpPr>
      <dsp:spPr>
        <a:xfrm>
          <a:off x="0" y="2411701"/>
          <a:ext cx="8007717" cy="523465"/>
        </a:xfrm>
        <a:prstGeom prst="roundRect">
          <a:avLst/>
        </a:prstGeom>
        <a:solidFill>
          <a:srgbClr val="943D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Hesitant to spend time with junior women</a:t>
          </a:r>
        </a:p>
      </dsp:txBody>
      <dsp:txXfrm>
        <a:off x="25553" y="2437254"/>
        <a:ext cx="7956611" cy="472359"/>
      </dsp:txXfrm>
    </dsp:sp>
    <dsp:sp modelId="{04A8EAE5-3EAD-4AA2-9C75-7F7DE254E4FC}">
      <dsp:nvSpPr>
        <dsp:cNvPr id="0" name=""/>
        <dsp:cNvSpPr/>
      </dsp:nvSpPr>
      <dsp:spPr>
        <a:xfrm>
          <a:off x="0" y="2986106"/>
          <a:ext cx="8007717" cy="13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245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n-US" sz="2000" kern="1200" dirty="0"/>
            <a:t>Senior-level men are: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12x more likely to hesitate to have </a:t>
          </a:r>
          <a:r>
            <a:rPr lang="en-US" sz="2000" b="1" kern="1200" dirty="0"/>
            <a:t>1:1 mtgs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9x more likely to hesitate to </a:t>
          </a:r>
          <a:r>
            <a:rPr lang="en-US" sz="2000" b="1" kern="1200" dirty="0"/>
            <a:t>travel together for work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6x more likely to hesitate to have </a:t>
          </a:r>
          <a:r>
            <a:rPr lang="en-US" sz="2000" b="1" kern="1200" dirty="0"/>
            <a:t>work dinners</a:t>
          </a:r>
        </a:p>
      </dsp:txBody>
      <dsp:txXfrm>
        <a:off x="0" y="2986106"/>
        <a:ext cx="8007717" cy="13579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3FE9C-2363-4893-97C8-765DEA2CE9A8}">
      <dsp:nvSpPr>
        <dsp:cNvPr id="0" name=""/>
        <dsp:cNvSpPr/>
      </dsp:nvSpPr>
      <dsp:spPr>
        <a:xfrm>
          <a:off x="0" y="341913"/>
          <a:ext cx="5622036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6332" tIns="354076" rIns="436332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 less, not more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Pass up and pass on</a:t>
          </a:r>
        </a:p>
      </dsp:txBody>
      <dsp:txXfrm>
        <a:off x="0" y="341913"/>
        <a:ext cx="5622036" cy="990675"/>
      </dsp:txXfrm>
    </dsp:sp>
    <dsp:sp modelId="{0BE48F0F-3095-431C-A735-641582D51692}">
      <dsp:nvSpPr>
        <dsp:cNvPr id="0" name=""/>
        <dsp:cNvSpPr/>
      </dsp:nvSpPr>
      <dsp:spPr>
        <a:xfrm>
          <a:off x="267650" y="90993"/>
          <a:ext cx="5353007" cy="501840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750" tIns="0" rIns="1487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Share opportunities</a:t>
          </a:r>
        </a:p>
      </dsp:txBody>
      <dsp:txXfrm>
        <a:off x="292148" y="115491"/>
        <a:ext cx="5304011" cy="452844"/>
      </dsp:txXfrm>
    </dsp:sp>
    <dsp:sp modelId="{3CA35F89-6EB3-4E37-A7EC-D244DD26EB7E}">
      <dsp:nvSpPr>
        <dsp:cNvPr id="0" name=""/>
        <dsp:cNvSpPr/>
      </dsp:nvSpPr>
      <dsp:spPr>
        <a:xfrm>
          <a:off x="0" y="1675308"/>
          <a:ext cx="5622036" cy="1660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6332" tIns="354076" rIns="436332" bIns="99568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Acknowledge women’s contributions at mtgs.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36 Minutes a Week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400" kern="1200" dirty="0"/>
            <a:t> 30 min. meet with a talented up-and-coming woman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400" kern="1200" dirty="0"/>
            <a:t> 5 min. congratulate a woman for a success or win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400" kern="1200" dirty="0"/>
            <a:t> 1 min. talk up the woman’s win to other colleagues</a:t>
          </a:r>
        </a:p>
      </dsp:txBody>
      <dsp:txXfrm>
        <a:off x="0" y="1675308"/>
        <a:ext cx="5622036" cy="1660050"/>
      </dsp:txXfrm>
    </dsp:sp>
    <dsp:sp modelId="{3D376792-6561-41C5-AF6A-A1BE0D8DAA91}">
      <dsp:nvSpPr>
        <dsp:cNvPr id="0" name=""/>
        <dsp:cNvSpPr/>
      </dsp:nvSpPr>
      <dsp:spPr>
        <a:xfrm>
          <a:off x="267650" y="1424388"/>
          <a:ext cx="5353007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750" tIns="0" rIns="1487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Publicly celebrate accomplishments</a:t>
          </a:r>
        </a:p>
      </dsp:txBody>
      <dsp:txXfrm>
        <a:off x="292148" y="1448886"/>
        <a:ext cx="5304011" cy="452844"/>
      </dsp:txXfrm>
    </dsp:sp>
    <dsp:sp modelId="{6505E089-D643-4014-9E62-196FA719FE33}">
      <dsp:nvSpPr>
        <dsp:cNvPr id="0" name=""/>
        <dsp:cNvSpPr/>
      </dsp:nvSpPr>
      <dsp:spPr>
        <a:xfrm>
          <a:off x="0" y="3678078"/>
          <a:ext cx="5622036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6332" tIns="354076" rIns="436332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Volunteer for “office housework”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Redirect women’s volunteering for these tasks</a:t>
          </a:r>
        </a:p>
      </dsp:txBody>
      <dsp:txXfrm>
        <a:off x="0" y="3678078"/>
        <a:ext cx="5622036" cy="990675"/>
      </dsp:txXfrm>
    </dsp:sp>
    <dsp:sp modelId="{C6A8DAB5-85BA-4655-8AFE-2F30A384F91A}">
      <dsp:nvSpPr>
        <dsp:cNvPr id="0" name=""/>
        <dsp:cNvSpPr/>
      </dsp:nvSpPr>
      <dsp:spPr>
        <a:xfrm>
          <a:off x="267650" y="3427158"/>
          <a:ext cx="5353007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750" tIns="0" rIns="1487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Share the non-promotable workload</a:t>
          </a:r>
        </a:p>
      </dsp:txBody>
      <dsp:txXfrm>
        <a:off x="292148" y="3451656"/>
        <a:ext cx="5304011" cy="452844"/>
      </dsp:txXfrm>
    </dsp:sp>
    <dsp:sp modelId="{286AD461-778B-4F23-BFE9-D74FF775A2DC}">
      <dsp:nvSpPr>
        <dsp:cNvPr id="0" name=""/>
        <dsp:cNvSpPr/>
      </dsp:nvSpPr>
      <dsp:spPr>
        <a:xfrm>
          <a:off x="0" y="5011473"/>
          <a:ext cx="5622036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6332" tIns="354076" rIns="436332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Increase visibility, access, and connection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Create opportunities</a:t>
          </a:r>
        </a:p>
      </dsp:txBody>
      <dsp:txXfrm>
        <a:off x="0" y="5011473"/>
        <a:ext cx="5622036" cy="990675"/>
      </dsp:txXfrm>
    </dsp:sp>
    <dsp:sp modelId="{B64F5205-E07A-4A48-870C-AE6C2D5D00B9}">
      <dsp:nvSpPr>
        <dsp:cNvPr id="0" name=""/>
        <dsp:cNvSpPr/>
      </dsp:nvSpPr>
      <dsp:spPr>
        <a:xfrm>
          <a:off x="267650" y="4760553"/>
          <a:ext cx="5353007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750" tIns="0" rIns="1487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Sponsor a woman</a:t>
          </a:r>
        </a:p>
      </dsp:txBody>
      <dsp:txXfrm>
        <a:off x="292148" y="4785051"/>
        <a:ext cx="5304011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1AB9B1-9A2B-4519-9946-83B33098033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61E970-1572-4D99-9DDF-2049AD6D89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03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28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37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388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83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38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586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664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716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73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20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477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698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906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981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688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262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577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39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47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979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478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239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6191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233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13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358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067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60% of managers who are men in the US are uncomfortable participating in a common work activity with a woman, such as mentoring, working alone, or socializing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32% jump from last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1/3 of men say they’ve avoided mentoring/socializing because they were nervous about how it would look</a:t>
            </a:r>
          </a:p>
          <a:p>
            <a:endParaRPr lang="en-US" sz="16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actively support women at work, including by mentoring and sponsoring them. Men—who are the majority of managers and senior leaders—can help make this happen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31D3E-B2EF-48E0-989A-C1DBEA7843C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Men managers are uncomfortable working with a woman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60% cited discomfort with common work activities (32% increase)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30% of men say they’ve avoided mentoring and socializing with women</a:t>
            </a:r>
          </a:p>
          <a:p>
            <a:pPr marL="457200" lvl="1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Senior-level men are hesitant to spend time with junior women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12x more likely to hesitate to have 1-on-1 meetings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9x more likely to hesitate to travel together for work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6x more likely to hesitate to have work dinners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31D3E-B2EF-48E0-989A-C1DBEA7843C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15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9687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can men serve as better allies to women?
https://www.polleverywhere.com/discourses/XvJbLA921UvrlW88gc0ht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6D1E2-548F-41B9-96D5-1B40D09515E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136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Spend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minutes a week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having coffee with a talented up and coming woman.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Spend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minutes a week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congratulating a female colleague on a win or success.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Spend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minute a week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talking up the woman who had that win to other colleagues around the firm.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2088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558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A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9318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5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68BC-7423-431E-A120-500E874E5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6B5DA-631D-4FA3-89F7-8D3735B4E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4300-BB57-4F32-B1BA-1EEA646F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2FF39-44A6-4E0A-B1CD-5631ED4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F3EA-25B0-450F-BEC9-DE55EC0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5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9EB4-8234-44CC-8340-67123950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6646-9B13-43B8-91A2-80677903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F0D9-6DC7-453A-AD66-BE87536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FABE-F7DF-46E5-B18D-6532EFC0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FDD-A5B2-4F5D-A8E1-CF5CCEF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A795-A488-40E8-BDE0-C00B0D44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5020-CD07-4243-ACE7-8A11F9CDF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E87E-55BC-4FC9-BCC3-837BC65F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08D85-1884-4F96-9881-EF7A2136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48C33-5C55-4729-8292-2E1E1E81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8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EA1D-7E22-4028-B7AA-50CA122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2564-57B0-4B72-9853-4B0FE182F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4004-748F-45D5-9E6D-B1FD62A62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4BB7-5272-4C04-A294-2584FF2A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F786B-D43B-4FB4-9473-8560A13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157A-2494-4D72-87FD-F683BBE3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4E94-9472-420C-A494-9D7E3246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DBFE9-8E9E-4F4D-A836-7F4D3535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6DA3-FEFE-41FD-A8B5-75AFEB2D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EB821-7043-4E74-9680-35B7733E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EF447-9C10-475F-BF4A-9F1340ED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559A-6928-45F3-B712-030534D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991CA-4C95-4CFE-B626-48BF26C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84CC8-507B-4A21-8F74-C23C3B40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CF85-3BE9-4266-BBC9-D988C00A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BDC88-B248-47E8-AFA2-034C9A31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F8060-0D39-42E7-9B50-F0527E49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0B220-B909-4ACB-8E04-D5C74825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D92AC-7C43-404B-8E32-E1C94A9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E4AD4B-05F0-4238-B1A5-0ECEEE21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D95F4-61FB-4E3D-8327-E8BCC648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FD-C16E-4888-8AAE-A9CC93FB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6F65-5E37-44F2-A4AA-4ECDE4E1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3DE6-A06E-4A22-9515-8FC60F7B6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15B4-AA5A-4981-B9E8-4F9E073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E5364-7202-48EA-BC76-4DB8C2A0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3A7A-80EF-4319-AF17-C459F0A1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14D9F-5822-45D5-BEA4-35DDDC6B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2BDE2-FC72-4195-B021-F6DE19DF9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5C32-C6B7-4DCC-88A6-82A4F2342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7F5F-6CEC-4812-9DEA-5E985B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96D0-13B2-4D31-B26E-11C92EDF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22CF-0A18-49AA-B4D5-2275D758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80B8-19F3-4520-B855-365DF3E6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40A17-A6D9-4201-A5C7-216A287D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9BE-05A3-4479-8EA3-41BD09A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F8F30-4EC7-44FB-95A1-89514B0C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49A59-BF9F-40B0-83DA-3BDD611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C612B-CAAB-4052-B789-F82EC63B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66A13-8A8D-4700-B471-58D8E7521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DDDF-A08D-4BBA-B323-A44FFCC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1AAFC-4093-4651-BFF1-5031E374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FD63-4F5E-4422-A90C-30E7018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7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7E830-0B18-46A0-96D7-D96F1C98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989F-0302-4BD0-9960-86394F32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4141-9F16-4A6E-9A0C-CABCC314A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B57B-9869-4B5F-A727-4BD1EEAF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A001-DF7E-4F34-8D72-034224B23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5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://pngimg.com/download/1565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vecteezy.com/vector-art/86918-vector-colorful-reaching-hands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1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hyperlink" Target="https://leanin.org/mentor-her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hyperlink" Target="https://leanin.org/mentor-her" TargetMode="External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35.svg"/><Relationship Id="rId10" Type="http://schemas.microsoft.com/office/2007/relationships/diagramDrawing" Target="../diagrams/drawing6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umbrella, outdoor object&#10;&#10;Description automatically generated">
            <a:extLst>
              <a:ext uri="{FF2B5EF4-FFF2-40B4-BE49-F238E27FC236}">
                <a16:creationId xmlns:a16="http://schemas.microsoft.com/office/drawing/2014/main" id="{3EC95B85-D3F6-4C3D-A6D1-1CB281F284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822" r="13179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2393" y="1"/>
            <a:ext cx="547160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F50853-FD30-4790-B836-A9DEDD281A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50" t="-401" r="5671" b="404"/>
          <a:stretch/>
        </p:blipFill>
        <p:spPr>
          <a:xfrm>
            <a:off x="3966222" y="1371602"/>
            <a:ext cx="4480548" cy="4979506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947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7FAC7BF-6CCE-4BE6-8680-1D28AB370BB6}"/>
              </a:ext>
            </a:extLst>
          </p:cNvPr>
          <p:cNvGrpSpPr/>
          <p:nvPr/>
        </p:nvGrpSpPr>
        <p:grpSpPr>
          <a:xfrm>
            <a:off x="432087" y="436619"/>
            <a:ext cx="7962900" cy="1286713"/>
            <a:chOff x="309506" y="-685450"/>
            <a:chExt cx="7273462" cy="1286713"/>
          </a:xfrm>
          <a:solidFill>
            <a:srgbClr val="005A84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EB63FC7-3C13-4482-B0B6-672021572E14}"/>
                </a:ext>
              </a:extLst>
            </p:cNvPr>
            <p:cNvSpPr/>
            <p:nvPr/>
          </p:nvSpPr>
          <p:spPr>
            <a:xfrm>
              <a:off x="309506" y="-685450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64E744A5-327D-486A-8D6E-C465CB2792DB}"/>
                </a:ext>
              </a:extLst>
            </p:cNvPr>
            <p:cNvSpPr txBox="1"/>
            <p:nvPr/>
          </p:nvSpPr>
          <p:spPr>
            <a:xfrm>
              <a:off x="384880" y="-685450"/>
              <a:ext cx="7198088" cy="89595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Schedule</a:t>
              </a:r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A604B1-1426-40A8-9C21-FA0E08C00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76" y="1206516"/>
            <a:ext cx="7886700" cy="518722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Every Friday from 12 Noon to 1:30 p.m. from April 30 – June 18, 2021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B9177EE-84A9-4409-891D-24C2CA0A1C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341190"/>
              </p:ext>
            </p:extLst>
          </p:nvPr>
        </p:nvGraphicFramePr>
        <p:xfrm>
          <a:off x="835225" y="1872647"/>
          <a:ext cx="7473549" cy="4475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97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305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b="1" dirty="0"/>
              <a:t>Creating Change</a:t>
            </a:r>
            <a:br>
              <a:rPr lang="en-US" sz="3600" b="1" dirty="0"/>
            </a:br>
            <a:r>
              <a:rPr lang="en-US" sz="3600" b="1" dirty="0"/>
              <a:t>through Community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8BD418-241C-4CCF-ACD6-91D17C4E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388" y="3024013"/>
            <a:ext cx="4307667" cy="276378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Session 6 Activity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Women’s Communities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Men as Allies and Partners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3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19" y="675166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Building </a:t>
            </a:r>
            <a:br>
              <a:rPr lang="en-US" sz="3600" dirty="0"/>
            </a:br>
            <a:r>
              <a:rPr lang="en-US" sz="3600" dirty="0"/>
              <a:t>Inclusive</a:t>
            </a:r>
            <a:br>
              <a:rPr lang="en-US" sz="3600" dirty="0"/>
            </a:br>
            <a:r>
              <a:rPr lang="en-US" sz="3600" dirty="0"/>
              <a:t>Organizations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6207B-AAC5-4A64-A79E-238882A11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5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extBox 6">
            <a:extLst>
              <a:ext uri="{FF2B5EF4-FFF2-40B4-BE49-F238E27FC236}">
                <a16:creationId xmlns:a16="http://schemas.microsoft.com/office/drawing/2014/main" id="{DB307617-7554-4CC9-85BF-8DBED5521FD4}"/>
              </a:ext>
            </a:extLst>
          </p:cNvPr>
          <p:cNvGraphicFramePr/>
          <p:nvPr/>
        </p:nvGraphicFramePr>
        <p:xfrm>
          <a:off x="628650" y="1252728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F9737D1A-CB02-4CBC-A4B3-28C3495D2CB3}"/>
              </a:ext>
            </a:extLst>
          </p:cNvPr>
          <p:cNvSpPr/>
          <p:nvPr/>
        </p:nvSpPr>
        <p:spPr>
          <a:xfrm>
            <a:off x="329363" y="6031210"/>
            <a:ext cx="79910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Bianchi, S.M., et al. (2012). Housework: Who Did, Does or Will Do It, and How Much Does It Matter?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McKinsey &amp; Co (2021). Creating 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Postpandemic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Recovery for Women in the Workplace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80AE7CB-6AAF-426E-B30B-E0E97C1EF135}"/>
              </a:ext>
            </a:extLst>
          </p:cNvPr>
          <p:cNvGrpSpPr/>
          <p:nvPr/>
        </p:nvGrpSpPr>
        <p:grpSpPr>
          <a:xfrm>
            <a:off x="0" y="365202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A22DE33-BA64-4CEB-8856-9D16AD6EB92C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2BD6F175-65BA-4524-87B0-A198A5761C00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Unpaid Labor Gap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553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87D7D3-485A-44F1-9F80-DA93C098A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53449"/>
            <a:ext cx="4345505" cy="102119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56677B-C0B7-4DAC-ACAD-8054FF1B5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1573887"/>
            <a:ext cx="0" cy="3710227"/>
          </a:xfrm>
          <a:prstGeom prst="line">
            <a:avLst/>
          </a:prstGeom>
          <a:ln w="19050">
            <a:solidFill>
              <a:srgbClr val="4C7F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7FA9F67-C593-45DC-A82B-EF562D0BE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220" y="2846177"/>
            <a:ext cx="4331780" cy="10287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9C6CCE-B89B-4067-AA6B-091172F4E81B}"/>
              </a:ext>
            </a:extLst>
          </p:cNvPr>
          <p:cNvSpPr/>
          <p:nvPr/>
        </p:nvSpPr>
        <p:spPr>
          <a:xfrm>
            <a:off x="4000501" y="6299730"/>
            <a:ext cx="52177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Advancing Women’s Leadership Survey (2018) 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414178-94E1-49FB-B2F2-D6165EE2A017}"/>
              </a:ext>
            </a:extLst>
          </p:cNvPr>
          <p:cNvSpPr/>
          <p:nvPr/>
        </p:nvSpPr>
        <p:spPr>
          <a:xfrm>
            <a:off x="4000500" y="1573886"/>
            <a:ext cx="1028696" cy="723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18C0B9-D65A-48CF-868D-4F0E4C76492A}"/>
              </a:ext>
            </a:extLst>
          </p:cNvPr>
          <p:cNvSpPr/>
          <p:nvPr/>
        </p:nvSpPr>
        <p:spPr>
          <a:xfrm>
            <a:off x="4000500" y="4625600"/>
            <a:ext cx="1028696" cy="723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7350B5-CD86-40FC-A994-1121CC15EE6C}"/>
              </a:ext>
            </a:extLst>
          </p:cNvPr>
          <p:cNvSpPr/>
          <p:nvPr/>
        </p:nvSpPr>
        <p:spPr>
          <a:xfrm>
            <a:off x="537210" y="762176"/>
            <a:ext cx="60888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of Unpaid Labor Gap in Advancement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A34540-1589-45F9-A2FC-A7BA19AA5183}"/>
              </a:ext>
            </a:extLst>
          </p:cNvPr>
          <p:cNvSpPr/>
          <p:nvPr/>
        </p:nvSpPr>
        <p:spPr>
          <a:xfrm>
            <a:off x="364172" y="782716"/>
            <a:ext cx="173038" cy="10211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14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6201" y="321177"/>
            <a:ext cx="2826284" cy="282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754906" y="3147461"/>
            <a:ext cx="5389093" cy="2073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Inclusion Barriers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What are the barriers for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women who are caregivers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(children, elderly parents, sick family members, etc.)?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805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dirty="0">
                <a:solidFill>
                  <a:srgbClr val="FFFFFF"/>
                </a:solidFill>
              </a:rPr>
              <a:t>Zoom</a:t>
            </a:r>
            <a:br>
              <a:rPr lang="en-US" sz="4200" dirty="0">
                <a:solidFill>
                  <a:srgbClr val="FFFFFF"/>
                </a:solidFill>
              </a:rPr>
            </a:br>
            <a:r>
              <a:rPr lang="en-US" sz="4200" dirty="0">
                <a:solidFill>
                  <a:srgbClr val="FFFFFF"/>
                </a:solidFill>
              </a:rPr>
              <a:t>Discussion</a:t>
            </a:r>
            <a:endParaRPr 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Connections">
            <a:extLst>
              <a:ext uri="{FF2B5EF4-FFF2-40B4-BE49-F238E27FC236}">
                <a16:creationId xmlns:a16="http://schemas.microsoft.com/office/drawing/2014/main" id="{AE276B4D-8C6C-47B5-9356-CA09DB55BB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30716" y="430446"/>
            <a:ext cx="2602684" cy="26026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3F843DA-B1F4-4F4B-9AC6-3399669DDE0D}"/>
              </a:ext>
            </a:extLst>
          </p:cNvPr>
          <p:cNvSpPr txBox="1">
            <a:spLocks/>
          </p:cNvSpPr>
          <p:nvPr/>
        </p:nvSpPr>
        <p:spPr>
          <a:xfrm>
            <a:off x="3774054" y="3170923"/>
            <a:ext cx="5232785" cy="29454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Reframe</a:t>
            </a: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Barriers 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Opportunities for Inclusion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How can we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navigate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these barriers?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How can we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advocate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for change?</a:t>
            </a:r>
          </a:p>
        </p:txBody>
      </p:sp>
    </p:spTree>
    <p:extLst>
      <p:ext uri="{BB962C8B-B14F-4D97-AF65-F5344CB8AC3E}">
        <p14:creationId xmlns:p14="http://schemas.microsoft.com/office/powerpoint/2010/main" val="2004052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0727" y="0"/>
            <a:ext cx="5460987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2168" y="0"/>
            <a:ext cx="5249546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5390E-05DB-4056-A28E-9FF531731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168" y="542217"/>
            <a:ext cx="5097651" cy="5773566"/>
          </a:xfrm>
        </p:spPr>
        <p:txBody>
          <a:bodyPr anchor="ctr">
            <a:normAutofit/>
          </a:bodyPr>
          <a:lstStyle/>
          <a:p>
            <a:pPr marL="70866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/>
                </a:solidFill>
              </a:rPr>
              <a:t>Make caregiving visible and encourage it in others (especially men)</a:t>
            </a:r>
          </a:p>
          <a:p>
            <a:pPr marL="70866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/>
                </a:solidFill>
              </a:rPr>
              <a:t>Distribute office housework equitably by using a rotating list</a:t>
            </a:r>
          </a:p>
          <a:p>
            <a:pPr marL="70866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/>
                </a:solidFill>
              </a:rPr>
              <a:t>Flex “traditional” business hours to accommodate caregiving </a:t>
            </a:r>
          </a:p>
          <a:p>
            <a:pPr marL="70866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/>
                </a:solidFill>
              </a:rPr>
              <a:t>Adjust expectations to avoid overburdening non-caregiving staff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836A22-53E3-45BB-A2BF-C7E273BEC53B}"/>
              </a:ext>
            </a:extLst>
          </p:cNvPr>
          <p:cNvSpPr txBox="1">
            <a:spLocks/>
          </p:cNvSpPr>
          <p:nvPr/>
        </p:nvSpPr>
        <p:spPr>
          <a:xfrm>
            <a:off x="542570" y="835894"/>
            <a:ext cx="2897859" cy="43765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Caregiving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Gender Equity Checklist</a:t>
            </a:r>
          </a:p>
        </p:txBody>
      </p:sp>
    </p:spTree>
    <p:extLst>
      <p:ext uri="{BB962C8B-B14F-4D97-AF65-F5344CB8AC3E}">
        <p14:creationId xmlns:p14="http://schemas.microsoft.com/office/powerpoint/2010/main" val="186979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765" y="2925277"/>
            <a:ext cx="4577562" cy="145547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3600" dirty="0"/>
              <a:t>Susan Richardson</a:t>
            </a:r>
          </a:p>
          <a:p>
            <a:pPr algn="l">
              <a:spcAft>
                <a:spcPts val="600"/>
              </a:spcAft>
            </a:pPr>
            <a:r>
              <a:rPr lang="en-US" sz="3600" dirty="0"/>
              <a:t>Boston University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F0CCB-2962-4F72-95DB-79364EBB5D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878" t="-982" r="-1370" b="293"/>
          <a:stretch/>
        </p:blipFill>
        <p:spPr>
          <a:xfrm>
            <a:off x="689118" y="1897268"/>
            <a:ext cx="2897268" cy="33547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003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F09045-E0DA-49C5-8D41-5C3D2D2A7E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83080" y="2403315"/>
          <a:ext cx="5737860" cy="3399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3879AF85-6219-4066-AEA7-B383FE2B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B32F976-5D0B-4F79-8879-7BFD0FF97312}"/>
              </a:ext>
            </a:extLst>
          </p:cNvPr>
          <p:cNvGrpSpPr/>
          <p:nvPr/>
        </p:nvGrpSpPr>
        <p:grpSpPr>
          <a:xfrm>
            <a:off x="0" y="365202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31CF2E0-1A91-4121-BE88-0673671A4311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17229D7C-DBEB-448E-A412-5BD23DBAD424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Gender Gaps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4336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7624F-DA46-44BC-9575-94324CFF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17" y="1198418"/>
            <a:ext cx="2915425" cy="44611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Change Strategies 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F051360-EDE7-4F57-AC28-178D5FFED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3286754"/>
              </p:ext>
            </p:extLst>
          </p:nvPr>
        </p:nvGraphicFramePr>
        <p:xfrm>
          <a:off x="3207529" y="434339"/>
          <a:ext cx="5743753" cy="588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1570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7953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Creating Change</a:t>
            </a:r>
            <a:br>
              <a:rPr lang="en-US" sz="3600" dirty="0"/>
            </a:br>
            <a:r>
              <a:rPr lang="en-US" sz="3600" dirty="0"/>
              <a:t>through Community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6207B-AAC5-4A64-A79E-238882A11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01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4A62-6ECF-4601-8755-060C3FFAC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2564" y="2546678"/>
            <a:ext cx="3990229" cy="307764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I come as one, but I stand as 10,000.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40668-B0E9-42D5-9B70-C45DEF25691B}"/>
              </a:ext>
            </a:extLst>
          </p:cNvPr>
          <p:cNvSpPr/>
          <p:nvPr/>
        </p:nvSpPr>
        <p:spPr>
          <a:xfrm>
            <a:off x="491490" y="1552496"/>
            <a:ext cx="1933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Oprah Winfrey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Maya Angelou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877F9B-21E9-44DE-923C-AC8E9A784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1548" y="1644728"/>
            <a:ext cx="4232451" cy="3077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0BEC5F-8953-41EE-A973-652EAC4E3B30}"/>
              </a:ext>
            </a:extLst>
          </p:cNvPr>
          <p:cNvSpPr txBox="1"/>
          <p:nvPr/>
        </p:nvSpPr>
        <p:spPr>
          <a:xfrm>
            <a:off x="4866572" y="6213203"/>
            <a:ext cx="4273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Adapted from “Our Grandmothers” by Maya Angelou</a:t>
            </a:r>
          </a:p>
        </p:txBody>
      </p:sp>
    </p:spTree>
    <p:extLst>
      <p:ext uri="{BB962C8B-B14F-4D97-AF65-F5344CB8AC3E}">
        <p14:creationId xmlns:p14="http://schemas.microsoft.com/office/powerpoint/2010/main" val="203238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DD8C2-6D21-4F19-A5B6-0026C77A42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2667" r="2" b="2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1B3C7F-AB4B-42A4-8274-EC21ECB6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907620"/>
            <a:ext cx="8001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6600" b="1" dirty="0">
                <a:solidFill>
                  <a:srgbClr val="FFFFFF"/>
                </a:solidFill>
              </a:rPr>
              <a:t>Women’s Communities</a:t>
            </a:r>
          </a:p>
        </p:txBody>
      </p:sp>
    </p:spTree>
    <p:extLst>
      <p:ext uri="{BB962C8B-B14F-4D97-AF65-F5344CB8AC3E}">
        <p14:creationId xmlns:p14="http://schemas.microsoft.com/office/powerpoint/2010/main" val="2477948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5A07-5EB6-4E8C-8A33-1AB82248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511993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4000" dirty="0"/>
              <a:t>Horizontal Hostility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2BAB3E-4F7A-4CFF-AFB4-F296F0446C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80" b="7436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C76D-D8C3-47C0-B64B-6392572D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en-US" sz="1800" dirty="0"/>
              <a:t>A manifestation of internalized oppression</a:t>
            </a:r>
          </a:p>
          <a:p>
            <a:r>
              <a:rPr lang="en-US" sz="1800" dirty="0"/>
              <a:t>Marginalized people believe, act on, or enforce dominant systems of oppression against each other</a:t>
            </a:r>
          </a:p>
          <a:p>
            <a:r>
              <a:rPr lang="en-US" sz="1800" dirty="0"/>
              <a:t>Can occur </a:t>
            </a:r>
            <a:r>
              <a:rPr lang="en-US" sz="1800" b="1" dirty="0"/>
              <a:t>within</a:t>
            </a:r>
            <a:r>
              <a:rPr lang="en-US" sz="1800" dirty="0"/>
              <a:t> marginalized communities or </a:t>
            </a:r>
            <a:r>
              <a:rPr lang="en-US" sz="1800" b="1" dirty="0"/>
              <a:t>between</a:t>
            </a:r>
            <a:r>
              <a:rPr lang="en-US" sz="1800" dirty="0"/>
              <a:t> marginalized communities</a:t>
            </a:r>
          </a:p>
          <a:p>
            <a:pPr marL="685800" lvl="2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13449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A5A07-5EB6-4E8C-8A33-1AB82248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47" y="1503955"/>
            <a:ext cx="3840421" cy="1325563"/>
          </a:xfrm>
        </p:spPr>
        <p:txBody>
          <a:bodyPr>
            <a:normAutofit/>
          </a:bodyPr>
          <a:lstStyle/>
          <a:p>
            <a:r>
              <a:rPr lang="en-US" dirty="0"/>
              <a:t>Women &amp; Gender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C76D-D8C3-47C0-B64B-6392572D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11" y="3007910"/>
            <a:ext cx="5177180" cy="4351338"/>
          </a:xfrm>
        </p:spPr>
        <p:txBody>
          <a:bodyPr>
            <a:normAutofit/>
          </a:bodyPr>
          <a:lstStyle/>
          <a:p>
            <a:r>
              <a:rPr lang="en-US" dirty="0"/>
              <a:t>Racism within the feminist movement</a:t>
            </a:r>
          </a:p>
          <a:p>
            <a:r>
              <a:rPr lang="en-US" dirty="0"/>
              <a:t>Resentment against working parents</a:t>
            </a:r>
          </a:p>
          <a:p>
            <a:r>
              <a:rPr lang="en-US" dirty="0"/>
              <a:t>Exclusion of transgender women</a:t>
            </a:r>
          </a:p>
          <a:p>
            <a:r>
              <a:rPr lang="en-US" dirty="0"/>
              <a:t>Conflict over status and roles</a:t>
            </a:r>
          </a:p>
          <a:p>
            <a:pPr lvl="1"/>
            <a:r>
              <a:rPr lang="en-US" dirty="0"/>
              <a:t>Mommy Wars</a:t>
            </a:r>
          </a:p>
          <a:p>
            <a:pPr lvl="1"/>
            <a:r>
              <a:rPr lang="en-US" dirty="0"/>
              <a:t>Queen Bee Phenomenon</a:t>
            </a:r>
          </a:p>
          <a:p>
            <a:pPr lvl="1"/>
            <a:r>
              <a:rPr lang="en-US" dirty="0"/>
              <a:t>Tripping the Prom Queen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09591-35A5-486D-84B5-969EB3691F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1" r="4528" b="3"/>
          <a:stretch/>
        </p:blipFill>
        <p:spPr>
          <a:xfrm>
            <a:off x="5925944" y="2727729"/>
            <a:ext cx="3218056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9" name="Arc 18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B9E50-E7C0-4CC1-BCD2-59F99AB088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44" b="3"/>
          <a:stretch/>
        </p:blipFill>
        <p:spPr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7881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Poll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Bar char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15651" y="914400"/>
            <a:ext cx="1930350" cy="19303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984171" y="3289247"/>
            <a:ext cx="4907166" cy="34081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Have you ever experienced horizontal hostility from other women?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Have you ever perpetuated it?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9209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4A62-6ECF-4601-8755-060C3FFAC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606" y="2551786"/>
            <a:ext cx="4129393" cy="3077642"/>
          </a:xfrm>
        </p:spPr>
        <p:txBody>
          <a:bodyPr>
            <a:normAutofit/>
          </a:bodyPr>
          <a:lstStyle/>
          <a:p>
            <a:r>
              <a:rPr lang="en-US" sz="2000" dirty="0"/>
              <a:t>Horizontal hostility…is misdirected anger that rightly should be focused on the </a:t>
            </a:r>
            <a:r>
              <a:rPr lang="en-US" sz="2000" b="1" dirty="0"/>
              <a:t>external</a:t>
            </a:r>
            <a:r>
              <a:rPr lang="en-US" sz="2000" dirty="0"/>
              <a:t> causes of oppression.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40668-B0E9-42D5-9B70-C45DEF25691B}"/>
              </a:ext>
            </a:extLst>
          </p:cNvPr>
          <p:cNvSpPr/>
          <p:nvPr/>
        </p:nvSpPr>
        <p:spPr>
          <a:xfrm>
            <a:off x="442606" y="1614052"/>
            <a:ext cx="38123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Florynce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Kennedy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Lawyer, Civil Rights and Women’s Rights Advocate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C991DC-155B-4A1F-B2CD-FCE6F1320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303" y="1614052"/>
            <a:ext cx="3888460" cy="266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41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6201" y="321177"/>
            <a:ext cx="2826284" cy="282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754906" y="3147461"/>
            <a:ext cx="5389093" cy="20734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How can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women in senior leadership roles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better support women?</a:t>
            </a:r>
          </a:p>
        </p:txBody>
      </p:sp>
    </p:spTree>
    <p:extLst>
      <p:ext uri="{BB962C8B-B14F-4D97-AF65-F5344CB8AC3E}">
        <p14:creationId xmlns:p14="http://schemas.microsoft.com/office/powerpoint/2010/main" val="410860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6201" y="321177"/>
            <a:ext cx="2826284" cy="282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961468" y="3147461"/>
            <a:ext cx="4495750" cy="20734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How can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white women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better support women of color?</a:t>
            </a:r>
          </a:p>
        </p:txBody>
      </p:sp>
    </p:spTree>
    <p:extLst>
      <p:ext uri="{BB962C8B-B14F-4D97-AF65-F5344CB8AC3E}">
        <p14:creationId xmlns:p14="http://schemas.microsoft.com/office/powerpoint/2010/main" val="905220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6201" y="321177"/>
            <a:ext cx="2826284" cy="282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754906" y="3147461"/>
            <a:ext cx="5389093" cy="20734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How can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cisgender hetero women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better support 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LGBTQ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women?</a:t>
            </a:r>
          </a:p>
        </p:txBody>
      </p:sp>
    </p:spTree>
    <p:extLst>
      <p:ext uri="{BB962C8B-B14F-4D97-AF65-F5344CB8AC3E}">
        <p14:creationId xmlns:p14="http://schemas.microsoft.com/office/powerpoint/2010/main" val="2839874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43BAD4-8D79-4E8D-B47B-4BF0C0188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306"/>
          <a:stretch/>
        </p:blipFill>
        <p:spPr>
          <a:xfrm>
            <a:off x="4009939" y="5056035"/>
            <a:ext cx="2650921" cy="109406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E21D776-0C23-49DD-92CF-049E147A7155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95D3747-194B-48DB-BC36-A30175A073BE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FD78D6A4-4CF4-4B03-A792-787BBB1A43BD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Community Strengths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0B9C7B1-09EA-4432-85A8-798A144700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2" t="20139" b="17937"/>
          <a:stretch/>
        </p:blipFill>
        <p:spPr>
          <a:xfrm>
            <a:off x="617219" y="2030398"/>
            <a:ext cx="7228199" cy="256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57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14BB053-2AC2-409D-9ED3-B20120BBFC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6667" b="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D4D97FE-B25D-4701-B8F2-FB1AD65EA59B}"/>
              </a:ext>
            </a:extLst>
          </p:cNvPr>
          <p:cNvSpPr txBox="1">
            <a:spLocks/>
          </p:cNvSpPr>
          <p:nvPr/>
        </p:nvSpPr>
        <p:spPr>
          <a:xfrm>
            <a:off x="1143000" y="1122362"/>
            <a:ext cx="6858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none" spc="200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>
              <a:spcAft>
                <a:spcPts val="450"/>
              </a:spcAft>
            </a:pPr>
            <a:r>
              <a:rPr lang="en-US" sz="6000" spc="-593" dirty="0">
                <a:solidFill>
                  <a:srgbClr val="FFFFFF"/>
                </a:solidFill>
                <a:latin typeface="+mj-lt"/>
                <a:cs typeface="+mj-cs"/>
              </a:rPr>
              <a:t>Men as Allies and Partners</a:t>
            </a:r>
          </a:p>
        </p:txBody>
      </p:sp>
    </p:spTree>
    <p:extLst>
      <p:ext uri="{BB962C8B-B14F-4D97-AF65-F5344CB8AC3E}">
        <p14:creationId xmlns:p14="http://schemas.microsoft.com/office/powerpoint/2010/main" val="383601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B2FE754-4B14-4FD5-8E4D-D1DB5842DA81}"/>
              </a:ext>
            </a:extLst>
          </p:cNvPr>
          <p:cNvGrpSpPr/>
          <p:nvPr/>
        </p:nvGrpSpPr>
        <p:grpSpPr>
          <a:xfrm>
            <a:off x="966108" y="1652361"/>
            <a:ext cx="6955972" cy="4840513"/>
            <a:chOff x="966108" y="1652361"/>
            <a:chExt cx="6955972" cy="4840513"/>
          </a:xfrm>
        </p:grpSpPr>
        <p:graphicFrame>
          <p:nvGraphicFramePr>
            <p:cNvPr id="7" name="Diagram 6">
              <a:extLst>
                <a:ext uri="{FF2B5EF4-FFF2-40B4-BE49-F238E27FC236}">
                  <a16:creationId xmlns:a16="http://schemas.microsoft.com/office/drawing/2014/main" id="{4503C931-6378-43AB-B446-E72A2EAE331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21963544"/>
                </p:ext>
              </p:extLst>
            </p:nvPr>
          </p:nvGraphicFramePr>
          <p:xfrm>
            <a:off x="966108" y="1652361"/>
            <a:ext cx="6955972" cy="48405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2A8DF6B-F063-4B87-9DF7-E1408CA805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" b="2798"/>
            <a:stretch/>
          </p:blipFill>
          <p:spPr>
            <a:xfrm>
              <a:off x="4523442" y="3370663"/>
              <a:ext cx="2438400" cy="212067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C5066A7-3CDF-4404-B15C-444334297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36688">
              <a:off x="4268613" y="5517825"/>
              <a:ext cx="2341017" cy="14681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2621109-D594-4461-A741-A116D7EAD987}"/>
                </a:ext>
              </a:extLst>
            </p:cNvPr>
            <p:cNvSpPr/>
            <p:nvPr/>
          </p:nvSpPr>
          <p:spPr>
            <a:xfrm rot="161326">
              <a:off x="4698668" y="5419001"/>
              <a:ext cx="1045028" cy="47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1C0E64-D77F-4E51-A916-CAEF6BDFDF32}"/>
                </a:ext>
              </a:extLst>
            </p:cNvPr>
            <p:cNvSpPr/>
            <p:nvPr/>
          </p:nvSpPr>
          <p:spPr>
            <a:xfrm rot="161326">
              <a:off x="5558558" y="5461945"/>
              <a:ext cx="1045028" cy="73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5BD4369-3B4E-4D55-814B-2D3969A2C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46979" y="2163536"/>
              <a:ext cx="4352925" cy="1200150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4D61FB0-F3D5-4ADC-A9C9-B3A28CE0A166}"/>
              </a:ext>
            </a:extLst>
          </p:cNvPr>
          <p:cNvSpPr/>
          <p:nvPr/>
        </p:nvSpPr>
        <p:spPr>
          <a:xfrm>
            <a:off x="886505" y="541975"/>
            <a:ext cx="7277101" cy="124069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4433B-0C10-40FA-B3C1-A5281B34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505" y="589112"/>
            <a:ext cx="5274556" cy="108131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person who uses their privilege to advocate for marginalized groups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738D93-1441-4CF2-9289-88F552B62697}"/>
              </a:ext>
            </a:extLst>
          </p:cNvPr>
          <p:cNvSpPr/>
          <p:nvPr/>
        </p:nvSpPr>
        <p:spPr>
          <a:xfrm>
            <a:off x="489858" y="544365"/>
            <a:ext cx="20986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600" dirty="0">
                <a:solidFill>
                  <a:schemeClr val="bg1"/>
                </a:solidFill>
              </a:rPr>
              <a:t>Ally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20655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F382-083D-4F91-BF86-FAE38356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75" y="978102"/>
            <a:ext cx="7941325" cy="1062644"/>
          </a:xfrm>
        </p:spPr>
        <p:txBody>
          <a:bodyPr anchor="b">
            <a:normAutofit/>
          </a:bodyPr>
          <a:lstStyle/>
          <a:p>
            <a:r>
              <a:rPr lang="en-US" spc="-75" dirty="0"/>
              <a:t>Need for Men in the Movement</a:t>
            </a:r>
          </a:p>
        </p:txBody>
      </p:sp>
      <p:cxnSp>
        <p:nvCxnSpPr>
          <p:cNvPr id="28" name="Straight Connector 11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718" y="2265037"/>
            <a:ext cx="7593759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usiness Growth">
            <a:extLst>
              <a:ext uri="{FF2B5EF4-FFF2-40B4-BE49-F238E27FC236}">
                <a16:creationId xmlns:a16="http://schemas.microsoft.com/office/drawing/2014/main" id="{43ADD5AD-F1F6-4984-B109-4CC402950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517" y="2811104"/>
            <a:ext cx="2524860" cy="252486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683A2-B575-4332-9AE5-2EC3BDAD3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515" y="2682433"/>
            <a:ext cx="5187455" cy="3215749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dirty="0"/>
              <a:t>Women get less meaningful feedback from their </a:t>
            </a:r>
            <a:r>
              <a:rPr lang="en-US" b="1" dirty="0"/>
              <a:t>managers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Women are less likely to have a </a:t>
            </a:r>
            <a:r>
              <a:rPr lang="en-US" b="1" dirty="0"/>
              <a:t>sponsor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Women get less access to </a:t>
            </a:r>
            <a:r>
              <a:rPr lang="en-US" b="1" dirty="0"/>
              <a:t>senior leaders</a:t>
            </a:r>
            <a:r>
              <a:rPr lang="en-US" dirty="0"/>
              <a:t>, the majority of whom are men</a:t>
            </a: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Almost </a:t>
            </a:r>
            <a:r>
              <a:rPr lang="en-US" b="1" dirty="0"/>
              <a:t>60% of women of color </a:t>
            </a:r>
            <a:r>
              <a:rPr lang="en-US" dirty="0"/>
              <a:t>have </a:t>
            </a:r>
            <a:r>
              <a:rPr lang="en-US" u="sng" dirty="0"/>
              <a:t>never</a:t>
            </a:r>
            <a:r>
              <a:rPr lang="en-US" dirty="0"/>
              <a:t> had an informal interaction with a senior leader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1DF010C-126B-4DEF-905D-9E8710647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1599" y="381250"/>
            <a:ext cx="2750617" cy="5520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087E1C-1682-4932-9AC2-129023CF80E4}"/>
              </a:ext>
            </a:extLst>
          </p:cNvPr>
          <p:cNvSpPr txBox="1"/>
          <p:nvPr/>
        </p:nvSpPr>
        <p:spPr>
          <a:xfrm>
            <a:off x="342641" y="6188619"/>
            <a:ext cx="75744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LeanIn.Org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2019 Working Relationships in the #MeToo Era: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https://leanin.org/mentor-her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3335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F382-083D-4F91-BF86-FAE38356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53" y="729343"/>
            <a:ext cx="7633742" cy="1119099"/>
          </a:xfrm>
        </p:spPr>
        <p:txBody>
          <a:bodyPr>
            <a:normAutofit/>
          </a:bodyPr>
          <a:lstStyle/>
          <a:p>
            <a:r>
              <a:rPr lang="en-US" sz="4050" spc="-75" dirty="0"/>
              <a:t>Men and the #MeToo Workplace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56771-EEDC-4887-AC54-E408EE69825C}"/>
              </a:ext>
            </a:extLst>
          </p:cNvPr>
          <p:cNvSpPr txBox="1"/>
          <p:nvPr/>
        </p:nvSpPr>
        <p:spPr>
          <a:xfrm>
            <a:off x="784767" y="6240688"/>
            <a:ext cx="75744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LeanIn.Org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2019 Working Relationships in the #MeToo Era: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https://leanin.org/mentor-her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103B333-87B9-43E1-84D8-4C3E040B0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91688" y="542887"/>
            <a:ext cx="1858159" cy="372912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A1ED0673-2DED-4027-B588-D03BECD080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5293814"/>
              </p:ext>
            </p:extLst>
          </p:nvPr>
        </p:nvGraphicFramePr>
        <p:xfrm>
          <a:off x="594153" y="1391529"/>
          <a:ext cx="8007717" cy="4642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35124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CCF2FB-A9F0-4180-8BDD-1B5405EA4DF4}"/>
              </a:ext>
            </a:extLst>
          </p:cNvPr>
          <p:cNvSpPr txBox="1"/>
          <p:nvPr/>
        </p:nvSpPr>
        <p:spPr>
          <a:xfrm>
            <a:off x="1770215" y="3273740"/>
            <a:ext cx="5097310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 to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POLLEV.COM</a:t>
            </a:r>
          </a:p>
          <a:p>
            <a:pPr marL="257162" marR="0" lvl="0" indent="-257162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Enter username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DARTMOUTH</a:t>
            </a:r>
          </a:p>
          <a:p>
            <a:pPr marL="257162" marR="0" lvl="0" indent="-257162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Select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JOIN</a:t>
            </a:r>
          </a:p>
          <a:p>
            <a:pPr marL="257162" marR="0" lvl="0" indent="-257162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Complete the survey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FD189A-422E-42DC-BB6F-8DB6570831CE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C736EB6-2EB5-40D0-BBB9-53D17936137C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E9C1699-CDF9-4CA7-8547-99D3C605DFFA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Poll Everywhere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E5A01EC-AFBE-438A-B470-F81B7D279AE5}"/>
              </a:ext>
            </a:extLst>
          </p:cNvPr>
          <p:cNvSpPr/>
          <p:nvPr/>
        </p:nvSpPr>
        <p:spPr>
          <a:xfrm>
            <a:off x="1517093" y="1970103"/>
            <a:ext cx="63822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900"/>
              </a:spcBef>
              <a:defRPr/>
            </a:pP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men serve as better allies to women?</a:t>
            </a:r>
          </a:p>
        </p:txBody>
      </p:sp>
    </p:spTree>
    <p:extLst>
      <p:ext uri="{BB962C8B-B14F-4D97-AF65-F5344CB8AC3E}">
        <p14:creationId xmlns:p14="http://schemas.microsoft.com/office/powerpoint/2010/main" val="4223004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B79E85-3E6D-4150-B922-04A1A5224ED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65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7624F-DA46-44BC-9575-94324CFF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17" y="1198418"/>
            <a:ext cx="2915425" cy="44611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Men as Allies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F051360-EDE7-4F57-AC28-178D5FFED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827367"/>
              </p:ext>
            </p:extLst>
          </p:nvPr>
        </p:nvGraphicFramePr>
        <p:xfrm>
          <a:off x="3207530" y="222885"/>
          <a:ext cx="5622036" cy="6093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C0D9D68-9A1B-45D5-9656-1EE8756FF116}"/>
              </a:ext>
            </a:extLst>
          </p:cNvPr>
          <p:cNvSpPr txBox="1"/>
          <p:nvPr/>
        </p:nvSpPr>
        <p:spPr>
          <a:xfrm>
            <a:off x="3313043" y="6538912"/>
            <a:ext cx="5234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Five Simple Ways to be a Better Male Ally. JP Morgan Chase</a:t>
            </a:r>
          </a:p>
        </p:txBody>
      </p:sp>
    </p:spTree>
    <p:extLst>
      <p:ext uri="{BB962C8B-B14F-4D97-AF65-F5344CB8AC3E}">
        <p14:creationId xmlns:p14="http://schemas.microsoft.com/office/powerpoint/2010/main" val="1245217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1">
            <a:extLst>
              <a:ext uri="{FF2B5EF4-FFF2-40B4-BE49-F238E27FC236}">
                <a16:creationId xmlns:a16="http://schemas.microsoft.com/office/drawing/2014/main" id="{A2AEA782-0EA4-42E9-871D-7401D6A09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6355" cy="2130951"/>
          </a:xfrm>
          <a:custGeom>
            <a:avLst/>
            <a:gdLst>
              <a:gd name="connsiteX0" fmla="*/ 0 w 4475140"/>
              <a:gd name="connsiteY0" fmla="*/ 0 h 2130951"/>
              <a:gd name="connsiteX1" fmla="*/ 1074821 w 4475140"/>
              <a:gd name="connsiteY1" fmla="*/ 0 h 2130951"/>
              <a:gd name="connsiteX2" fmla="*/ 1074821 w 4475140"/>
              <a:gd name="connsiteY2" fmla="*/ 478 h 2130951"/>
              <a:gd name="connsiteX3" fmla="*/ 4475140 w 4475140"/>
              <a:gd name="connsiteY3" fmla="*/ 478 h 2130951"/>
              <a:gd name="connsiteX4" fmla="*/ 3488452 w 4475140"/>
              <a:gd name="connsiteY4" fmla="*/ 2130951 h 2130951"/>
              <a:gd name="connsiteX5" fmla="*/ 0 w 4475140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30951">
                <a:moveTo>
                  <a:pt x="0" y="0"/>
                </a:move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lnTo>
                  <a:pt x="3488452" y="2130951"/>
                </a:lnTo>
                <a:lnTo>
                  <a:pt x="0" y="21309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772DE-C817-4131-9A5B-AA2A962172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52" r="31502"/>
          <a:stretch/>
        </p:blipFill>
        <p:spPr>
          <a:xfrm>
            <a:off x="2736988" y="2"/>
            <a:ext cx="6407012" cy="2130473"/>
          </a:xfrm>
          <a:custGeom>
            <a:avLst/>
            <a:gdLst/>
            <a:ahLst/>
            <a:cxnLst/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sp>
        <p:nvSpPr>
          <p:cNvPr id="14" name="Freeform 34">
            <a:extLst>
              <a:ext uri="{FF2B5EF4-FFF2-40B4-BE49-F238E27FC236}">
                <a16:creationId xmlns:a16="http://schemas.microsoft.com/office/drawing/2014/main" id="{B0992639-1CDA-4FE6-BB95-E13221490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5787645" y="4682362"/>
            <a:ext cx="3356355" cy="2174680"/>
          </a:xfrm>
          <a:custGeom>
            <a:avLst/>
            <a:gdLst>
              <a:gd name="connsiteX0" fmla="*/ 3468199 w 4475140"/>
              <a:gd name="connsiteY0" fmla="*/ 2174680 h 2174680"/>
              <a:gd name="connsiteX1" fmla="*/ 0 w 4475140"/>
              <a:gd name="connsiteY1" fmla="*/ 2174680 h 2174680"/>
              <a:gd name="connsiteX2" fmla="*/ 0 w 4475140"/>
              <a:gd name="connsiteY2" fmla="*/ 0 h 2174680"/>
              <a:gd name="connsiteX3" fmla="*/ 1074821 w 4475140"/>
              <a:gd name="connsiteY3" fmla="*/ 0 h 2174680"/>
              <a:gd name="connsiteX4" fmla="*/ 1074821 w 4475140"/>
              <a:gd name="connsiteY4" fmla="*/ 478 h 2174680"/>
              <a:gd name="connsiteX5" fmla="*/ 4475140 w 4475140"/>
              <a:gd name="connsiteY5" fmla="*/ 478 h 21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3468199" y="2174680"/>
                </a:moveTo>
                <a:lnTo>
                  <a:pt x="0" y="2174680"/>
                </a:lnTo>
                <a:lnTo>
                  <a:pt x="0" y="0"/>
                </a:ln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F06AEE-08AE-4A51-92AC-C3DC0BED7E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8" r="-2" b="-2"/>
          <a:stretch/>
        </p:blipFill>
        <p:spPr>
          <a:xfrm>
            <a:off x="0" y="1140013"/>
            <a:ext cx="2970219" cy="990462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05428-569B-41B6-BD5B-E2AFBD1A6A82}"/>
              </a:ext>
            </a:extLst>
          </p:cNvPr>
          <p:cNvSpPr txBox="1"/>
          <p:nvPr/>
        </p:nvSpPr>
        <p:spPr>
          <a:xfrm>
            <a:off x="-72645" y="1519690"/>
            <a:ext cx="6858000" cy="1355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kern="1200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Allies &amp; Partners Event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6DBF4-DFDC-4F9A-AA96-986E29AB978A}"/>
              </a:ext>
            </a:extLst>
          </p:cNvPr>
          <p:cNvSpPr txBox="1"/>
          <p:nvPr/>
        </p:nvSpPr>
        <p:spPr>
          <a:xfrm>
            <a:off x="61648" y="3021708"/>
            <a:ext cx="902070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Join us to learn more about the Amplify program, hear from Amplify participants, and review gender equity strategies that you can implement at your institution.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Date: Friday, June 25,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Time:  11 a.m. - Noon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Zoom Link:  See Outlook calendar invite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19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67A5604-1D14-493D-875F-9DDA72D304BD}"/>
              </a:ext>
            </a:extLst>
          </p:cNvPr>
          <p:cNvSpPr txBox="1">
            <a:spLocks/>
          </p:cNvSpPr>
          <p:nvPr/>
        </p:nvSpPr>
        <p:spPr>
          <a:xfrm>
            <a:off x="3134589" y="817010"/>
            <a:ext cx="7475220" cy="1015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Session 8: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Sustaining a Movement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93AE16-E5C7-40EF-A78C-0B05D650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" y="516149"/>
            <a:ext cx="2762028" cy="12166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F0E0D-137C-42E4-BCC3-A2684D3278ED}"/>
              </a:ext>
            </a:extLst>
          </p:cNvPr>
          <p:cNvCxnSpPr/>
          <p:nvPr/>
        </p:nvCxnSpPr>
        <p:spPr>
          <a:xfrm>
            <a:off x="225287" y="1720492"/>
            <a:ext cx="8634147" cy="0"/>
          </a:xfrm>
          <a:prstGeom prst="line">
            <a:avLst/>
          </a:prstGeom>
          <a:ln w="38100">
            <a:solidFill>
              <a:srgbClr val="004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SIR Guide to the Fight for Gender Equality: International Women&amp;#39;s Day 2020">
            <a:extLst>
              <a:ext uri="{FF2B5EF4-FFF2-40B4-BE49-F238E27FC236}">
                <a16:creationId xmlns:a16="http://schemas.microsoft.com/office/drawing/2014/main" id="{77809C68-7538-465F-825A-3CEC3268F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05" y="2199927"/>
            <a:ext cx="6257789" cy="352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587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2458758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9b09f55-ebf8-4c2a-9b25-b880969eefd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8" ma:contentTypeDescription="Create a new document." ma:contentTypeScope="" ma:versionID="3b2232b157bc773aa101008ff85bb7be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9251e004bfad927936cc6999cf9a522e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Props1.xml><?xml version="1.0" encoding="utf-8"?>
<ds:datastoreItem xmlns:ds="http://schemas.openxmlformats.org/officeDocument/2006/customXml" ds:itemID="{6AF49792-AC65-4034-A09A-B7D77D9A5D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3B116E-DA16-4EFC-97ED-694439A3F5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3f652-0591-4508-859d-026c37258768"/>
    <ds:schemaRef ds:uri="63f99d98-05c5-4b60-bada-d289f0b022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F3D24B-4276-4D2E-8B56-FDF137BDCDAC}">
  <ds:schemaRefs>
    <ds:schemaRef ds:uri="http://schemas.microsoft.com/office/2006/metadata/properties"/>
    <ds:schemaRef ds:uri="http://schemas.microsoft.com/office/infopath/2007/PartnerControls"/>
    <ds:schemaRef ds:uri="05f3f652-0591-4508-859d-026c3725876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1261</Words>
  <Application>Microsoft Office PowerPoint</Application>
  <PresentationFormat>On-screen Show (4:3)</PresentationFormat>
  <Paragraphs>203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1_Office Theme</vt:lpstr>
      <vt:lpstr> Amplify</vt:lpstr>
      <vt:lpstr>PowerPoint Presentation</vt:lpstr>
      <vt:lpstr>PowerPoint Presentation</vt:lpstr>
      <vt:lpstr>Creating Change through Community</vt:lpstr>
      <vt:lpstr>Building  Inclusive Organizations</vt:lpstr>
      <vt:lpstr>PowerPoint Presentation</vt:lpstr>
      <vt:lpstr>PowerPoint Presentation</vt:lpstr>
      <vt:lpstr>Zoom Chat</vt:lpstr>
      <vt:lpstr>Zoom Discussion</vt:lpstr>
      <vt:lpstr>PowerPoint Presentation</vt:lpstr>
      <vt:lpstr>PowerPoint Presentation</vt:lpstr>
      <vt:lpstr>PowerPoint Presentation</vt:lpstr>
      <vt:lpstr>Change Strategies  </vt:lpstr>
      <vt:lpstr>Creating Change through Community</vt:lpstr>
      <vt:lpstr>PowerPoint Presentation</vt:lpstr>
      <vt:lpstr>Women’s Communities</vt:lpstr>
      <vt:lpstr>Horizontal Hostility</vt:lpstr>
      <vt:lpstr>Women &amp; Gender Examples</vt:lpstr>
      <vt:lpstr>Zoom Poll</vt:lpstr>
      <vt:lpstr>PowerPoint Presentation</vt:lpstr>
      <vt:lpstr>Zoom Chat</vt:lpstr>
      <vt:lpstr>Zoom Chat</vt:lpstr>
      <vt:lpstr>Zoom Chat</vt:lpstr>
      <vt:lpstr>PowerPoint Presentation</vt:lpstr>
      <vt:lpstr>PowerPoint Presentation</vt:lpstr>
      <vt:lpstr>A person who uses their privilege to advocate for marginalized groups</vt:lpstr>
      <vt:lpstr>Need for Men in the Movement</vt:lpstr>
      <vt:lpstr>Men and the #MeToo Workplace</vt:lpstr>
      <vt:lpstr>PowerPoint Presentation</vt:lpstr>
      <vt:lpstr>PowerPoint Presentation</vt:lpstr>
      <vt:lpstr>Men as Allies</vt:lpstr>
      <vt:lpstr>PowerPoint Presentation</vt:lpstr>
      <vt:lpstr>PowerPoint Presentation</vt:lpstr>
      <vt:lpstr> Amplify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2021-06-09T18:38:27Z</dcterms:created>
  <dcterms:modified xsi:type="dcterms:W3CDTF">2021-06-11T16:53:18Z</dcterms:modified>
</cp:coreProperties>
</file>