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2.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54" r:id="rId4"/>
  </p:sldMasterIdLst>
  <p:notesMasterIdLst>
    <p:notesMasterId r:id="rId39"/>
  </p:notesMasterIdLst>
  <p:sldIdLst>
    <p:sldId id="257" r:id="rId5"/>
    <p:sldId id="2167" r:id="rId6"/>
    <p:sldId id="2187" r:id="rId7"/>
    <p:sldId id="2165" r:id="rId8"/>
    <p:sldId id="612" r:id="rId9"/>
    <p:sldId id="423" r:id="rId10"/>
    <p:sldId id="2102" r:id="rId11"/>
    <p:sldId id="2169" r:id="rId12"/>
    <p:sldId id="2168" r:id="rId13"/>
    <p:sldId id="2103" r:id="rId14"/>
    <p:sldId id="592" r:id="rId15"/>
    <p:sldId id="610" r:id="rId16"/>
    <p:sldId id="613" r:id="rId17"/>
    <p:sldId id="617" r:id="rId18"/>
    <p:sldId id="2180" r:id="rId19"/>
    <p:sldId id="2183" r:id="rId20"/>
    <p:sldId id="2189" r:id="rId21"/>
    <p:sldId id="2182" r:id="rId22"/>
    <p:sldId id="2171" r:id="rId23"/>
    <p:sldId id="614" r:id="rId24"/>
    <p:sldId id="262" r:id="rId25"/>
    <p:sldId id="534" r:id="rId26"/>
    <p:sldId id="2185" r:id="rId27"/>
    <p:sldId id="535" r:id="rId28"/>
    <p:sldId id="510" r:id="rId29"/>
    <p:sldId id="536" r:id="rId30"/>
    <p:sldId id="2186" r:id="rId31"/>
    <p:sldId id="615" r:id="rId32"/>
    <p:sldId id="2179" r:id="rId33"/>
    <p:sldId id="533" r:id="rId34"/>
    <p:sldId id="2188" r:id="rId35"/>
    <p:sldId id="546" r:id="rId36"/>
    <p:sldId id="596" r:id="rId37"/>
    <p:sldId id="2184" r:id="rId3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84"/>
    <a:srgbClr val="7D7D7D"/>
    <a:srgbClr val="2E6CA4"/>
    <a:srgbClr val="1D4999"/>
    <a:srgbClr val="57858B"/>
    <a:srgbClr val="441056"/>
    <a:srgbClr val="ED1BA7"/>
    <a:srgbClr val="4472C4"/>
    <a:srgbClr val="001E6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B9F251-D124-40E2-894E-A1BC76FA17F0}" v="4272" dt="2021-05-28T11:49:47.3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81" autoAdjust="0"/>
    <p:restoredTop sz="80376" autoAdjust="0"/>
  </p:normalViewPr>
  <p:slideViewPr>
    <p:cSldViewPr snapToGrid="0">
      <p:cViewPr varScale="1">
        <p:scale>
          <a:sx n="50" d="100"/>
          <a:sy n="50" d="100"/>
        </p:scale>
        <p:origin x="1704" y="36"/>
      </p:cViewPr>
      <p:guideLst/>
    </p:cSldViewPr>
  </p:slideViewPr>
  <p:notesTextViewPr>
    <p:cViewPr>
      <p:scale>
        <a:sx n="1" d="1"/>
        <a:sy n="1" d="1"/>
      </p:scale>
      <p:origin x="0" y="0"/>
    </p:cViewPr>
  </p:notesTextViewPr>
  <p:notesViewPr>
    <p:cSldViewPr snapToGrid="0">
      <p:cViewPr varScale="1">
        <p:scale>
          <a:sx n="85" d="100"/>
          <a:sy n="85" d="100"/>
        </p:scale>
        <p:origin x="3846"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diagrams/_rels/data10.xml.rels><?xml version="1.0" encoding="UTF-8" standalone="yes"?>
<Relationships xmlns="http://schemas.openxmlformats.org/package/2006/relationships"><Relationship Id="rId1" Type="http://schemas.openxmlformats.org/officeDocument/2006/relationships/image" Target="../media/image17.png"/></Relationships>
</file>

<file path=ppt/diagrams/_rels/drawing10.xml.rels><?xml version="1.0" encoding="UTF-8" standalone="yes"?>
<Relationships xmlns="http://schemas.openxmlformats.org/package/2006/relationships"><Relationship Id="rId1"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9E7C73-D76A-42A1-9DCB-26B5C1DD3E12}"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A5BE7F51-F7AA-4772-AD43-953BC6F5DC70}">
      <dgm:prSet/>
      <dgm:spPr/>
      <dgm:t>
        <a:bodyPr/>
        <a:lstStyle/>
        <a:p>
          <a:r>
            <a:rPr lang="en-US" dirty="0"/>
            <a:t>Amplify Allies and Partners Event (6/25/21)</a:t>
          </a:r>
        </a:p>
      </dgm:t>
    </dgm:pt>
    <dgm:pt modelId="{FE4BE44D-63BD-4D88-BE40-0C43E6186C9A}" type="parTrans" cxnId="{F4323360-2072-443E-86FE-AEDAB4BD13B9}">
      <dgm:prSet/>
      <dgm:spPr/>
      <dgm:t>
        <a:bodyPr/>
        <a:lstStyle/>
        <a:p>
          <a:endParaRPr lang="en-US"/>
        </a:p>
      </dgm:t>
    </dgm:pt>
    <dgm:pt modelId="{DF31B2EF-3E93-4C9C-A18F-49E7DF98A3E3}" type="sibTrans" cxnId="{F4323360-2072-443E-86FE-AEDAB4BD13B9}">
      <dgm:prSet/>
      <dgm:spPr/>
      <dgm:t>
        <a:bodyPr/>
        <a:lstStyle/>
        <a:p>
          <a:endParaRPr lang="en-US"/>
        </a:p>
      </dgm:t>
    </dgm:pt>
    <dgm:pt modelId="{C031F85A-86E5-43F8-8DE6-2E9CEA6A12D8}">
      <dgm:prSet/>
      <dgm:spPr/>
      <dgm:t>
        <a:bodyPr/>
        <a:lstStyle/>
        <a:p>
          <a:r>
            <a:rPr lang="en-US" dirty="0"/>
            <a:t>Amplify website (Outlook calendar invite)</a:t>
          </a:r>
        </a:p>
      </dgm:t>
    </dgm:pt>
    <dgm:pt modelId="{528D1869-3F7B-4BF2-9A02-B67AC55F6ADD}" type="parTrans" cxnId="{99D43221-ECD6-4217-9749-E0917040D2F6}">
      <dgm:prSet/>
      <dgm:spPr/>
      <dgm:t>
        <a:bodyPr/>
        <a:lstStyle/>
        <a:p>
          <a:endParaRPr lang="en-US"/>
        </a:p>
      </dgm:t>
    </dgm:pt>
    <dgm:pt modelId="{F30DA137-987F-4260-8C1B-21F5D2CE76FB}" type="sibTrans" cxnId="{99D43221-ECD6-4217-9749-E0917040D2F6}">
      <dgm:prSet/>
      <dgm:spPr/>
      <dgm:t>
        <a:bodyPr/>
        <a:lstStyle/>
        <a:p>
          <a:endParaRPr lang="en-US"/>
        </a:p>
      </dgm:t>
    </dgm:pt>
    <dgm:pt modelId="{3A8D2F84-9FEE-4807-9601-99C538BAF705}">
      <dgm:prSet/>
      <dgm:spPr/>
      <dgm:t>
        <a:bodyPr/>
        <a:lstStyle/>
        <a:p>
          <a:r>
            <a:rPr lang="en-US" dirty="0"/>
            <a:t>Juneteenth plans</a:t>
          </a:r>
        </a:p>
      </dgm:t>
    </dgm:pt>
    <dgm:pt modelId="{C579B977-1628-4ED1-97E1-58CEC3DFF2F7}" type="parTrans" cxnId="{55645D6F-490C-442F-8032-7B981E82D772}">
      <dgm:prSet/>
      <dgm:spPr/>
      <dgm:t>
        <a:bodyPr/>
        <a:lstStyle/>
        <a:p>
          <a:endParaRPr lang="en-US"/>
        </a:p>
      </dgm:t>
    </dgm:pt>
    <dgm:pt modelId="{31261FD8-3968-4D6C-8FEE-AD910AAC5287}" type="sibTrans" cxnId="{55645D6F-490C-442F-8032-7B981E82D772}">
      <dgm:prSet/>
      <dgm:spPr/>
      <dgm:t>
        <a:bodyPr/>
        <a:lstStyle/>
        <a:p>
          <a:endParaRPr lang="en-US"/>
        </a:p>
      </dgm:t>
    </dgm:pt>
    <dgm:pt modelId="{838E57EE-A2E6-4760-8B06-10C64AC66993}">
      <dgm:prSet/>
      <dgm:spPr/>
      <dgm:t>
        <a:bodyPr/>
        <a:lstStyle/>
        <a:p>
          <a:r>
            <a:rPr lang="en-US" dirty="0"/>
            <a:t>Mid-Program Feedback</a:t>
          </a:r>
        </a:p>
      </dgm:t>
    </dgm:pt>
    <dgm:pt modelId="{8006DA0B-A77B-49C8-99C2-27734FD32669}" type="parTrans" cxnId="{C91814C9-1B3E-45EE-85F8-3EAE553BD0B6}">
      <dgm:prSet/>
      <dgm:spPr/>
    </dgm:pt>
    <dgm:pt modelId="{A75BA031-6732-4386-93A3-A49D822EB2FF}" type="sibTrans" cxnId="{C91814C9-1B3E-45EE-85F8-3EAE553BD0B6}">
      <dgm:prSet/>
      <dgm:spPr/>
    </dgm:pt>
    <dgm:pt modelId="{4A30C032-8585-4729-BE2E-403AF383271E}" type="pres">
      <dgm:prSet presAssocID="{839E7C73-D76A-42A1-9DCB-26B5C1DD3E12}" presName="linear" presStyleCnt="0">
        <dgm:presLayoutVars>
          <dgm:animLvl val="lvl"/>
          <dgm:resizeHandles val="exact"/>
        </dgm:presLayoutVars>
      </dgm:prSet>
      <dgm:spPr/>
    </dgm:pt>
    <dgm:pt modelId="{07B50363-2C71-43E9-837F-3F24D9112F91}" type="pres">
      <dgm:prSet presAssocID="{A5BE7F51-F7AA-4772-AD43-953BC6F5DC70}" presName="parentText" presStyleLbl="node1" presStyleIdx="0" presStyleCnt="4">
        <dgm:presLayoutVars>
          <dgm:chMax val="0"/>
          <dgm:bulletEnabled val="1"/>
        </dgm:presLayoutVars>
      </dgm:prSet>
      <dgm:spPr/>
    </dgm:pt>
    <dgm:pt modelId="{C01DDB2B-4471-413F-B31B-160E7E0A1966}" type="pres">
      <dgm:prSet presAssocID="{DF31B2EF-3E93-4C9C-A18F-49E7DF98A3E3}" presName="spacer" presStyleCnt="0"/>
      <dgm:spPr/>
    </dgm:pt>
    <dgm:pt modelId="{CCE2D050-E482-44A0-BCE0-3EA4F75EAE32}" type="pres">
      <dgm:prSet presAssocID="{838E57EE-A2E6-4760-8B06-10C64AC66993}" presName="parentText" presStyleLbl="node1" presStyleIdx="1" presStyleCnt="4">
        <dgm:presLayoutVars>
          <dgm:chMax val="0"/>
          <dgm:bulletEnabled val="1"/>
        </dgm:presLayoutVars>
      </dgm:prSet>
      <dgm:spPr/>
    </dgm:pt>
    <dgm:pt modelId="{3BBBB681-54D6-46B7-B2C0-8B4902B371F5}" type="pres">
      <dgm:prSet presAssocID="{A75BA031-6732-4386-93A3-A49D822EB2FF}" presName="spacer" presStyleCnt="0"/>
      <dgm:spPr/>
    </dgm:pt>
    <dgm:pt modelId="{411AB1AB-469B-479D-924D-9CF705A7B2BE}" type="pres">
      <dgm:prSet presAssocID="{C031F85A-86E5-43F8-8DE6-2E9CEA6A12D8}" presName="parentText" presStyleLbl="node1" presStyleIdx="2" presStyleCnt="4">
        <dgm:presLayoutVars>
          <dgm:chMax val="0"/>
          <dgm:bulletEnabled val="1"/>
        </dgm:presLayoutVars>
      </dgm:prSet>
      <dgm:spPr/>
    </dgm:pt>
    <dgm:pt modelId="{71FC26CB-8F92-419C-ADAF-7945728F3FD7}" type="pres">
      <dgm:prSet presAssocID="{F30DA137-987F-4260-8C1B-21F5D2CE76FB}" presName="spacer" presStyleCnt="0"/>
      <dgm:spPr/>
    </dgm:pt>
    <dgm:pt modelId="{CA81FC52-6270-431A-86D7-F948BAADDB79}" type="pres">
      <dgm:prSet presAssocID="{3A8D2F84-9FEE-4807-9601-99C538BAF705}" presName="parentText" presStyleLbl="node1" presStyleIdx="3" presStyleCnt="4">
        <dgm:presLayoutVars>
          <dgm:chMax val="0"/>
          <dgm:bulletEnabled val="1"/>
        </dgm:presLayoutVars>
      </dgm:prSet>
      <dgm:spPr/>
    </dgm:pt>
  </dgm:ptLst>
  <dgm:cxnLst>
    <dgm:cxn modelId="{99D43221-ECD6-4217-9749-E0917040D2F6}" srcId="{839E7C73-D76A-42A1-9DCB-26B5C1DD3E12}" destId="{C031F85A-86E5-43F8-8DE6-2E9CEA6A12D8}" srcOrd="2" destOrd="0" parTransId="{528D1869-3F7B-4BF2-9A02-B67AC55F6ADD}" sibTransId="{F30DA137-987F-4260-8C1B-21F5D2CE76FB}"/>
    <dgm:cxn modelId="{605F2227-F72F-481F-8E2E-C269370C452D}" type="presOf" srcId="{839E7C73-D76A-42A1-9DCB-26B5C1DD3E12}" destId="{4A30C032-8585-4729-BE2E-403AF383271E}" srcOrd="0" destOrd="0" presId="urn:microsoft.com/office/officeart/2005/8/layout/vList2"/>
    <dgm:cxn modelId="{B28E415B-8A4B-4D83-ACCF-A5049AB474EF}" type="presOf" srcId="{C031F85A-86E5-43F8-8DE6-2E9CEA6A12D8}" destId="{411AB1AB-469B-479D-924D-9CF705A7B2BE}" srcOrd="0" destOrd="0" presId="urn:microsoft.com/office/officeart/2005/8/layout/vList2"/>
    <dgm:cxn modelId="{F4323360-2072-443E-86FE-AEDAB4BD13B9}" srcId="{839E7C73-D76A-42A1-9DCB-26B5C1DD3E12}" destId="{A5BE7F51-F7AA-4772-AD43-953BC6F5DC70}" srcOrd="0" destOrd="0" parTransId="{FE4BE44D-63BD-4D88-BE40-0C43E6186C9A}" sibTransId="{DF31B2EF-3E93-4C9C-A18F-49E7DF98A3E3}"/>
    <dgm:cxn modelId="{55645D6F-490C-442F-8032-7B981E82D772}" srcId="{839E7C73-D76A-42A1-9DCB-26B5C1DD3E12}" destId="{3A8D2F84-9FEE-4807-9601-99C538BAF705}" srcOrd="3" destOrd="0" parTransId="{C579B977-1628-4ED1-97E1-58CEC3DFF2F7}" sibTransId="{31261FD8-3968-4D6C-8FEE-AD910AAC5287}"/>
    <dgm:cxn modelId="{90123470-FB5A-4FCF-9418-792346356F1D}" type="presOf" srcId="{A5BE7F51-F7AA-4772-AD43-953BC6F5DC70}" destId="{07B50363-2C71-43E9-837F-3F24D9112F91}" srcOrd="0" destOrd="0" presId="urn:microsoft.com/office/officeart/2005/8/layout/vList2"/>
    <dgm:cxn modelId="{4E99E673-56E0-425A-8F19-52FB029479C1}" type="presOf" srcId="{838E57EE-A2E6-4760-8B06-10C64AC66993}" destId="{CCE2D050-E482-44A0-BCE0-3EA4F75EAE32}" srcOrd="0" destOrd="0" presId="urn:microsoft.com/office/officeart/2005/8/layout/vList2"/>
    <dgm:cxn modelId="{9721F091-695B-4CD7-ADA9-CA5C0525315F}" type="presOf" srcId="{3A8D2F84-9FEE-4807-9601-99C538BAF705}" destId="{CA81FC52-6270-431A-86D7-F948BAADDB79}" srcOrd="0" destOrd="0" presId="urn:microsoft.com/office/officeart/2005/8/layout/vList2"/>
    <dgm:cxn modelId="{C91814C9-1B3E-45EE-85F8-3EAE553BD0B6}" srcId="{839E7C73-D76A-42A1-9DCB-26B5C1DD3E12}" destId="{838E57EE-A2E6-4760-8B06-10C64AC66993}" srcOrd="1" destOrd="0" parTransId="{8006DA0B-A77B-49C8-99C2-27734FD32669}" sibTransId="{A75BA031-6732-4386-93A3-A49D822EB2FF}"/>
    <dgm:cxn modelId="{DBB6BB53-BB0B-45E6-B3DD-952B0BAD71D2}" type="presParOf" srcId="{4A30C032-8585-4729-BE2E-403AF383271E}" destId="{07B50363-2C71-43E9-837F-3F24D9112F91}" srcOrd="0" destOrd="0" presId="urn:microsoft.com/office/officeart/2005/8/layout/vList2"/>
    <dgm:cxn modelId="{1570F5FD-5433-4536-8E40-C35AFE4871EC}" type="presParOf" srcId="{4A30C032-8585-4729-BE2E-403AF383271E}" destId="{C01DDB2B-4471-413F-B31B-160E7E0A1966}" srcOrd="1" destOrd="0" presId="urn:microsoft.com/office/officeart/2005/8/layout/vList2"/>
    <dgm:cxn modelId="{5F9A9391-B72F-4EB4-A855-38CC5B69B85E}" type="presParOf" srcId="{4A30C032-8585-4729-BE2E-403AF383271E}" destId="{CCE2D050-E482-44A0-BCE0-3EA4F75EAE32}" srcOrd="2" destOrd="0" presId="urn:microsoft.com/office/officeart/2005/8/layout/vList2"/>
    <dgm:cxn modelId="{FF5BAC85-A712-4718-9B11-74AD7F091855}" type="presParOf" srcId="{4A30C032-8585-4729-BE2E-403AF383271E}" destId="{3BBBB681-54D6-46B7-B2C0-8B4902B371F5}" srcOrd="3" destOrd="0" presId="urn:microsoft.com/office/officeart/2005/8/layout/vList2"/>
    <dgm:cxn modelId="{6DF6407D-94DD-472C-B90A-94C623C466D7}" type="presParOf" srcId="{4A30C032-8585-4729-BE2E-403AF383271E}" destId="{411AB1AB-469B-479D-924D-9CF705A7B2BE}" srcOrd="4" destOrd="0" presId="urn:microsoft.com/office/officeart/2005/8/layout/vList2"/>
    <dgm:cxn modelId="{7598B88C-1BC7-457E-9F42-9E46D85EA3F4}" type="presParOf" srcId="{4A30C032-8585-4729-BE2E-403AF383271E}" destId="{71FC26CB-8F92-419C-ADAF-7945728F3FD7}" srcOrd="5" destOrd="0" presId="urn:microsoft.com/office/officeart/2005/8/layout/vList2"/>
    <dgm:cxn modelId="{B57CC9C2-5DDD-470B-B9DD-4115211A04D3}" type="presParOf" srcId="{4A30C032-8585-4729-BE2E-403AF383271E}" destId="{CA81FC52-6270-431A-86D7-F948BAADDB7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9C7C34-17FD-470C-9138-9232B33A19F6}" type="doc">
      <dgm:prSet loTypeId="urn:diagrams.loki3.com/VaryingWidthList" loCatId="list" qsTypeId="urn:microsoft.com/office/officeart/2005/8/quickstyle/simple1" qsCatId="simple" csTypeId="urn:microsoft.com/office/officeart/2005/8/colors/accent3_2" csCatId="accent3" phldr="1"/>
      <dgm:spPr/>
    </dgm:pt>
    <dgm:pt modelId="{4A823B34-7A1B-414F-8F75-96DAFE42A7AA}">
      <dgm:prSet phldrT="[Text]"/>
      <dgm:spPr/>
      <dgm:t>
        <a:bodyPr/>
        <a:lstStyle/>
        <a:p>
          <a:pPr>
            <a:buNone/>
          </a:pPr>
          <a:r>
            <a:rPr lang="en-US" dirty="0"/>
            <a:t>Session 1 (4/30/21) Amplifying Yourself and Others</a:t>
          </a:r>
        </a:p>
      </dgm:t>
    </dgm:pt>
    <dgm:pt modelId="{1E384DF6-98F1-4541-ACA8-3A5E5154654A}" type="parTrans" cxnId="{34DB916F-FBC2-4F73-9BC9-FD3F87F1DE58}">
      <dgm:prSet/>
      <dgm:spPr/>
      <dgm:t>
        <a:bodyPr/>
        <a:lstStyle/>
        <a:p>
          <a:endParaRPr lang="en-US"/>
        </a:p>
      </dgm:t>
    </dgm:pt>
    <dgm:pt modelId="{1292C01C-FBC7-45AA-A3ED-973AC63178DC}" type="sibTrans" cxnId="{34DB916F-FBC2-4F73-9BC9-FD3F87F1DE58}">
      <dgm:prSet/>
      <dgm:spPr/>
      <dgm:t>
        <a:bodyPr/>
        <a:lstStyle/>
        <a:p>
          <a:endParaRPr lang="en-US"/>
        </a:p>
      </dgm:t>
    </dgm:pt>
    <dgm:pt modelId="{E19D4D95-3CBB-43E7-90EE-052AFE2BFB32}">
      <dgm:prSet phldrT="[Text]"/>
      <dgm:spPr>
        <a:solidFill>
          <a:schemeClr val="bg1">
            <a:lumMod val="65000"/>
          </a:schemeClr>
        </a:solidFill>
      </dgm:spPr>
      <dgm:t>
        <a:bodyPr/>
        <a:lstStyle/>
        <a:p>
          <a:pPr>
            <a:buNone/>
          </a:pPr>
          <a:r>
            <a:rPr lang="en-US" dirty="0"/>
            <a:t>Session 2 (5/7/21) Deconstructing Gender and Leadership</a:t>
          </a:r>
        </a:p>
      </dgm:t>
    </dgm:pt>
    <dgm:pt modelId="{EF546F80-441F-44F6-AB8E-930A7A41CB09}" type="parTrans" cxnId="{B49404F2-F456-4F15-A014-1CF19C809958}">
      <dgm:prSet/>
      <dgm:spPr/>
      <dgm:t>
        <a:bodyPr/>
        <a:lstStyle/>
        <a:p>
          <a:endParaRPr lang="en-US"/>
        </a:p>
      </dgm:t>
    </dgm:pt>
    <dgm:pt modelId="{DBBAC31F-7B15-4688-B32F-D75C68EA5794}" type="sibTrans" cxnId="{B49404F2-F456-4F15-A014-1CF19C809958}">
      <dgm:prSet/>
      <dgm:spPr/>
      <dgm:t>
        <a:bodyPr/>
        <a:lstStyle/>
        <a:p>
          <a:endParaRPr lang="en-US"/>
        </a:p>
      </dgm:t>
    </dgm:pt>
    <dgm:pt modelId="{5111BF3D-3F0C-4D90-BFD5-6356EF92B34B}">
      <dgm:prSet phldrT="[Text]"/>
      <dgm:spPr>
        <a:solidFill>
          <a:schemeClr val="bg1">
            <a:lumMod val="65000"/>
          </a:schemeClr>
        </a:solidFill>
      </dgm:spPr>
      <dgm:t>
        <a:bodyPr/>
        <a:lstStyle/>
        <a:p>
          <a:pPr>
            <a:buNone/>
          </a:pPr>
          <a:r>
            <a:rPr lang="en-US" dirty="0"/>
            <a:t>Session 4 (5/21/21) Cracking the Confidence Code</a:t>
          </a:r>
        </a:p>
      </dgm:t>
    </dgm:pt>
    <dgm:pt modelId="{85CBC278-126F-4A02-A828-FDE9E61F478A}" type="parTrans" cxnId="{4DEDA937-BF69-48E8-98A1-9DE67F94628F}">
      <dgm:prSet/>
      <dgm:spPr/>
      <dgm:t>
        <a:bodyPr/>
        <a:lstStyle/>
        <a:p>
          <a:endParaRPr lang="en-US"/>
        </a:p>
      </dgm:t>
    </dgm:pt>
    <dgm:pt modelId="{738CA362-95CE-48B5-84C6-20388E998AF5}" type="sibTrans" cxnId="{4DEDA937-BF69-48E8-98A1-9DE67F94628F}">
      <dgm:prSet/>
      <dgm:spPr/>
      <dgm:t>
        <a:bodyPr/>
        <a:lstStyle/>
        <a:p>
          <a:endParaRPr lang="en-US"/>
        </a:p>
      </dgm:t>
    </dgm:pt>
    <dgm:pt modelId="{C8F7C3E6-167E-4730-A92B-50BDE1081B8C}">
      <dgm:prSet/>
      <dgm:spPr>
        <a:solidFill>
          <a:schemeClr val="bg1">
            <a:lumMod val="65000"/>
          </a:schemeClr>
        </a:solidFill>
      </dgm:spPr>
      <dgm:t>
        <a:bodyPr/>
        <a:lstStyle/>
        <a:p>
          <a:pPr>
            <a:buNone/>
          </a:pPr>
          <a:r>
            <a:rPr lang="en-US" dirty="0"/>
            <a:t>Session 3 (5/14/21) Expanding Identity to Values and Strengths</a:t>
          </a:r>
        </a:p>
      </dgm:t>
    </dgm:pt>
    <dgm:pt modelId="{BB4FEF0D-37D7-48BD-BC2D-86D60AB59202}" type="parTrans" cxnId="{3A52B679-C572-4335-9428-5C7B1F6C6DB9}">
      <dgm:prSet/>
      <dgm:spPr/>
      <dgm:t>
        <a:bodyPr/>
        <a:lstStyle/>
        <a:p>
          <a:endParaRPr lang="en-US"/>
        </a:p>
      </dgm:t>
    </dgm:pt>
    <dgm:pt modelId="{E93F00B0-F247-4AEB-884C-7F0C1FE97B06}" type="sibTrans" cxnId="{3A52B679-C572-4335-9428-5C7B1F6C6DB9}">
      <dgm:prSet/>
      <dgm:spPr/>
      <dgm:t>
        <a:bodyPr/>
        <a:lstStyle/>
        <a:p>
          <a:endParaRPr lang="en-US"/>
        </a:p>
      </dgm:t>
    </dgm:pt>
    <dgm:pt modelId="{AC6BC3F5-381B-45DB-AEBB-151BDBB27D35}">
      <dgm:prSet phldrT="[Text]"/>
      <dgm:spPr>
        <a:solidFill>
          <a:schemeClr val="accent4"/>
        </a:solidFill>
      </dgm:spPr>
      <dgm:t>
        <a:bodyPr/>
        <a:lstStyle/>
        <a:p>
          <a:pPr>
            <a:buNone/>
          </a:pPr>
          <a:r>
            <a:rPr lang="en-US" dirty="0"/>
            <a:t>Session 5 (5/28/21) Cultivating Resilience</a:t>
          </a:r>
        </a:p>
      </dgm:t>
    </dgm:pt>
    <dgm:pt modelId="{BE0927FE-40CB-4F67-97CB-3B24B62F2AF9}" type="parTrans" cxnId="{30C3B2D0-13ED-4B34-8A1A-F5726B937494}">
      <dgm:prSet/>
      <dgm:spPr/>
      <dgm:t>
        <a:bodyPr/>
        <a:lstStyle/>
        <a:p>
          <a:endParaRPr lang="en-US"/>
        </a:p>
      </dgm:t>
    </dgm:pt>
    <dgm:pt modelId="{075E3FE0-A72C-4DB8-BD51-FF3A4CE3BD73}" type="sibTrans" cxnId="{30C3B2D0-13ED-4B34-8A1A-F5726B937494}">
      <dgm:prSet/>
      <dgm:spPr/>
      <dgm:t>
        <a:bodyPr/>
        <a:lstStyle/>
        <a:p>
          <a:endParaRPr lang="en-US"/>
        </a:p>
      </dgm:t>
    </dgm:pt>
    <dgm:pt modelId="{5CE722E3-3160-498B-8D3F-4084B29F50A0}">
      <dgm:prSet phldrT="[Text]"/>
      <dgm:spPr/>
      <dgm:t>
        <a:bodyPr/>
        <a:lstStyle/>
        <a:p>
          <a:pPr>
            <a:buNone/>
          </a:pPr>
          <a:r>
            <a:rPr lang="en-US" dirty="0"/>
            <a:t>Session 6 (6/4/21) Building Inclusive Organizations</a:t>
          </a:r>
        </a:p>
      </dgm:t>
    </dgm:pt>
    <dgm:pt modelId="{BB4222A2-4F8C-460A-93AC-A218E1D605F4}" type="parTrans" cxnId="{47C6EC46-AABB-4FA4-B74A-1BE0C8F32AC0}">
      <dgm:prSet/>
      <dgm:spPr/>
      <dgm:t>
        <a:bodyPr/>
        <a:lstStyle/>
        <a:p>
          <a:endParaRPr lang="en-US"/>
        </a:p>
      </dgm:t>
    </dgm:pt>
    <dgm:pt modelId="{26616653-D8B9-41C3-8573-064ACF15486C}" type="sibTrans" cxnId="{47C6EC46-AABB-4FA4-B74A-1BE0C8F32AC0}">
      <dgm:prSet/>
      <dgm:spPr/>
      <dgm:t>
        <a:bodyPr/>
        <a:lstStyle/>
        <a:p>
          <a:endParaRPr lang="en-US"/>
        </a:p>
      </dgm:t>
    </dgm:pt>
    <dgm:pt modelId="{601E95B4-F7EF-484F-ABC0-22344AE3FF25}">
      <dgm:prSet phldrT="[Text]"/>
      <dgm:spPr/>
      <dgm:t>
        <a:bodyPr/>
        <a:lstStyle/>
        <a:p>
          <a:pPr>
            <a:buNone/>
          </a:pPr>
          <a:r>
            <a:rPr lang="en-US" dirty="0"/>
            <a:t>Session 7 (6/11/21) Creating Change through Community</a:t>
          </a:r>
        </a:p>
      </dgm:t>
    </dgm:pt>
    <dgm:pt modelId="{C914E322-54E2-481F-9E82-01263A0024AA}" type="parTrans" cxnId="{C5B93401-4DBD-4DD3-BD52-AAC8AFFF6A90}">
      <dgm:prSet/>
      <dgm:spPr/>
      <dgm:t>
        <a:bodyPr/>
        <a:lstStyle/>
        <a:p>
          <a:endParaRPr lang="en-US"/>
        </a:p>
      </dgm:t>
    </dgm:pt>
    <dgm:pt modelId="{5B9095A5-CA7C-4857-827D-72FE20849EBC}" type="sibTrans" cxnId="{C5B93401-4DBD-4DD3-BD52-AAC8AFFF6A90}">
      <dgm:prSet/>
      <dgm:spPr/>
      <dgm:t>
        <a:bodyPr/>
        <a:lstStyle/>
        <a:p>
          <a:endParaRPr lang="en-US"/>
        </a:p>
      </dgm:t>
    </dgm:pt>
    <dgm:pt modelId="{0F644EAE-3FD8-43A2-AA52-E89592743504}">
      <dgm:prSet phldrT="[Text]"/>
      <dgm:spPr/>
      <dgm:t>
        <a:bodyPr/>
        <a:lstStyle/>
        <a:p>
          <a:pPr>
            <a:buNone/>
          </a:pPr>
          <a:r>
            <a:rPr lang="en-US" dirty="0"/>
            <a:t>Session 8 (6/18/21) Sustaining a Movement</a:t>
          </a:r>
        </a:p>
      </dgm:t>
    </dgm:pt>
    <dgm:pt modelId="{79E79161-249F-4C5B-8ECC-BF1C50C4F48A}" type="parTrans" cxnId="{84857A93-6E52-40A2-9E62-4096C6A381A9}">
      <dgm:prSet/>
      <dgm:spPr/>
      <dgm:t>
        <a:bodyPr/>
        <a:lstStyle/>
        <a:p>
          <a:endParaRPr lang="en-US"/>
        </a:p>
      </dgm:t>
    </dgm:pt>
    <dgm:pt modelId="{BE0E6912-891C-402B-AAA5-5A36E7B4DD78}" type="sibTrans" cxnId="{84857A93-6E52-40A2-9E62-4096C6A381A9}">
      <dgm:prSet/>
      <dgm:spPr/>
      <dgm:t>
        <a:bodyPr/>
        <a:lstStyle/>
        <a:p>
          <a:endParaRPr lang="en-US"/>
        </a:p>
      </dgm:t>
    </dgm:pt>
    <dgm:pt modelId="{7CD17D1A-B65A-40F8-B5DE-6C87DA2A137D}" type="pres">
      <dgm:prSet presAssocID="{059C7C34-17FD-470C-9138-9232B33A19F6}" presName="Name0" presStyleCnt="0">
        <dgm:presLayoutVars>
          <dgm:resizeHandles/>
        </dgm:presLayoutVars>
      </dgm:prSet>
      <dgm:spPr/>
    </dgm:pt>
    <dgm:pt modelId="{D97034DA-1C3F-4068-A19A-D571F0F371B4}" type="pres">
      <dgm:prSet presAssocID="{4A823B34-7A1B-414F-8F75-96DAFE42A7AA}" presName="text" presStyleLbl="node1" presStyleIdx="0" presStyleCnt="8">
        <dgm:presLayoutVars>
          <dgm:bulletEnabled val="1"/>
        </dgm:presLayoutVars>
      </dgm:prSet>
      <dgm:spPr/>
    </dgm:pt>
    <dgm:pt modelId="{ED8DFD24-2602-40AC-8A14-ED1ABD884669}" type="pres">
      <dgm:prSet presAssocID="{1292C01C-FBC7-45AA-A3ED-973AC63178DC}" presName="space" presStyleCnt="0"/>
      <dgm:spPr/>
    </dgm:pt>
    <dgm:pt modelId="{A987478D-A24D-4E5A-B09E-8A3E4E06A679}" type="pres">
      <dgm:prSet presAssocID="{E19D4D95-3CBB-43E7-90EE-052AFE2BFB32}" presName="text" presStyleLbl="node1" presStyleIdx="1" presStyleCnt="8">
        <dgm:presLayoutVars>
          <dgm:bulletEnabled val="1"/>
        </dgm:presLayoutVars>
      </dgm:prSet>
      <dgm:spPr/>
    </dgm:pt>
    <dgm:pt modelId="{31F41356-6AEE-4C4C-BD1B-0FAFC1C49FB5}" type="pres">
      <dgm:prSet presAssocID="{DBBAC31F-7B15-4688-B32F-D75C68EA5794}" presName="space" presStyleCnt="0"/>
      <dgm:spPr/>
    </dgm:pt>
    <dgm:pt modelId="{368D85A7-5C68-43CE-8E7C-8CFB3E6F000B}" type="pres">
      <dgm:prSet presAssocID="{C8F7C3E6-167E-4730-A92B-50BDE1081B8C}" presName="text" presStyleLbl="node1" presStyleIdx="2" presStyleCnt="8">
        <dgm:presLayoutVars>
          <dgm:bulletEnabled val="1"/>
        </dgm:presLayoutVars>
      </dgm:prSet>
      <dgm:spPr/>
    </dgm:pt>
    <dgm:pt modelId="{A80CFC83-C81D-433D-B012-B6DCD3386375}" type="pres">
      <dgm:prSet presAssocID="{E93F00B0-F247-4AEB-884C-7F0C1FE97B06}" presName="space" presStyleCnt="0"/>
      <dgm:spPr/>
    </dgm:pt>
    <dgm:pt modelId="{828032A5-1A4D-4A32-B2DB-B4BFD704758E}" type="pres">
      <dgm:prSet presAssocID="{5111BF3D-3F0C-4D90-BFD5-6356EF92B34B}" presName="text" presStyleLbl="node1" presStyleIdx="3" presStyleCnt="8">
        <dgm:presLayoutVars>
          <dgm:bulletEnabled val="1"/>
        </dgm:presLayoutVars>
      </dgm:prSet>
      <dgm:spPr/>
    </dgm:pt>
    <dgm:pt modelId="{4913A35F-3D63-4161-8B30-052F35E32E09}" type="pres">
      <dgm:prSet presAssocID="{738CA362-95CE-48B5-84C6-20388E998AF5}" presName="space" presStyleCnt="0"/>
      <dgm:spPr/>
    </dgm:pt>
    <dgm:pt modelId="{C0369FE7-053D-42FF-A92A-650537660310}" type="pres">
      <dgm:prSet presAssocID="{AC6BC3F5-381B-45DB-AEBB-151BDBB27D35}" presName="text" presStyleLbl="node1" presStyleIdx="4" presStyleCnt="8">
        <dgm:presLayoutVars>
          <dgm:bulletEnabled val="1"/>
        </dgm:presLayoutVars>
      </dgm:prSet>
      <dgm:spPr/>
    </dgm:pt>
    <dgm:pt modelId="{AAE3FE5C-74DA-4E67-AFAD-8A3CBF122039}" type="pres">
      <dgm:prSet presAssocID="{075E3FE0-A72C-4DB8-BD51-FF3A4CE3BD73}" presName="space" presStyleCnt="0"/>
      <dgm:spPr/>
    </dgm:pt>
    <dgm:pt modelId="{54E16099-496D-4DE3-A6E5-F5EB8549F6CB}" type="pres">
      <dgm:prSet presAssocID="{5CE722E3-3160-498B-8D3F-4084B29F50A0}" presName="text" presStyleLbl="node1" presStyleIdx="5" presStyleCnt="8">
        <dgm:presLayoutVars>
          <dgm:bulletEnabled val="1"/>
        </dgm:presLayoutVars>
      </dgm:prSet>
      <dgm:spPr/>
    </dgm:pt>
    <dgm:pt modelId="{480A85E0-03CF-49D6-91F0-85957AA71248}" type="pres">
      <dgm:prSet presAssocID="{26616653-D8B9-41C3-8573-064ACF15486C}" presName="space" presStyleCnt="0"/>
      <dgm:spPr/>
    </dgm:pt>
    <dgm:pt modelId="{0790567E-ACA5-4035-A339-1CE4D2F63114}" type="pres">
      <dgm:prSet presAssocID="{601E95B4-F7EF-484F-ABC0-22344AE3FF25}" presName="text" presStyleLbl="node1" presStyleIdx="6" presStyleCnt="8">
        <dgm:presLayoutVars>
          <dgm:bulletEnabled val="1"/>
        </dgm:presLayoutVars>
      </dgm:prSet>
      <dgm:spPr/>
    </dgm:pt>
    <dgm:pt modelId="{58B18A29-81BC-4A05-9FDF-F7B15B070FFC}" type="pres">
      <dgm:prSet presAssocID="{5B9095A5-CA7C-4857-827D-72FE20849EBC}" presName="space" presStyleCnt="0"/>
      <dgm:spPr/>
    </dgm:pt>
    <dgm:pt modelId="{B74EB673-F40C-423C-ABC7-3108814FDC5C}" type="pres">
      <dgm:prSet presAssocID="{0F644EAE-3FD8-43A2-AA52-E89592743504}" presName="text" presStyleLbl="node1" presStyleIdx="7" presStyleCnt="8">
        <dgm:presLayoutVars>
          <dgm:bulletEnabled val="1"/>
        </dgm:presLayoutVars>
      </dgm:prSet>
      <dgm:spPr/>
    </dgm:pt>
  </dgm:ptLst>
  <dgm:cxnLst>
    <dgm:cxn modelId="{C5B93401-4DBD-4DD3-BD52-AAC8AFFF6A90}" srcId="{059C7C34-17FD-470C-9138-9232B33A19F6}" destId="{601E95B4-F7EF-484F-ABC0-22344AE3FF25}" srcOrd="6" destOrd="0" parTransId="{C914E322-54E2-481F-9E82-01263A0024AA}" sibTransId="{5B9095A5-CA7C-4857-827D-72FE20849EBC}"/>
    <dgm:cxn modelId="{8C07F126-6C18-4FA8-BCBD-96A007570947}" type="presOf" srcId="{AC6BC3F5-381B-45DB-AEBB-151BDBB27D35}" destId="{C0369FE7-053D-42FF-A92A-650537660310}" srcOrd="0" destOrd="0" presId="urn:diagrams.loki3.com/VaryingWidthList"/>
    <dgm:cxn modelId="{1A9BD529-CBC9-4902-9ABC-3A13842944AE}" type="presOf" srcId="{E19D4D95-3CBB-43E7-90EE-052AFE2BFB32}" destId="{A987478D-A24D-4E5A-B09E-8A3E4E06A679}" srcOrd="0" destOrd="0" presId="urn:diagrams.loki3.com/VaryingWidthList"/>
    <dgm:cxn modelId="{87583533-9B36-4073-9677-DAE554397944}" type="presOf" srcId="{C8F7C3E6-167E-4730-A92B-50BDE1081B8C}" destId="{368D85A7-5C68-43CE-8E7C-8CFB3E6F000B}" srcOrd="0" destOrd="0" presId="urn:diagrams.loki3.com/VaryingWidthList"/>
    <dgm:cxn modelId="{4DEDA937-BF69-48E8-98A1-9DE67F94628F}" srcId="{059C7C34-17FD-470C-9138-9232B33A19F6}" destId="{5111BF3D-3F0C-4D90-BFD5-6356EF92B34B}" srcOrd="3" destOrd="0" parTransId="{85CBC278-126F-4A02-A828-FDE9E61F478A}" sibTransId="{738CA362-95CE-48B5-84C6-20388E998AF5}"/>
    <dgm:cxn modelId="{47C6EC46-AABB-4FA4-B74A-1BE0C8F32AC0}" srcId="{059C7C34-17FD-470C-9138-9232B33A19F6}" destId="{5CE722E3-3160-498B-8D3F-4084B29F50A0}" srcOrd="5" destOrd="0" parTransId="{BB4222A2-4F8C-460A-93AC-A218E1D605F4}" sibTransId="{26616653-D8B9-41C3-8573-064ACF15486C}"/>
    <dgm:cxn modelId="{52DBB34D-966C-415E-9201-92920205C755}" type="presOf" srcId="{0F644EAE-3FD8-43A2-AA52-E89592743504}" destId="{B74EB673-F40C-423C-ABC7-3108814FDC5C}" srcOrd="0" destOrd="0" presId="urn:diagrams.loki3.com/VaryingWidthList"/>
    <dgm:cxn modelId="{7BAA1E6E-E13E-4506-B6D2-32BFF1FE3156}" type="presOf" srcId="{601E95B4-F7EF-484F-ABC0-22344AE3FF25}" destId="{0790567E-ACA5-4035-A339-1CE4D2F63114}" srcOrd="0" destOrd="0" presId="urn:diagrams.loki3.com/VaryingWidthList"/>
    <dgm:cxn modelId="{34DB916F-FBC2-4F73-9BC9-FD3F87F1DE58}" srcId="{059C7C34-17FD-470C-9138-9232B33A19F6}" destId="{4A823B34-7A1B-414F-8F75-96DAFE42A7AA}" srcOrd="0" destOrd="0" parTransId="{1E384DF6-98F1-4541-ACA8-3A5E5154654A}" sibTransId="{1292C01C-FBC7-45AA-A3ED-973AC63178DC}"/>
    <dgm:cxn modelId="{3A52B679-C572-4335-9428-5C7B1F6C6DB9}" srcId="{059C7C34-17FD-470C-9138-9232B33A19F6}" destId="{C8F7C3E6-167E-4730-A92B-50BDE1081B8C}" srcOrd="2" destOrd="0" parTransId="{BB4FEF0D-37D7-48BD-BC2D-86D60AB59202}" sibTransId="{E93F00B0-F247-4AEB-884C-7F0C1FE97B06}"/>
    <dgm:cxn modelId="{84857A93-6E52-40A2-9E62-4096C6A381A9}" srcId="{059C7C34-17FD-470C-9138-9232B33A19F6}" destId="{0F644EAE-3FD8-43A2-AA52-E89592743504}" srcOrd="7" destOrd="0" parTransId="{79E79161-249F-4C5B-8ECC-BF1C50C4F48A}" sibTransId="{BE0E6912-891C-402B-AAA5-5A36E7B4DD78}"/>
    <dgm:cxn modelId="{459D16A6-DB61-4B2F-B3EF-C33C26DDCC75}" type="presOf" srcId="{5CE722E3-3160-498B-8D3F-4084B29F50A0}" destId="{54E16099-496D-4DE3-A6E5-F5EB8549F6CB}" srcOrd="0" destOrd="0" presId="urn:diagrams.loki3.com/VaryingWidthList"/>
    <dgm:cxn modelId="{74EFC2B8-286C-471D-B3C0-7D78F9CA7309}" type="presOf" srcId="{5111BF3D-3F0C-4D90-BFD5-6356EF92B34B}" destId="{828032A5-1A4D-4A32-B2DB-B4BFD704758E}" srcOrd="0" destOrd="0" presId="urn:diagrams.loki3.com/VaryingWidthList"/>
    <dgm:cxn modelId="{0814DBCA-5F72-4BE1-ABDC-6551C19B26BA}" type="presOf" srcId="{4A823B34-7A1B-414F-8F75-96DAFE42A7AA}" destId="{D97034DA-1C3F-4068-A19A-D571F0F371B4}" srcOrd="0" destOrd="0" presId="urn:diagrams.loki3.com/VaryingWidthList"/>
    <dgm:cxn modelId="{30C3B2D0-13ED-4B34-8A1A-F5726B937494}" srcId="{059C7C34-17FD-470C-9138-9232B33A19F6}" destId="{AC6BC3F5-381B-45DB-AEBB-151BDBB27D35}" srcOrd="4" destOrd="0" parTransId="{BE0927FE-40CB-4F67-97CB-3B24B62F2AF9}" sibTransId="{075E3FE0-A72C-4DB8-BD51-FF3A4CE3BD73}"/>
    <dgm:cxn modelId="{B49404F2-F456-4F15-A014-1CF19C809958}" srcId="{059C7C34-17FD-470C-9138-9232B33A19F6}" destId="{E19D4D95-3CBB-43E7-90EE-052AFE2BFB32}" srcOrd="1" destOrd="0" parTransId="{EF546F80-441F-44F6-AB8E-930A7A41CB09}" sibTransId="{DBBAC31F-7B15-4688-B32F-D75C68EA5794}"/>
    <dgm:cxn modelId="{E070DEFF-D1C3-46FA-B7F5-E3C46931CBB9}" type="presOf" srcId="{059C7C34-17FD-470C-9138-9232B33A19F6}" destId="{7CD17D1A-B65A-40F8-B5DE-6C87DA2A137D}" srcOrd="0" destOrd="0" presId="urn:diagrams.loki3.com/VaryingWidthList"/>
    <dgm:cxn modelId="{02D490C7-D3B8-4C24-87D1-628B20D8C9DE}" type="presParOf" srcId="{7CD17D1A-B65A-40F8-B5DE-6C87DA2A137D}" destId="{D97034DA-1C3F-4068-A19A-D571F0F371B4}" srcOrd="0" destOrd="0" presId="urn:diagrams.loki3.com/VaryingWidthList"/>
    <dgm:cxn modelId="{5216C834-3937-4389-9B15-90C2C286EE2D}" type="presParOf" srcId="{7CD17D1A-B65A-40F8-B5DE-6C87DA2A137D}" destId="{ED8DFD24-2602-40AC-8A14-ED1ABD884669}" srcOrd="1" destOrd="0" presId="urn:diagrams.loki3.com/VaryingWidthList"/>
    <dgm:cxn modelId="{D3ED5F4E-440D-45AB-8380-CEFC5E5410FF}" type="presParOf" srcId="{7CD17D1A-B65A-40F8-B5DE-6C87DA2A137D}" destId="{A987478D-A24D-4E5A-B09E-8A3E4E06A679}" srcOrd="2" destOrd="0" presId="urn:diagrams.loki3.com/VaryingWidthList"/>
    <dgm:cxn modelId="{4B319379-5EDD-4104-B744-5991E705202E}" type="presParOf" srcId="{7CD17D1A-B65A-40F8-B5DE-6C87DA2A137D}" destId="{31F41356-6AEE-4C4C-BD1B-0FAFC1C49FB5}" srcOrd="3" destOrd="0" presId="urn:diagrams.loki3.com/VaryingWidthList"/>
    <dgm:cxn modelId="{505B36BE-B70D-4472-BAC7-8DB17FA43C1E}" type="presParOf" srcId="{7CD17D1A-B65A-40F8-B5DE-6C87DA2A137D}" destId="{368D85A7-5C68-43CE-8E7C-8CFB3E6F000B}" srcOrd="4" destOrd="0" presId="urn:diagrams.loki3.com/VaryingWidthList"/>
    <dgm:cxn modelId="{5A2D8CB3-B22C-4177-8B70-C959CBF59907}" type="presParOf" srcId="{7CD17D1A-B65A-40F8-B5DE-6C87DA2A137D}" destId="{A80CFC83-C81D-433D-B012-B6DCD3386375}" srcOrd="5" destOrd="0" presId="urn:diagrams.loki3.com/VaryingWidthList"/>
    <dgm:cxn modelId="{A18CF44E-9793-49CF-A781-719967CD10A7}" type="presParOf" srcId="{7CD17D1A-B65A-40F8-B5DE-6C87DA2A137D}" destId="{828032A5-1A4D-4A32-B2DB-B4BFD704758E}" srcOrd="6" destOrd="0" presId="urn:diagrams.loki3.com/VaryingWidthList"/>
    <dgm:cxn modelId="{B8DCD9DC-8D54-40D3-8445-837124FEA81E}" type="presParOf" srcId="{7CD17D1A-B65A-40F8-B5DE-6C87DA2A137D}" destId="{4913A35F-3D63-4161-8B30-052F35E32E09}" srcOrd="7" destOrd="0" presId="urn:diagrams.loki3.com/VaryingWidthList"/>
    <dgm:cxn modelId="{C5327472-B957-4EEF-A1B4-C681F7A79314}" type="presParOf" srcId="{7CD17D1A-B65A-40F8-B5DE-6C87DA2A137D}" destId="{C0369FE7-053D-42FF-A92A-650537660310}" srcOrd="8" destOrd="0" presId="urn:diagrams.loki3.com/VaryingWidthList"/>
    <dgm:cxn modelId="{1DD870AF-E61E-4875-996C-649E555FA36B}" type="presParOf" srcId="{7CD17D1A-B65A-40F8-B5DE-6C87DA2A137D}" destId="{AAE3FE5C-74DA-4E67-AFAD-8A3CBF122039}" srcOrd="9" destOrd="0" presId="urn:diagrams.loki3.com/VaryingWidthList"/>
    <dgm:cxn modelId="{268F893E-0555-4BA3-AC03-687DFCCD15C1}" type="presParOf" srcId="{7CD17D1A-B65A-40F8-B5DE-6C87DA2A137D}" destId="{54E16099-496D-4DE3-A6E5-F5EB8549F6CB}" srcOrd="10" destOrd="0" presId="urn:diagrams.loki3.com/VaryingWidthList"/>
    <dgm:cxn modelId="{37D85466-BC01-418D-8E29-1AACD17B8711}" type="presParOf" srcId="{7CD17D1A-B65A-40F8-B5DE-6C87DA2A137D}" destId="{480A85E0-03CF-49D6-91F0-85957AA71248}" srcOrd="11" destOrd="0" presId="urn:diagrams.loki3.com/VaryingWidthList"/>
    <dgm:cxn modelId="{40563F09-D396-4F88-9FAF-1BE49CF9630E}" type="presParOf" srcId="{7CD17D1A-B65A-40F8-B5DE-6C87DA2A137D}" destId="{0790567E-ACA5-4035-A339-1CE4D2F63114}" srcOrd="12" destOrd="0" presId="urn:diagrams.loki3.com/VaryingWidthList"/>
    <dgm:cxn modelId="{0267EA5A-DF4B-47D6-9D34-BBF47163DF4B}" type="presParOf" srcId="{7CD17D1A-B65A-40F8-B5DE-6C87DA2A137D}" destId="{58B18A29-81BC-4A05-9FDF-F7B15B070FFC}" srcOrd="13" destOrd="0" presId="urn:diagrams.loki3.com/VaryingWidthList"/>
    <dgm:cxn modelId="{38017E82-F241-45CF-8F0F-034F0D654E18}" type="presParOf" srcId="{7CD17D1A-B65A-40F8-B5DE-6C87DA2A137D}" destId="{B74EB673-F40C-423C-ABC7-3108814FDC5C}" srcOrd="14" destOrd="0" presId="urn:diagrams.loki3.com/VaryingWidth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1573B7-6C9C-4A55-9F84-572E55A46C31}"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49BAEED9-8BBC-4E3D-AB4B-5F47AC0C70CD}">
      <dgm:prSet phldrT="[Text]" custT="1"/>
      <dgm:spPr/>
      <dgm:t>
        <a:bodyPr/>
        <a:lstStyle/>
        <a:p>
          <a:r>
            <a:rPr lang="en-US" sz="2900" dirty="0"/>
            <a:t>Step 1</a:t>
          </a:r>
        </a:p>
      </dgm:t>
    </dgm:pt>
    <dgm:pt modelId="{245AF999-18E1-4137-B329-D32BA9DE7886}" type="parTrans" cxnId="{A32CD14F-0806-4C80-AD1E-EBC01017BBDF}">
      <dgm:prSet/>
      <dgm:spPr/>
      <dgm:t>
        <a:bodyPr/>
        <a:lstStyle/>
        <a:p>
          <a:endParaRPr lang="en-US" sz="2900"/>
        </a:p>
      </dgm:t>
    </dgm:pt>
    <dgm:pt modelId="{19D2BA71-651D-4AF7-B925-BF2005952A03}" type="sibTrans" cxnId="{A32CD14F-0806-4C80-AD1E-EBC01017BBDF}">
      <dgm:prSet/>
      <dgm:spPr/>
      <dgm:t>
        <a:bodyPr/>
        <a:lstStyle/>
        <a:p>
          <a:endParaRPr lang="en-US" sz="2900"/>
        </a:p>
      </dgm:t>
    </dgm:pt>
    <dgm:pt modelId="{325BA99D-F581-46C4-8B79-62535319D106}">
      <dgm:prSet phldrT="[Text]" custT="1"/>
      <dgm:spPr/>
      <dgm:t>
        <a:bodyPr/>
        <a:lstStyle/>
        <a:p>
          <a:r>
            <a:rPr lang="en-US" sz="2900" dirty="0"/>
            <a:t>Step 2</a:t>
          </a:r>
        </a:p>
      </dgm:t>
    </dgm:pt>
    <dgm:pt modelId="{8E4DF8C3-63C0-4260-8A1E-989E4C18C25F}" type="parTrans" cxnId="{9661160B-DCD8-4C84-8D74-3494D51D1EF3}">
      <dgm:prSet/>
      <dgm:spPr/>
      <dgm:t>
        <a:bodyPr/>
        <a:lstStyle/>
        <a:p>
          <a:endParaRPr lang="en-US" sz="2900"/>
        </a:p>
      </dgm:t>
    </dgm:pt>
    <dgm:pt modelId="{AFD7DDCA-E564-4EE0-B12D-FBEDB58F909E}" type="sibTrans" cxnId="{9661160B-DCD8-4C84-8D74-3494D51D1EF3}">
      <dgm:prSet/>
      <dgm:spPr/>
      <dgm:t>
        <a:bodyPr/>
        <a:lstStyle/>
        <a:p>
          <a:endParaRPr lang="en-US" sz="2900"/>
        </a:p>
      </dgm:t>
    </dgm:pt>
    <dgm:pt modelId="{73A9F66D-5013-4104-BD58-A7E1F1D145F4}">
      <dgm:prSet phldrT="[Text]" custT="1"/>
      <dgm:spPr/>
      <dgm:t>
        <a:bodyPr/>
        <a:lstStyle/>
        <a:p>
          <a:r>
            <a:rPr lang="en-US" sz="2400" dirty="0"/>
            <a:t>Chart along a continuum</a:t>
          </a:r>
        </a:p>
      </dgm:t>
    </dgm:pt>
    <dgm:pt modelId="{4DB5BB5E-EB63-431B-9C1D-31F3002370E1}" type="parTrans" cxnId="{0B97CD83-97C0-4755-9314-EBD08A965973}">
      <dgm:prSet/>
      <dgm:spPr/>
      <dgm:t>
        <a:bodyPr/>
        <a:lstStyle/>
        <a:p>
          <a:endParaRPr lang="en-US" sz="2900"/>
        </a:p>
      </dgm:t>
    </dgm:pt>
    <dgm:pt modelId="{58FE9E34-9687-464D-BFE7-37BF7FFF6FED}" type="sibTrans" cxnId="{0B97CD83-97C0-4755-9314-EBD08A965973}">
      <dgm:prSet/>
      <dgm:spPr/>
      <dgm:t>
        <a:bodyPr/>
        <a:lstStyle/>
        <a:p>
          <a:endParaRPr lang="en-US" sz="2900"/>
        </a:p>
      </dgm:t>
    </dgm:pt>
    <dgm:pt modelId="{27B78D4F-A36C-403D-BBB3-87E4289BD55A}">
      <dgm:prSet phldrT="[Text]" custT="1"/>
      <dgm:spPr/>
      <dgm:t>
        <a:bodyPr/>
        <a:lstStyle/>
        <a:p>
          <a:r>
            <a:rPr lang="en-US" sz="2900" dirty="0"/>
            <a:t>Step 3</a:t>
          </a:r>
        </a:p>
      </dgm:t>
    </dgm:pt>
    <dgm:pt modelId="{0734F3E0-4007-4722-9AD8-B3D5BECFAEA6}" type="parTrans" cxnId="{8B9C3355-16A6-4C9F-B97C-42BC6EDA8354}">
      <dgm:prSet/>
      <dgm:spPr/>
      <dgm:t>
        <a:bodyPr/>
        <a:lstStyle/>
        <a:p>
          <a:endParaRPr lang="en-US" sz="2900"/>
        </a:p>
      </dgm:t>
    </dgm:pt>
    <dgm:pt modelId="{4F7567DB-8EB3-4535-96CB-CEC96B3D17D6}" type="sibTrans" cxnId="{8B9C3355-16A6-4C9F-B97C-42BC6EDA8354}">
      <dgm:prSet/>
      <dgm:spPr/>
      <dgm:t>
        <a:bodyPr/>
        <a:lstStyle/>
        <a:p>
          <a:endParaRPr lang="en-US" sz="2900"/>
        </a:p>
      </dgm:t>
    </dgm:pt>
    <dgm:pt modelId="{BFD44A66-2A38-4D20-B5BD-83E93B31737D}">
      <dgm:prSet phldrT="[Text]" custT="1"/>
      <dgm:spPr/>
      <dgm:t>
        <a:bodyPr/>
        <a:lstStyle/>
        <a:p>
          <a:r>
            <a:rPr lang="en-US" sz="2900" dirty="0"/>
            <a:t>Step 4</a:t>
          </a:r>
        </a:p>
      </dgm:t>
    </dgm:pt>
    <dgm:pt modelId="{ACEB8F07-BE4A-4273-81CD-78555ACCCE7C}" type="parTrans" cxnId="{BE4CB6FA-3D8B-4DC0-86C3-15921399CD02}">
      <dgm:prSet/>
      <dgm:spPr/>
      <dgm:t>
        <a:bodyPr/>
        <a:lstStyle/>
        <a:p>
          <a:endParaRPr lang="en-US" sz="2900"/>
        </a:p>
      </dgm:t>
    </dgm:pt>
    <dgm:pt modelId="{6722C4CF-E241-4117-9060-E004AB00AE60}" type="sibTrans" cxnId="{BE4CB6FA-3D8B-4DC0-86C3-15921399CD02}">
      <dgm:prSet/>
      <dgm:spPr/>
      <dgm:t>
        <a:bodyPr/>
        <a:lstStyle/>
        <a:p>
          <a:endParaRPr lang="en-US" sz="2900"/>
        </a:p>
      </dgm:t>
    </dgm:pt>
    <dgm:pt modelId="{C915A3E5-763E-4D88-B498-F93BF2024F9C}">
      <dgm:prSet phldrT="[Text]" custT="1"/>
      <dgm:spPr/>
      <dgm:t>
        <a:bodyPr/>
        <a:lstStyle/>
        <a:p>
          <a:r>
            <a:rPr lang="en-US" sz="2400" dirty="0"/>
            <a:t>Write down action steps</a:t>
          </a:r>
        </a:p>
      </dgm:t>
    </dgm:pt>
    <dgm:pt modelId="{C5687F4A-5F43-4812-9590-B366D785D181}" type="parTrans" cxnId="{48B4E900-E74B-4FA1-B9AE-C57188B02364}">
      <dgm:prSet/>
      <dgm:spPr/>
      <dgm:t>
        <a:bodyPr/>
        <a:lstStyle/>
        <a:p>
          <a:endParaRPr lang="en-US" sz="2900"/>
        </a:p>
      </dgm:t>
    </dgm:pt>
    <dgm:pt modelId="{DA6F2220-2C8A-446F-81B7-69A51823B7A1}" type="sibTrans" cxnId="{48B4E900-E74B-4FA1-B9AE-C57188B02364}">
      <dgm:prSet/>
      <dgm:spPr/>
      <dgm:t>
        <a:bodyPr/>
        <a:lstStyle/>
        <a:p>
          <a:endParaRPr lang="en-US" sz="2900"/>
        </a:p>
      </dgm:t>
    </dgm:pt>
    <dgm:pt modelId="{3B3D62D8-7709-4F8C-9F33-D8ECE1E1EC86}">
      <dgm:prSet phldrT="[Text]" custT="1"/>
      <dgm:spPr/>
      <dgm:t>
        <a:bodyPr/>
        <a:lstStyle/>
        <a:p>
          <a:r>
            <a:rPr lang="en-US" sz="2400" b="0" dirty="0"/>
            <a:t>Identify a goal</a:t>
          </a:r>
        </a:p>
      </dgm:t>
    </dgm:pt>
    <dgm:pt modelId="{54B32FE8-C732-4C70-8FB4-8D493AACCCE8}" type="parTrans" cxnId="{47DFA544-FC64-4F14-B98F-9B9F5E1D91AC}">
      <dgm:prSet/>
      <dgm:spPr/>
      <dgm:t>
        <a:bodyPr/>
        <a:lstStyle/>
        <a:p>
          <a:endParaRPr lang="en-US" sz="2900"/>
        </a:p>
      </dgm:t>
    </dgm:pt>
    <dgm:pt modelId="{D32AF741-3FD7-43D6-BEDE-275FF866921D}" type="sibTrans" cxnId="{47DFA544-FC64-4F14-B98F-9B9F5E1D91AC}">
      <dgm:prSet/>
      <dgm:spPr/>
      <dgm:t>
        <a:bodyPr/>
        <a:lstStyle/>
        <a:p>
          <a:endParaRPr lang="en-US" sz="2900"/>
        </a:p>
      </dgm:t>
    </dgm:pt>
    <dgm:pt modelId="{FB9384C6-131A-4AA4-AAEA-7A54B57567F3}">
      <dgm:prSet custT="1"/>
      <dgm:spPr/>
      <dgm:t>
        <a:bodyPr/>
        <a:lstStyle/>
        <a:p>
          <a:r>
            <a:rPr lang="en-US" sz="2400" dirty="0"/>
            <a:t>Rank order by risk/fear</a:t>
          </a:r>
        </a:p>
      </dgm:t>
    </dgm:pt>
    <dgm:pt modelId="{FD43057D-1E37-4809-824D-7C0200CA2563}" type="parTrans" cxnId="{647F6CAD-2D14-47C7-B313-CCD47AF4AE91}">
      <dgm:prSet/>
      <dgm:spPr/>
      <dgm:t>
        <a:bodyPr/>
        <a:lstStyle/>
        <a:p>
          <a:endParaRPr lang="en-US" sz="2900"/>
        </a:p>
      </dgm:t>
    </dgm:pt>
    <dgm:pt modelId="{F0AC2983-133C-4ABB-9B5D-7184E4BD0DBA}" type="sibTrans" cxnId="{647F6CAD-2D14-47C7-B313-CCD47AF4AE91}">
      <dgm:prSet/>
      <dgm:spPr/>
      <dgm:t>
        <a:bodyPr/>
        <a:lstStyle/>
        <a:p>
          <a:endParaRPr lang="en-US" sz="2900"/>
        </a:p>
      </dgm:t>
    </dgm:pt>
    <dgm:pt modelId="{40864E7E-6AA2-4443-B233-46E4284BF778}">
      <dgm:prSet phldrT="[Text]" custT="1"/>
      <dgm:spPr/>
      <dgm:t>
        <a:bodyPr/>
        <a:lstStyle/>
        <a:p>
          <a:r>
            <a:rPr lang="en-US" sz="2900" dirty="0"/>
            <a:t> Step 5</a:t>
          </a:r>
        </a:p>
      </dgm:t>
    </dgm:pt>
    <dgm:pt modelId="{444BD8B7-2D04-411C-90B5-41CF16DD23EF}" type="parTrans" cxnId="{2BB0A38F-AEB4-479D-B061-DDDB467ABC35}">
      <dgm:prSet/>
      <dgm:spPr/>
      <dgm:t>
        <a:bodyPr/>
        <a:lstStyle/>
        <a:p>
          <a:endParaRPr lang="en-US"/>
        </a:p>
      </dgm:t>
    </dgm:pt>
    <dgm:pt modelId="{71A3EDFB-4AC8-4F27-8E04-78806CA00C70}" type="sibTrans" cxnId="{2BB0A38F-AEB4-479D-B061-DDDB467ABC35}">
      <dgm:prSet/>
      <dgm:spPr/>
      <dgm:t>
        <a:bodyPr/>
        <a:lstStyle/>
        <a:p>
          <a:endParaRPr lang="en-US"/>
        </a:p>
      </dgm:t>
    </dgm:pt>
    <dgm:pt modelId="{FE8D78F0-4E5A-4396-A18D-E059867BC291}">
      <dgm:prSet custT="1"/>
      <dgm:spPr/>
      <dgm:t>
        <a:bodyPr/>
        <a:lstStyle/>
        <a:p>
          <a:r>
            <a:rPr lang="en-US" sz="2400" dirty="0"/>
            <a:t>Take 1 action* in 1 week</a:t>
          </a:r>
        </a:p>
      </dgm:t>
    </dgm:pt>
    <dgm:pt modelId="{49D63E79-6A21-4988-82A8-8585F9CDD668}" type="parTrans" cxnId="{57A085AA-030D-4171-BE07-7C410564701B}">
      <dgm:prSet/>
      <dgm:spPr/>
      <dgm:t>
        <a:bodyPr/>
        <a:lstStyle/>
        <a:p>
          <a:endParaRPr lang="en-US"/>
        </a:p>
      </dgm:t>
    </dgm:pt>
    <dgm:pt modelId="{ABF52C34-F22C-4E16-A267-C9CA4B967507}" type="sibTrans" cxnId="{57A085AA-030D-4171-BE07-7C410564701B}">
      <dgm:prSet/>
      <dgm:spPr/>
      <dgm:t>
        <a:bodyPr/>
        <a:lstStyle/>
        <a:p>
          <a:endParaRPr lang="en-US"/>
        </a:p>
      </dgm:t>
    </dgm:pt>
    <dgm:pt modelId="{E73CF44B-2985-4456-8663-1BF2357AD836}" type="pres">
      <dgm:prSet presAssocID="{141573B7-6C9C-4A55-9F84-572E55A46C31}" presName="Name0" presStyleCnt="0">
        <dgm:presLayoutVars>
          <dgm:dir/>
          <dgm:animLvl val="lvl"/>
          <dgm:resizeHandles/>
        </dgm:presLayoutVars>
      </dgm:prSet>
      <dgm:spPr/>
    </dgm:pt>
    <dgm:pt modelId="{13A47391-794B-4BD8-9071-EF218CE9B14D}" type="pres">
      <dgm:prSet presAssocID="{49BAEED9-8BBC-4E3D-AB4B-5F47AC0C70CD}" presName="linNode" presStyleCnt="0"/>
      <dgm:spPr/>
    </dgm:pt>
    <dgm:pt modelId="{C49E9A6D-A1AA-41D2-A5D2-C671210697FA}" type="pres">
      <dgm:prSet presAssocID="{49BAEED9-8BBC-4E3D-AB4B-5F47AC0C70CD}" presName="parentShp" presStyleLbl="node1" presStyleIdx="0" presStyleCnt="5">
        <dgm:presLayoutVars>
          <dgm:bulletEnabled val="1"/>
        </dgm:presLayoutVars>
      </dgm:prSet>
      <dgm:spPr/>
    </dgm:pt>
    <dgm:pt modelId="{5B5A7232-D652-4E54-88FB-A534F63DC8D4}" type="pres">
      <dgm:prSet presAssocID="{49BAEED9-8BBC-4E3D-AB4B-5F47AC0C70CD}" presName="childShp" presStyleLbl="bgAccFollowNode1" presStyleIdx="0" presStyleCnt="5" custLinFactNeighborX="12268" custLinFactNeighborY="-3215">
        <dgm:presLayoutVars>
          <dgm:bulletEnabled val="1"/>
        </dgm:presLayoutVars>
      </dgm:prSet>
      <dgm:spPr/>
    </dgm:pt>
    <dgm:pt modelId="{D4AE996A-A765-46A6-8E94-5711371CD252}" type="pres">
      <dgm:prSet presAssocID="{19D2BA71-651D-4AF7-B925-BF2005952A03}" presName="spacing" presStyleCnt="0"/>
      <dgm:spPr/>
    </dgm:pt>
    <dgm:pt modelId="{673FA926-DD53-4A65-B542-A7539E21D11B}" type="pres">
      <dgm:prSet presAssocID="{325BA99D-F581-46C4-8B79-62535319D106}" presName="linNode" presStyleCnt="0"/>
      <dgm:spPr/>
    </dgm:pt>
    <dgm:pt modelId="{5C747845-B5AF-4D15-A0F4-C3B90FD0CFED}" type="pres">
      <dgm:prSet presAssocID="{325BA99D-F581-46C4-8B79-62535319D106}" presName="parentShp" presStyleLbl="node1" presStyleIdx="1" presStyleCnt="5">
        <dgm:presLayoutVars>
          <dgm:bulletEnabled val="1"/>
        </dgm:presLayoutVars>
      </dgm:prSet>
      <dgm:spPr/>
    </dgm:pt>
    <dgm:pt modelId="{8D61D8EC-7F29-4998-8E4F-F8CC9FCC0D82}" type="pres">
      <dgm:prSet presAssocID="{325BA99D-F581-46C4-8B79-62535319D106}" presName="childShp" presStyleLbl="bgAccFollowNode1" presStyleIdx="1" presStyleCnt="5">
        <dgm:presLayoutVars>
          <dgm:bulletEnabled val="1"/>
        </dgm:presLayoutVars>
      </dgm:prSet>
      <dgm:spPr/>
    </dgm:pt>
    <dgm:pt modelId="{6D7F0C2B-93DF-4D18-8F3B-CE36F1E25386}" type="pres">
      <dgm:prSet presAssocID="{AFD7DDCA-E564-4EE0-B12D-FBEDB58F909E}" presName="spacing" presStyleCnt="0"/>
      <dgm:spPr/>
    </dgm:pt>
    <dgm:pt modelId="{8B94FD0F-76A0-4FD0-9887-509C262B6C26}" type="pres">
      <dgm:prSet presAssocID="{27B78D4F-A36C-403D-BBB3-87E4289BD55A}" presName="linNode" presStyleCnt="0"/>
      <dgm:spPr/>
    </dgm:pt>
    <dgm:pt modelId="{A0EC1345-3C8B-42C2-8361-8A74661DFB2A}" type="pres">
      <dgm:prSet presAssocID="{27B78D4F-A36C-403D-BBB3-87E4289BD55A}" presName="parentShp" presStyleLbl="node1" presStyleIdx="2" presStyleCnt="5">
        <dgm:presLayoutVars>
          <dgm:bulletEnabled val="1"/>
        </dgm:presLayoutVars>
      </dgm:prSet>
      <dgm:spPr/>
    </dgm:pt>
    <dgm:pt modelId="{8D67F6E5-F3D6-449E-A530-52CBAC7AE0FF}" type="pres">
      <dgm:prSet presAssocID="{27B78D4F-A36C-403D-BBB3-87E4289BD55A}" presName="childShp" presStyleLbl="bgAccFollowNode1" presStyleIdx="2" presStyleCnt="5">
        <dgm:presLayoutVars>
          <dgm:bulletEnabled val="1"/>
        </dgm:presLayoutVars>
      </dgm:prSet>
      <dgm:spPr/>
    </dgm:pt>
    <dgm:pt modelId="{F31F5723-2577-4557-9050-C54642251351}" type="pres">
      <dgm:prSet presAssocID="{4F7567DB-8EB3-4535-96CB-CEC96B3D17D6}" presName="spacing" presStyleCnt="0"/>
      <dgm:spPr/>
    </dgm:pt>
    <dgm:pt modelId="{F7C6FD46-6431-4039-A6CF-27B9DE228544}" type="pres">
      <dgm:prSet presAssocID="{BFD44A66-2A38-4D20-B5BD-83E93B31737D}" presName="linNode" presStyleCnt="0"/>
      <dgm:spPr/>
    </dgm:pt>
    <dgm:pt modelId="{BE2925B8-5C05-4C7D-A38B-398436ABA87B}" type="pres">
      <dgm:prSet presAssocID="{BFD44A66-2A38-4D20-B5BD-83E93B31737D}" presName="parentShp" presStyleLbl="node1" presStyleIdx="3" presStyleCnt="5">
        <dgm:presLayoutVars>
          <dgm:bulletEnabled val="1"/>
        </dgm:presLayoutVars>
      </dgm:prSet>
      <dgm:spPr/>
    </dgm:pt>
    <dgm:pt modelId="{4A834849-132F-41B5-AF52-287C4B392988}" type="pres">
      <dgm:prSet presAssocID="{BFD44A66-2A38-4D20-B5BD-83E93B31737D}" presName="childShp" presStyleLbl="bgAccFollowNode1" presStyleIdx="3" presStyleCnt="5">
        <dgm:presLayoutVars>
          <dgm:bulletEnabled val="1"/>
        </dgm:presLayoutVars>
      </dgm:prSet>
      <dgm:spPr/>
    </dgm:pt>
    <dgm:pt modelId="{ADB913D3-5EE9-48E2-A5E4-01F562F4D09C}" type="pres">
      <dgm:prSet presAssocID="{6722C4CF-E241-4117-9060-E004AB00AE60}" presName="spacing" presStyleCnt="0"/>
      <dgm:spPr/>
    </dgm:pt>
    <dgm:pt modelId="{CB0662A3-C54D-4BB2-9405-4C876EBEE9E9}" type="pres">
      <dgm:prSet presAssocID="{40864E7E-6AA2-4443-B233-46E4284BF778}" presName="linNode" presStyleCnt="0"/>
      <dgm:spPr/>
    </dgm:pt>
    <dgm:pt modelId="{D0C44558-C85B-45F6-B10C-607D080B2DE3}" type="pres">
      <dgm:prSet presAssocID="{40864E7E-6AA2-4443-B233-46E4284BF778}" presName="parentShp" presStyleLbl="node1" presStyleIdx="4" presStyleCnt="5">
        <dgm:presLayoutVars>
          <dgm:bulletEnabled val="1"/>
        </dgm:presLayoutVars>
      </dgm:prSet>
      <dgm:spPr/>
    </dgm:pt>
    <dgm:pt modelId="{1BCA66AE-A343-43C0-921B-C03222B114FF}" type="pres">
      <dgm:prSet presAssocID="{40864E7E-6AA2-4443-B233-46E4284BF778}" presName="childShp" presStyleLbl="bgAccFollowNode1" presStyleIdx="4" presStyleCnt="5">
        <dgm:presLayoutVars>
          <dgm:bulletEnabled val="1"/>
        </dgm:presLayoutVars>
      </dgm:prSet>
      <dgm:spPr/>
    </dgm:pt>
  </dgm:ptLst>
  <dgm:cxnLst>
    <dgm:cxn modelId="{48B4E900-E74B-4FA1-B9AE-C57188B02364}" srcId="{325BA99D-F581-46C4-8B79-62535319D106}" destId="{C915A3E5-763E-4D88-B498-F93BF2024F9C}" srcOrd="0" destOrd="0" parTransId="{C5687F4A-5F43-4812-9590-B366D785D181}" sibTransId="{DA6F2220-2C8A-446F-81B7-69A51823B7A1}"/>
    <dgm:cxn modelId="{9661160B-DCD8-4C84-8D74-3494D51D1EF3}" srcId="{141573B7-6C9C-4A55-9F84-572E55A46C31}" destId="{325BA99D-F581-46C4-8B79-62535319D106}" srcOrd="1" destOrd="0" parTransId="{8E4DF8C3-63C0-4260-8A1E-989E4C18C25F}" sibTransId="{AFD7DDCA-E564-4EE0-B12D-FBEDB58F909E}"/>
    <dgm:cxn modelId="{D3A66C2E-7979-4EA4-BBC8-DA6AD40F0F7A}" type="presOf" srcId="{FE8D78F0-4E5A-4396-A18D-E059867BC291}" destId="{1BCA66AE-A343-43C0-921B-C03222B114FF}" srcOrd="0" destOrd="0" presId="urn:microsoft.com/office/officeart/2005/8/layout/vList6"/>
    <dgm:cxn modelId="{F279BD38-BEFB-48D2-886B-3CFA223D5CB3}" type="presOf" srcId="{C915A3E5-763E-4D88-B498-F93BF2024F9C}" destId="{8D61D8EC-7F29-4998-8E4F-F8CC9FCC0D82}" srcOrd="0" destOrd="0" presId="urn:microsoft.com/office/officeart/2005/8/layout/vList6"/>
    <dgm:cxn modelId="{837AF539-18D0-4A9E-88E3-690D62606E3E}" type="presOf" srcId="{27B78D4F-A36C-403D-BBB3-87E4289BD55A}" destId="{A0EC1345-3C8B-42C2-8361-8A74661DFB2A}" srcOrd="0" destOrd="0" presId="urn:microsoft.com/office/officeart/2005/8/layout/vList6"/>
    <dgm:cxn modelId="{2791EB5F-27AB-4889-8CD8-D97A893B3B9C}" type="presOf" srcId="{141573B7-6C9C-4A55-9F84-572E55A46C31}" destId="{E73CF44B-2985-4456-8663-1BF2357AD836}" srcOrd="0" destOrd="0" presId="urn:microsoft.com/office/officeart/2005/8/layout/vList6"/>
    <dgm:cxn modelId="{ADA8CC60-4636-48E1-B580-5A5C91C876B7}" type="presOf" srcId="{73A9F66D-5013-4104-BD58-A7E1F1D145F4}" destId="{4A834849-132F-41B5-AF52-287C4B392988}" srcOrd="0" destOrd="0" presId="urn:microsoft.com/office/officeart/2005/8/layout/vList6"/>
    <dgm:cxn modelId="{47DFA544-FC64-4F14-B98F-9B9F5E1D91AC}" srcId="{49BAEED9-8BBC-4E3D-AB4B-5F47AC0C70CD}" destId="{3B3D62D8-7709-4F8C-9F33-D8ECE1E1EC86}" srcOrd="0" destOrd="0" parTransId="{54B32FE8-C732-4C70-8FB4-8D493AACCCE8}" sibTransId="{D32AF741-3FD7-43D6-BEDE-275FF866921D}"/>
    <dgm:cxn modelId="{53FE704B-300A-40CF-B4FD-374DFE1729FD}" type="presOf" srcId="{3B3D62D8-7709-4F8C-9F33-D8ECE1E1EC86}" destId="{5B5A7232-D652-4E54-88FB-A534F63DC8D4}" srcOrd="0" destOrd="0" presId="urn:microsoft.com/office/officeart/2005/8/layout/vList6"/>
    <dgm:cxn modelId="{A32CD14F-0806-4C80-AD1E-EBC01017BBDF}" srcId="{141573B7-6C9C-4A55-9F84-572E55A46C31}" destId="{49BAEED9-8BBC-4E3D-AB4B-5F47AC0C70CD}" srcOrd="0" destOrd="0" parTransId="{245AF999-18E1-4137-B329-D32BA9DE7886}" sibTransId="{19D2BA71-651D-4AF7-B925-BF2005952A03}"/>
    <dgm:cxn modelId="{8B9C3355-16A6-4C9F-B97C-42BC6EDA8354}" srcId="{141573B7-6C9C-4A55-9F84-572E55A46C31}" destId="{27B78D4F-A36C-403D-BBB3-87E4289BD55A}" srcOrd="2" destOrd="0" parTransId="{0734F3E0-4007-4722-9AD8-B3D5BECFAEA6}" sibTransId="{4F7567DB-8EB3-4535-96CB-CEC96B3D17D6}"/>
    <dgm:cxn modelId="{80BC8B7A-810D-4603-9B6C-94103BCB78B8}" type="presOf" srcId="{325BA99D-F581-46C4-8B79-62535319D106}" destId="{5C747845-B5AF-4D15-A0F4-C3B90FD0CFED}" srcOrd="0" destOrd="0" presId="urn:microsoft.com/office/officeart/2005/8/layout/vList6"/>
    <dgm:cxn modelId="{0B97CD83-97C0-4755-9314-EBD08A965973}" srcId="{BFD44A66-2A38-4D20-B5BD-83E93B31737D}" destId="{73A9F66D-5013-4104-BD58-A7E1F1D145F4}" srcOrd="0" destOrd="0" parTransId="{4DB5BB5E-EB63-431B-9C1D-31F3002370E1}" sibTransId="{58FE9E34-9687-464D-BFE7-37BF7FFF6FED}"/>
    <dgm:cxn modelId="{2BB0A38F-AEB4-479D-B061-DDDB467ABC35}" srcId="{141573B7-6C9C-4A55-9F84-572E55A46C31}" destId="{40864E7E-6AA2-4443-B233-46E4284BF778}" srcOrd="4" destOrd="0" parTransId="{444BD8B7-2D04-411C-90B5-41CF16DD23EF}" sibTransId="{71A3EDFB-4AC8-4F27-8E04-78806CA00C70}"/>
    <dgm:cxn modelId="{0E438792-E21B-480E-8BF2-4CF6D6C0489D}" type="presOf" srcId="{49BAEED9-8BBC-4E3D-AB4B-5F47AC0C70CD}" destId="{C49E9A6D-A1AA-41D2-A5D2-C671210697FA}" srcOrd="0" destOrd="0" presId="urn:microsoft.com/office/officeart/2005/8/layout/vList6"/>
    <dgm:cxn modelId="{57A085AA-030D-4171-BE07-7C410564701B}" srcId="{40864E7E-6AA2-4443-B233-46E4284BF778}" destId="{FE8D78F0-4E5A-4396-A18D-E059867BC291}" srcOrd="0" destOrd="0" parTransId="{49D63E79-6A21-4988-82A8-8585F9CDD668}" sibTransId="{ABF52C34-F22C-4E16-A267-C9CA4B967507}"/>
    <dgm:cxn modelId="{647F6CAD-2D14-47C7-B313-CCD47AF4AE91}" srcId="{27B78D4F-A36C-403D-BBB3-87E4289BD55A}" destId="{FB9384C6-131A-4AA4-AAEA-7A54B57567F3}" srcOrd="0" destOrd="0" parTransId="{FD43057D-1E37-4809-824D-7C0200CA2563}" sibTransId="{F0AC2983-133C-4ABB-9B5D-7184E4BD0DBA}"/>
    <dgm:cxn modelId="{A424A1E0-936C-42AF-8187-754ECB3D7169}" type="presOf" srcId="{40864E7E-6AA2-4443-B233-46E4284BF778}" destId="{D0C44558-C85B-45F6-B10C-607D080B2DE3}" srcOrd="0" destOrd="0" presId="urn:microsoft.com/office/officeart/2005/8/layout/vList6"/>
    <dgm:cxn modelId="{71DD33F2-4214-4140-B0A5-A7E6E3084423}" type="presOf" srcId="{FB9384C6-131A-4AA4-AAEA-7A54B57567F3}" destId="{8D67F6E5-F3D6-449E-A530-52CBAC7AE0FF}" srcOrd="0" destOrd="0" presId="urn:microsoft.com/office/officeart/2005/8/layout/vList6"/>
    <dgm:cxn modelId="{9884DFF7-DA4C-482C-9163-F077ED35C23D}" type="presOf" srcId="{BFD44A66-2A38-4D20-B5BD-83E93B31737D}" destId="{BE2925B8-5C05-4C7D-A38B-398436ABA87B}" srcOrd="0" destOrd="0" presId="urn:microsoft.com/office/officeart/2005/8/layout/vList6"/>
    <dgm:cxn modelId="{BE4CB6FA-3D8B-4DC0-86C3-15921399CD02}" srcId="{141573B7-6C9C-4A55-9F84-572E55A46C31}" destId="{BFD44A66-2A38-4D20-B5BD-83E93B31737D}" srcOrd="3" destOrd="0" parTransId="{ACEB8F07-BE4A-4273-81CD-78555ACCCE7C}" sibTransId="{6722C4CF-E241-4117-9060-E004AB00AE60}"/>
    <dgm:cxn modelId="{79C23C8F-18A9-4E7C-BC76-9F37FED40961}" type="presParOf" srcId="{E73CF44B-2985-4456-8663-1BF2357AD836}" destId="{13A47391-794B-4BD8-9071-EF218CE9B14D}" srcOrd="0" destOrd="0" presId="urn:microsoft.com/office/officeart/2005/8/layout/vList6"/>
    <dgm:cxn modelId="{02CA11FC-8525-4127-B455-53ED972DDAC5}" type="presParOf" srcId="{13A47391-794B-4BD8-9071-EF218CE9B14D}" destId="{C49E9A6D-A1AA-41D2-A5D2-C671210697FA}" srcOrd="0" destOrd="0" presId="urn:microsoft.com/office/officeart/2005/8/layout/vList6"/>
    <dgm:cxn modelId="{55A65594-CDB9-44BE-B6F3-C507418B3BCB}" type="presParOf" srcId="{13A47391-794B-4BD8-9071-EF218CE9B14D}" destId="{5B5A7232-D652-4E54-88FB-A534F63DC8D4}" srcOrd="1" destOrd="0" presId="urn:microsoft.com/office/officeart/2005/8/layout/vList6"/>
    <dgm:cxn modelId="{8C82F681-87BF-414C-A880-60A35F960815}" type="presParOf" srcId="{E73CF44B-2985-4456-8663-1BF2357AD836}" destId="{D4AE996A-A765-46A6-8E94-5711371CD252}" srcOrd="1" destOrd="0" presId="urn:microsoft.com/office/officeart/2005/8/layout/vList6"/>
    <dgm:cxn modelId="{E8A6B77D-F2D2-47D0-88F7-52EA842EA0C5}" type="presParOf" srcId="{E73CF44B-2985-4456-8663-1BF2357AD836}" destId="{673FA926-DD53-4A65-B542-A7539E21D11B}" srcOrd="2" destOrd="0" presId="urn:microsoft.com/office/officeart/2005/8/layout/vList6"/>
    <dgm:cxn modelId="{FDF9FA21-95E6-4E44-80BF-8AE523EC947E}" type="presParOf" srcId="{673FA926-DD53-4A65-B542-A7539E21D11B}" destId="{5C747845-B5AF-4D15-A0F4-C3B90FD0CFED}" srcOrd="0" destOrd="0" presId="urn:microsoft.com/office/officeart/2005/8/layout/vList6"/>
    <dgm:cxn modelId="{6DAEA5F2-BAEC-4A79-94EE-3E40B0588B8D}" type="presParOf" srcId="{673FA926-DD53-4A65-B542-A7539E21D11B}" destId="{8D61D8EC-7F29-4998-8E4F-F8CC9FCC0D82}" srcOrd="1" destOrd="0" presId="urn:microsoft.com/office/officeart/2005/8/layout/vList6"/>
    <dgm:cxn modelId="{455D0E77-56AF-4204-874B-C9798714FC2B}" type="presParOf" srcId="{E73CF44B-2985-4456-8663-1BF2357AD836}" destId="{6D7F0C2B-93DF-4D18-8F3B-CE36F1E25386}" srcOrd="3" destOrd="0" presId="urn:microsoft.com/office/officeart/2005/8/layout/vList6"/>
    <dgm:cxn modelId="{21DBCE8E-6F60-48A5-BB0A-30C68D93DD00}" type="presParOf" srcId="{E73CF44B-2985-4456-8663-1BF2357AD836}" destId="{8B94FD0F-76A0-4FD0-9887-509C262B6C26}" srcOrd="4" destOrd="0" presId="urn:microsoft.com/office/officeart/2005/8/layout/vList6"/>
    <dgm:cxn modelId="{72E53AD5-63DD-4677-B4A4-B9EBFEFE4352}" type="presParOf" srcId="{8B94FD0F-76A0-4FD0-9887-509C262B6C26}" destId="{A0EC1345-3C8B-42C2-8361-8A74661DFB2A}" srcOrd="0" destOrd="0" presId="urn:microsoft.com/office/officeart/2005/8/layout/vList6"/>
    <dgm:cxn modelId="{ED6C8A2D-6F69-4426-A6A5-CA204A1E5701}" type="presParOf" srcId="{8B94FD0F-76A0-4FD0-9887-509C262B6C26}" destId="{8D67F6E5-F3D6-449E-A530-52CBAC7AE0FF}" srcOrd="1" destOrd="0" presId="urn:microsoft.com/office/officeart/2005/8/layout/vList6"/>
    <dgm:cxn modelId="{2A90B0A2-3A88-423E-97B0-A4543E729E5E}" type="presParOf" srcId="{E73CF44B-2985-4456-8663-1BF2357AD836}" destId="{F31F5723-2577-4557-9050-C54642251351}" srcOrd="5" destOrd="0" presId="urn:microsoft.com/office/officeart/2005/8/layout/vList6"/>
    <dgm:cxn modelId="{165FD176-5A86-4D7D-83CF-77E4E6E42D51}" type="presParOf" srcId="{E73CF44B-2985-4456-8663-1BF2357AD836}" destId="{F7C6FD46-6431-4039-A6CF-27B9DE228544}" srcOrd="6" destOrd="0" presId="urn:microsoft.com/office/officeart/2005/8/layout/vList6"/>
    <dgm:cxn modelId="{05A9631C-8334-4AFC-8491-4E1D3B867B67}" type="presParOf" srcId="{F7C6FD46-6431-4039-A6CF-27B9DE228544}" destId="{BE2925B8-5C05-4C7D-A38B-398436ABA87B}" srcOrd="0" destOrd="0" presId="urn:microsoft.com/office/officeart/2005/8/layout/vList6"/>
    <dgm:cxn modelId="{CE98FA99-66E2-4804-B218-69E6D58C1102}" type="presParOf" srcId="{F7C6FD46-6431-4039-A6CF-27B9DE228544}" destId="{4A834849-132F-41B5-AF52-287C4B392988}" srcOrd="1" destOrd="0" presId="urn:microsoft.com/office/officeart/2005/8/layout/vList6"/>
    <dgm:cxn modelId="{FE81DE84-D78D-4937-AE8F-7B3D8111533C}" type="presParOf" srcId="{E73CF44B-2985-4456-8663-1BF2357AD836}" destId="{ADB913D3-5EE9-48E2-A5E4-01F562F4D09C}" srcOrd="7" destOrd="0" presId="urn:microsoft.com/office/officeart/2005/8/layout/vList6"/>
    <dgm:cxn modelId="{28984FE9-A6C4-4475-8D9F-7E95F5327CB5}" type="presParOf" srcId="{E73CF44B-2985-4456-8663-1BF2357AD836}" destId="{CB0662A3-C54D-4BB2-9405-4C876EBEE9E9}" srcOrd="8" destOrd="0" presId="urn:microsoft.com/office/officeart/2005/8/layout/vList6"/>
    <dgm:cxn modelId="{C3FA3A5F-581E-4AC5-84AF-2FAE06004678}" type="presParOf" srcId="{CB0662A3-C54D-4BB2-9405-4C876EBEE9E9}" destId="{D0C44558-C85B-45F6-B10C-607D080B2DE3}" srcOrd="0" destOrd="0" presId="urn:microsoft.com/office/officeart/2005/8/layout/vList6"/>
    <dgm:cxn modelId="{E05CCFFC-CC0E-405A-A3A9-C7DBFC23E2B8}" type="presParOf" srcId="{CB0662A3-C54D-4BB2-9405-4C876EBEE9E9}" destId="{1BCA66AE-A343-43C0-921B-C03222B114F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52B12A2-2A4A-4A23-8F00-EF5C3279C715}" type="doc">
      <dgm:prSet loTypeId="urn:microsoft.com/office/officeart/2008/layout/AlternatingPictureBlocks" loCatId="list" qsTypeId="urn:microsoft.com/office/officeart/2005/8/quickstyle/simple1" qsCatId="simple" csTypeId="urn:microsoft.com/office/officeart/2005/8/colors/colorful1" csCatId="colorful" phldr="1"/>
      <dgm:spPr/>
      <dgm:t>
        <a:bodyPr/>
        <a:lstStyle/>
        <a:p>
          <a:endParaRPr lang="en-US"/>
        </a:p>
      </dgm:t>
    </dgm:pt>
    <dgm:pt modelId="{07C5F82C-247E-43E0-8143-913C57E6E51F}">
      <dgm:prSet custT="1"/>
      <dgm:spPr/>
      <dgm:t>
        <a:bodyPr/>
        <a:lstStyle/>
        <a:p>
          <a:r>
            <a:rPr lang="en-US" sz="2800" dirty="0"/>
            <a:t>Drop the ball</a:t>
          </a:r>
          <a:endParaRPr lang="en-US" sz="2000" dirty="0"/>
        </a:p>
      </dgm:t>
    </dgm:pt>
    <dgm:pt modelId="{CE973F9E-6653-4D29-8ACD-011B78D26B18}" type="parTrans" cxnId="{9D0D336D-DB85-432D-9A6C-555D2A6AA556}">
      <dgm:prSet/>
      <dgm:spPr/>
      <dgm:t>
        <a:bodyPr/>
        <a:lstStyle/>
        <a:p>
          <a:endParaRPr lang="en-US" sz="1600"/>
        </a:p>
      </dgm:t>
    </dgm:pt>
    <dgm:pt modelId="{4B35CEED-B175-4549-B7E9-AE89CCA743CF}" type="sibTrans" cxnId="{9D0D336D-DB85-432D-9A6C-555D2A6AA556}">
      <dgm:prSet/>
      <dgm:spPr/>
      <dgm:t>
        <a:bodyPr/>
        <a:lstStyle/>
        <a:p>
          <a:endParaRPr lang="en-US" sz="1600"/>
        </a:p>
      </dgm:t>
    </dgm:pt>
    <dgm:pt modelId="{F5F325FE-7BC7-4F9A-AF94-D09AD6AD5EBB}">
      <dgm:prSet custT="1"/>
      <dgm:spPr/>
      <dgm:t>
        <a:bodyPr/>
        <a:lstStyle/>
        <a:p>
          <a:r>
            <a:rPr lang="en-US" sz="2800" dirty="0"/>
            <a:t>Forgiveness</a:t>
          </a:r>
          <a:endParaRPr lang="en-US" sz="2000" dirty="0"/>
        </a:p>
      </dgm:t>
    </dgm:pt>
    <dgm:pt modelId="{DD29E8D8-EACF-4A83-A9B7-EF81080E01BE}" type="parTrans" cxnId="{7E84AABB-E8A9-4B60-8103-BB19C5200311}">
      <dgm:prSet/>
      <dgm:spPr/>
      <dgm:t>
        <a:bodyPr/>
        <a:lstStyle/>
        <a:p>
          <a:endParaRPr lang="en-US"/>
        </a:p>
      </dgm:t>
    </dgm:pt>
    <dgm:pt modelId="{B77605F2-FE7C-470E-AB01-F66F5997B0E3}" type="sibTrans" cxnId="{7E84AABB-E8A9-4B60-8103-BB19C5200311}">
      <dgm:prSet/>
      <dgm:spPr/>
      <dgm:t>
        <a:bodyPr/>
        <a:lstStyle/>
        <a:p>
          <a:endParaRPr lang="en-US"/>
        </a:p>
      </dgm:t>
    </dgm:pt>
    <dgm:pt modelId="{D4D0E062-A415-4096-AD49-77C3A6C25422}" type="pres">
      <dgm:prSet presAssocID="{152B12A2-2A4A-4A23-8F00-EF5C3279C715}" presName="linearFlow" presStyleCnt="0">
        <dgm:presLayoutVars>
          <dgm:dir/>
          <dgm:resizeHandles val="exact"/>
        </dgm:presLayoutVars>
      </dgm:prSet>
      <dgm:spPr/>
    </dgm:pt>
    <dgm:pt modelId="{179F00F3-2383-493B-BC52-49E09786A1C9}" type="pres">
      <dgm:prSet presAssocID="{07C5F82C-247E-43E0-8143-913C57E6E51F}" presName="comp" presStyleCnt="0"/>
      <dgm:spPr/>
    </dgm:pt>
    <dgm:pt modelId="{74601F87-25BA-47C5-A224-B80A9131B10F}" type="pres">
      <dgm:prSet presAssocID="{07C5F82C-247E-43E0-8143-913C57E6E51F}" presName="rect2" presStyleLbl="node1" presStyleIdx="0" presStyleCnt="2">
        <dgm:presLayoutVars>
          <dgm:bulletEnabled val="1"/>
        </dgm:presLayoutVars>
      </dgm:prSet>
      <dgm:spPr/>
    </dgm:pt>
    <dgm:pt modelId="{7B64B8EE-1EEB-4B0E-AFA3-80082CEE148E}" type="pres">
      <dgm:prSet presAssocID="{07C5F82C-247E-43E0-8143-913C57E6E51F}" presName="rect1" presStyleLbl="lnNode1" presStyleIdx="0" presStyleCnt="2"/>
      <dgm:spPr/>
    </dgm:pt>
    <dgm:pt modelId="{3FF52D5A-EC29-4E76-A48E-C2428B0F1636}" type="pres">
      <dgm:prSet presAssocID="{4B35CEED-B175-4549-B7E9-AE89CCA743CF}" presName="sibTrans" presStyleCnt="0"/>
      <dgm:spPr/>
    </dgm:pt>
    <dgm:pt modelId="{4624C6D5-EFBB-431C-98C0-6493B566E796}" type="pres">
      <dgm:prSet presAssocID="{F5F325FE-7BC7-4F9A-AF94-D09AD6AD5EBB}" presName="comp" presStyleCnt="0"/>
      <dgm:spPr/>
    </dgm:pt>
    <dgm:pt modelId="{C781007B-3709-4D82-836D-E3AE3E623219}" type="pres">
      <dgm:prSet presAssocID="{F5F325FE-7BC7-4F9A-AF94-D09AD6AD5EBB}" presName="rect2" presStyleLbl="node1" presStyleIdx="1" presStyleCnt="2">
        <dgm:presLayoutVars>
          <dgm:bulletEnabled val="1"/>
        </dgm:presLayoutVars>
      </dgm:prSet>
      <dgm:spPr/>
    </dgm:pt>
    <dgm:pt modelId="{B1727CB2-1E0A-43A0-882A-5B957C07117C}" type="pres">
      <dgm:prSet presAssocID="{F5F325FE-7BC7-4F9A-AF94-D09AD6AD5EBB}" presName="rect1" presStyleLbl="lnNode1" presStyleIdx="1" presStyleCnt="2"/>
      <dgm:spPr/>
    </dgm:pt>
  </dgm:ptLst>
  <dgm:cxnLst>
    <dgm:cxn modelId="{4F6EA900-74A2-4789-B7F6-F66B3FBC6DAE}" type="presOf" srcId="{152B12A2-2A4A-4A23-8F00-EF5C3279C715}" destId="{D4D0E062-A415-4096-AD49-77C3A6C25422}" srcOrd="0" destOrd="0" presId="urn:microsoft.com/office/officeart/2008/layout/AlternatingPictureBlocks"/>
    <dgm:cxn modelId="{9D0D336D-DB85-432D-9A6C-555D2A6AA556}" srcId="{152B12A2-2A4A-4A23-8F00-EF5C3279C715}" destId="{07C5F82C-247E-43E0-8143-913C57E6E51F}" srcOrd="0" destOrd="0" parTransId="{CE973F9E-6653-4D29-8ACD-011B78D26B18}" sibTransId="{4B35CEED-B175-4549-B7E9-AE89CCA743CF}"/>
    <dgm:cxn modelId="{B1D5898D-C75C-4C0F-8248-209EDB8E222C}" type="presOf" srcId="{F5F325FE-7BC7-4F9A-AF94-D09AD6AD5EBB}" destId="{C781007B-3709-4D82-836D-E3AE3E623219}" srcOrd="0" destOrd="0" presId="urn:microsoft.com/office/officeart/2008/layout/AlternatingPictureBlocks"/>
    <dgm:cxn modelId="{135508B5-0644-41AC-98E0-69F652898515}" type="presOf" srcId="{07C5F82C-247E-43E0-8143-913C57E6E51F}" destId="{74601F87-25BA-47C5-A224-B80A9131B10F}" srcOrd="0" destOrd="0" presId="urn:microsoft.com/office/officeart/2008/layout/AlternatingPictureBlocks"/>
    <dgm:cxn modelId="{7E84AABB-E8A9-4B60-8103-BB19C5200311}" srcId="{152B12A2-2A4A-4A23-8F00-EF5C3279C715}" destId="{F5F325FE-7BC7-4F9A-AF94-D09AD6AD5EBB}" srcOrd="1" destOrd="0" parTransId="{DD29E8D8-EACF-4A83-A9B7-EF81080E01BE}" sibTransId="{B77605F2-FE7C-470E-AB01-F66F5997B0E3}"/>
    <dgm:cxn modelId="{324B88A7-BED4-4302-8C5C-01CB8892681B}" type="presParOf" srcId="{D4D0E062-A415-4096-AD49-77C3A6C25422}" destId="{179F00F3-2383-493B-BC52-49E09786A1C9}" srcOrd="0" destOrd="0" presId="urn:microsoft.com/office/officeart/2008/layout/AlternatingPictureBlocks"/>
    <dgm:cxn modelId="{D41DFF9A-3AB7-459E-B228-E95C7DF7003C}" type="presParOf" srcId="{179F00F3-2383-493B-BC52-49E09786A1C9}" destId="{74601F87-25BA-47C5-A224-B80A9131B10F}" srcOrd="0" destOrd="0" presId="urn:microsoft.com/office/officeart/2008/layout/AlternatingPictureBlocks"/>
    <dgm:cxn modelId="{B07ECC0E-A4F9-4364-8EFB-65BDF7DBA9FF}" type="presParOf" srcId="{179F00F3-2383-493B-BC52-49E09786A1C9}" destId="{7B64B8EE-1EEB-4B0E-AFA3-80082CEE148E}" srcOrd="1" destOrd="0" presId="urn:microsoft.com/office/officeart/2008/layout/AlternatingPictureBlocks"/>
    <dgm:cxn modelId="{866EFCE4-0243-4D07-9CD2-DA85BBD158A4}" type="presParOf" srcId="{D4D0E062-A415-4096-AD49-77C3A6C25422}" destId="{3FF52D5A-EC29-4E76-A48E-C2428B0F1636}" srcOrd="1" destOrd="0" presId="urn:microsoft.com/office/officeart/2008/layout/AlternatingPictureBlocks"/>
    <dgm:cxn modelId="{3E4C561D-F937-40A0-9ECD-03A0C32794E5}" type="presParOf" srcId="{D4D0E062-A415-4096-AD49-77C3A6C25422}" destId="{4624C6D5-EFBB-431C-98C0-6493B566E796}" srcOrd="2" destOrd="0" presId="urn:microsoft.com/office/officeart/2008/layout/AlternatingPictureBlocks"/>
    <dgm:cxn modelId="{F8B14E78-9E2C-4236-9E57-D2D75DC7ADC3}" type="presParOf" srcId="{4624C6D5-EFBB-431C-98C0-6493B566E796}" destId="{C781007B-3709-4D82-836D-E3AE3E623219}" srcOrd="0" destOrd="0" presId="urn:microsoft.com/office/officeart/2008/layout/AlternatingPictureBlocks"/>
    <dgm:cxn modelId="{52AF7216-86DA-4E6D-AE67-80A0FA3A52D6}" type="presParOf" srcId="{4624C6D5-EFBB-431C-98C0-6493B566E796}" destId="{B1727CB2-1E0A-43A0-882A-5B957C07117C}"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52B12A2-2A4A-4A23-8F00-EF5C3279C715}"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en-US"/>
        </a:p>
      </dgm:t>
    </dgm:pt>
    <dgm:pt modelId="{07C5F82C-247E-43E0-8143-913C57E6E51F}">
      <dgm:prSet custT="1"/>
      <dgm:spPr/>
      <dgm:t>
        <a:bodyPr/>
        <a:lstStyle/>
        <a:p>
          <a:r>
            <a:rPr lang="en-US" sz="2800" dirty="0"/>
            <a:t>Rest</a:t>
          </a:r>
          <a:endParaRPr lang="en-US" sz="2000" dirty="0"/>
        </a:p>
      </dgm:t>
    </dgm:pt>
    <dgm:pt modelId="{CE973F9E-6653-4D29-8ACD-011B78D26B18}" type="parTrans" cxnId="{9D0D336D-DB85-432D-9A6C-555D2A6AA556}">
      <dgm:prSet/>
      <dgm:spPr/>
      <dgm:t>
        <a:bodyPr/>
        <a:lstStyle/>
        <a:p>
          <a:endParaRPr lang="en-US" sz="1600"/>
        </a:p>
      </dgm:t>
    </dgm:pt>
    <dgm:pt modelId="{4B35CEED-B175-4549-B7E9-AE89CCA743CF}" type="sibTrans" cxnId="{9D0D336D-DB85-432D-9A6C-555D2A6AA556}">
      <dgm:prSet/>
      <dgm:spPr/>
      <dgm:t>
        <a:bodyPr/>
        <a:lstStyle/>
        <a:p>
          <a:endParaRPr lang="en-US" sz="1600"/>
        </a:p>
      </dgm:t>
    </dgm:pt>
    <dgm:pt modelId="{F5F325FE-7BC7-4F9A-AF94-D09AD6AD5EBB}">
      <dgm:prSet custT="1"/>
      <dgm:spPr/>
      <dgm:t>
        <a:bodyPr/>
        <a:lstStyle/>
        <a:p>
          <a:r>
            <a:rPr lang="en-US" sz="2800" dirty="0"/>
            <a:t>Joy</a:t>
          </a:r>
          <a:endParaRPr lang="en-US" sz="2000" dirty="0"/>
        </a:p>
      </dgm:t>
    </dgm:pt>
    <dgm:pt modelId="{DD29E8D8-EACF-4A83-A9B7-EF81080E01BE}" type="parTrans" cxnId="{7E84AABB-E8A9-4B60-8103-BB19C5200311}">
      <dgm:prSet/>
      <dgm:spPr/>
      <dgm:t>
        <a:bodyPr/>
        <a:lstStyle/>
        <a:p>
          <a:endParaRPr lang="en-US"/>
        </a:p>
      </dgm:t>
    </dgm:pt>
    <dgm:pt modelId="{B77605F2-FE7C-470E-AB01-F66F5997B0E3}" type="sibTrans" cxnId="{7E84AABB-E8A9-4B60-8103-BB19C5200311}">
      <dgm:prSet/>
      <dgm:spPr/>
      <dgm:t>
        <a:bodyPr/>
        <a:lstStyle/>
        <a:p>
          <a:endParaRPr lang="en-US"/>
        </a:p>
      </dgm:t>
    </dgm:pt>
    <dgm:pt modelId="{54EE9416-2AD4-4D70-AF73-79A58E93F371}" type="pres">
      <dgm:prSet presAssocID="{152B12A2-2A4A-4A23-8F00-EF5C3279C715}" presName="Name0" presStyleCnt="0">
        <dgm:presLayoutVars>
          <dgm:chMax/>
          <dgm:chPref/>
          <dgm:dir/>
          <dgm:animLvl val="lvl"/>
        </dgm:presLayoutVars>
      </dgm:prSet>
      <dgm:spPr/>
    </dgm:pt>
    <dgm:pt modelId="{994A79D4-EE57-4A45-8105-F47B3549FCF7}" type="pres">
      <dgm:prSet presAssocID="{07C5F82C-247E-43E0-8143-913C57E6E51F}" presName="composite" presStyleCnt="0"/>
      <dgm:spPr/>
    </dgm:pt>
    <dgm:pt modelId="{726A75D4-43B5-40F3-B543-B539704E625C}" type="pres">
      <dgm:prSet presAssocID="{07C5F82C-247E-43E0-8143-913C57E6E51F}" presName="Parent1" presStyleLbl="node1" presStyleIdx="0" presStyleCnt="4">
        <dgm:presLayoutVars>
          <dgm:chMax val="1"/>
          <dgm:chPref val="1"/>
          <dgm:bulletEnabled val="1"/>
        </dgm:presLayoutVars>
      </dgm:prSet>
      <dgm:spPr/>
    </dgm:pt>
    <dgm:pt modelId="{2FF05661-75D7-4E88-BD2F-21677CD398B0}" type="pres">
      <dgm:prSet presAssocID="{07C5F82C-247E-43E0-8143-913C57E6E51F}" presName="Childtext1" presStyleLbl="revTx" presStyleIdx="0" presStyleCnt="2">
        <dgm:presLayoutVars>
          <dgm:chMax val="0"/>
          <dgm:chPref val="0"/>
          <dgm:bulletEnabled val="1"/>
        </dgm:presLayoutVars>
      </dgm:prSet>
      <dgm:spPr/>
    </dgm:pt>
    <dgm:pt modelId="{E0463F3A-2C8C-45FE-9FAD-153D7391F720}" type="pres">
      <dgm:prSet presAssocID="{07C5F82C-247E-43E0-8143-913C57E6E51F}" presName="BalanceSpacing" presStyleCnt="0"/>
      <dgm:spPr/>
    </dgm:pt>
    <dgm:pt modelId="{DE83A22E-C987-4C50-8100-E8701056FEDD}" type="pres">
      <dgm:prSet presAssocID="{07C5F82C-247E-43E0-8143-913C57E6E51F}" presName="BalanceSpacing1" presStyleCnt="0"/>
      <dgm:spPr/>
    </dgm:pt>
    <dgm:pt modelId="{B03EF745-0298-4C90-8E7A-EADC9FBF8D01}" type="pres">
      <dgm:prSet presAssocID="{4B35CEED-B175-4549-B7E9-AE89CCA743CF}" presName="Accent1Text" presStyleLbl="node1" presStyleIdx="1" presStyleCnt="4"/>
      <dgm:spPr/>
    </dgm:pt>
    <dgm:pt modelId="{8D550172-5E7C-4192-8A83-5D184E9EF320}" type="pres">
      <dgm:prSet presAssocID="{4B35CEED-B175-4549-B7E9-AE89CCA743CF}" presName="spaceBetweenRectangles" presStyleCnt="0"/>
      <dgm:spPr/>
    </dgm:pt>
    <dgm:pt modelId="{E1D8848E-5421-4F26-B95B-D56F6E618EA9}" type="pres">
      <dgm:prSet presAssocID="{F5F325FE-7BC7-4F9A-AF94-D09AD6AD5EBB}" presName="composite" presStyleCnt="0"/>
      <dgm:spPr/>
    </dgm:pt>
    <dgm:pt modelId="{41E20549-D85E-4634-B858-AD138C61D80F}" type="pres">
      <dgm:prSet presAssocID="{F5F325FE-7BC7-4F9A-AF94-D09AD6AD5EBB}" presName="Parent1" presStyleLbl="node1" presStyleIdx="2" presStyleCnt="4">
        <dgm:presLayoutVars>
          <dgm:chMax val="1"/>
          <dgm:chPref val="1"/>
          <dgm:bulletEnabled val="1"/>
        </dgm:presLayoutVars>
      </dgm:prSet>
      <dgm:spPr/>
    </dgm:pt>
    <dgm:pt modelId="{1110B209-109D-4651-8800-1EE9BA0182B3}" type="pres">
      <dgm:prSet presAssocID="{F5F325FE-7BC7-4F9A-AF94-D09AD6AD5EBB}" presName="Childtext1" presStyleLbl="revTx" presStyleIdx="1" presStyleCnt="2">
        <dgm:presLayoutVars>
          <dgm:chMax val="0"/>
          <dgm:chPref val="0"/>
          <dgm:bulletEnabled val="1"/>
        </dgm:presLayoutVars>
      </dgm:prSet>
      <dgm:spPr/>
    </dgm:pt>
    <dgm:pt modelId="{2C8A02CD-6976-4024-9B36-35231CE30280}" type="pres">
      <dgm:prSet presAssocID="{F5F325FE-7BC7-4F9A-AF94-D09AD6AD5EBB}" presName="BalanceSpacing" presStyleCnt="0"/>
      <dgm:spPr/>
    </dgm:pt>
    <dgm:pt modelId="{F0F43FC8-0B54-4E85-B5E4-48E1877AE758}" type="pres">
      <dgm:prSet presAssocID="{F5F325FE-7BC7-4F9A-AF94-D09AD6AD5EBB}" presName="BalanceSpacing1" presStyleCnt="0"/>
      <dgm:spPr/>
    </dgm:pt>
    <dgm:pt modelId="{A3EC6502-C0EE-4522-AC9E-48F59E05624D}" type="pres">
      <dgm:prSet presAssocID="{B77605F2-FE7C-470E-AB01-F66F5997B0E3}" presName="Accent1Text" presStyleLbl="node1" presStyleIdx="3" presStyleCnt="4"/>
      <dgm:spPr/>
    </dgm:pt>
  </dgm:ptLst>
  <dgm:cxnLst>
    <dgm:cxn modelId="{E4E2610D-8300-4685-B36D-5F799D504A20}" type="presOf" srcId="{4B35CEED-B175-4549-B7E9-AE89CCA743CF}" destId="{B03EF745-0298-4C90-8E7A-EADC9FBF8D01}" srcOrd="0" destOrd="0" presId="urn:microsoft.com/office/officeart/2008/layout/AlternatingHexagons"/>
    <dgm:cxn modelId="{4CB8E42F-451F-45CF-A53D-17B25B3B0F21}" type="presOf" srcId="{F5F325FE-7BC7-4F9A-AF94-D09AD6AD5EBB}" destId="{41E20549-D85E-4634-B858-AD138C61D80F}" srcOrd="0" destOrd="0" presId="urn:microsoft.com/office/officeart/2008/layout/AlternatingHexagons"/>
    <dgm:cxn modelId="{A1EDC44A-4206-4914-9337-7F94C9E0B5BF}" type="presOf" srcId="{B77605F2-FE7C-470E-AB01-F66F5997B0E3}" destId="{A3EC6502-C0EE-4522-AC9E-48F59E05624D}" srcOrd="0" destOrd="0" presId="urn:microsoft.com/office/officeart/2008/layout/AlternatingHexagons"/>
    <dgm:cxn modelId="{9D0D336D-DB85-432D-9A6C-555D2A6AA556}" srcId="{152B12A2-2A4A-4A23-8F00-EF5C3279C715}" destId="{07C5F82C-247E-43E0-8143-913C57E6E51F}" srcOrd="0" destOrd="0" parTransId="{CE973F9E-6653-4D29-8ACD-011B78D26B18}" sibTransId="{4B35CEED-B175-4549-B7E9-AE89CCA743CF}"/>
    <dgm:cxn modelId="{D6C75277-87BB-467C-917E-429B9C8FFF9D}" type="presOf" srcId="{152B12A2-2A4A-4A23-8F00-EF5C3279C715}" destId="{54EE9416-2AD4-4D70-AF73-79A58E93F371}" srcOrd="0" destOrd="0" presId="urn:microsoft.com/office/officeart/2008/layout/AlternatingHexagons"/>
    <dgm:cxn modelId="{B1C94890-DFC9-4EF7-9F4B-E3B83B7CAD1A}" type="presOf" srcId="{07C5F82C-247E-43E0-8143-913C57E6E51F}" destId="{726A75D4-43B5-40F3-B543-B539704E625C}" srcOrd="0" destOrd="0" presId="urn:microsoft.com/office/officeart/2008/layout/AlternatingHexagons"/>
    <dgm:cxn modelId="{7E84AABB-E8A9-4B60-8103-BB19C5200311}" srcId="{152B12A2-2A4A-4A23-8F00-EF5C3279C715}" destId="{F5F325FE-7BC7-4F9A-AF94-D09AD6AD5EBB}" srcOrd="1" destOrd="0" parTransId="{DD29E8D8-EACF-4A83-A9B7-EF81080E01BE}" sibTransId="{B77605F2-FE7C-470E-AB01-F66F5997B0E3}"/>
    <dgm:cxn modelId="{BF766A65-D2E5-40FC-8000-CC16F7BBA048}" type="presParOf" srcId="{54EE9416-2AD4-4D70-AF73-79A58E93F371}" destId="{994A79D4-EE57-4A45-8105-F47B3549FCF7}" srcOrd="0" destOrd="0" presId="urn:microsoft.com/office/officeart/2008/layout/AlternatingHexagons"/>
    <dgm:cxn modelId="{A29D6B24-E79A-4CF0-818A-0A1343D31B08}" type="presParOf" srcId="{994A79D4-EE57-4A45-8105-F47B3549FCF7}" destId="{726A75D4-43B5-40F3-B543-B539704E625C}" srcOrd="0" destOrd="0" presId="urn:microsoft.com/office/officeart/2008/layout/AlternatingHexagons"/>
    <dgm:cxn modelId="{F292B4E9-072C-41E6-81B5-21EFB7EB1EA4}" type="presParOf" srcId="{994A79D4-EE57-4A45-8105-F47B3549FCF7}" destId="{2FF05661-75D7-4E88-BD2F-21677CD398B0}" srcOrd="1" destOrd="0" presId="urn:microsoft.com/office/officeart/2008/layout/AlternatingHexagons"/>
    <dgm:cxn modelId="{6AAE63A3-9939-4C99-9092-2C71E81705B9}" type="presParOf" srcId="{994A79D4-EE57-4A45-8105-F47B3549FCF7}" destId="{E0463F3A-2C8C-45FE-9FAD-153D7391F720}" srcOrd="2" destOrd="0" presId="urn:microsoft.com/office/officeart/2008/layout/AlternatingHexagons"/>
    <dgm:cxn modelId="{3770AB77-8B3D-49AE-B4C1-A35429E88D6C}" type="presParOf" srcId="{994A79D4-EE57-4A45-8105-F47B3549FCF7}" destId="{DE83A22E-C987-4C50-8100-E8701056FEDD}" srcOrd="3" destOrd="0" presId="urn:microsoft.com/office/officeart/2008/layout/AlternatingHexagons"/>
    <dgm:cxn modelId="{44A70F28-B3F0-4A9A-95DA-386CFE617DCD}" type="presParOf" srcId="{994A79D4-EE57-4A45-8105-F47B3549FCF7}" destId="{B03EF745-0298-4C90-8E7A-EADC9FBF8D01}" srcOrd="4" destOrd="0" presId="urn:microsoft.com/office/officeart/2008/layout/AlternatingHexagons"/>
    <dgm:cxn modelId="{16A3F65F-CEEA-4CA7-BCC1-4AC2AF47FF18}" type="presParOf" srcId="{54EE9416-2AD4-4D70-AF73-79A58E93F371}" destId="{8D550172-5E7C-4192-8A83-5D184E9EF320}" srcOrd="1" destOrd="0" presId="urn:microsoft.com/office/officeart/2008/layout/AlternatingHexagons"/>
    <dgm:cxn modelId="{A78B0439-5453-4D69-9F37-D2626F39AB9C}" type="presParOf" srcId="{54EE9416-2AD4-4D70-AF73-79A58E93F371}" destId="{E1D8848E-5421-4F26-B95B-D56F6E618EA9}" srcOrd="2" destOrd="0" presId="urn:microsoft.com/office/officeart/2008/layout/AlternatingHexagons"/>
    <dgm:cxn modelId="{1226A924-BD4A-4764-AB98-2EB184FF2B6C}" type="presParOf" srcId="{E1D8848E-5421-4F26-B95B-D56F6E618EA9}" destId="{41E20549-D85E-4634-B858-AD138C61D80F}" srcOrd="0" destOrd="0" presId="urn:microsoft.com/office/officeart/2008/layout/AlternatingHexagons"/>
    <dgm:cxn modelId="{B01957A8-CA7B-40D9-86EE-1D9CF79D1352}" type="presParOf" srcId="{E1D8848E-5421-4F26-B95B-D56F6E618EA9}" destId="{1110B209-109D-4651-8800-1EE9BA0182B3}" srcOrd="1" destOrd="0" presId="urn:microsoft.com/office/officeart/2008/layout/AlternatingHexagons"/>
    <dgm:cxn modelId="{AC8141F9-7C56-484C-91EC-D576201A65E3}" type="presParOf" srcId="{E1D8848E-5421-4F26-B95B-D56F6E618EA9}" destId="{2C8A02CD-6976-4024-9B36-35231CE30280}" srcOrd="2" destOrd="0" presId="urn:microsoft.com/office/officeart/2008/layout/AlternatingHexagons"/>
    <dgm:cxn modelId="{E477EFE2-C9A1-4C76-B5E1-41D4E5BE4A33}" type="presParOf" srcId="{E1D8848E-5421-4F26-B95B-D56F6E618EA9}" destId="{F0F43FC8-0B54-4E85-B5E4-48E1877AE758}" srcOrd="3" destOrd="0" presId="urn:microsoft.com/office/officeart/2008/layout/AlternatingHexagons"/>
    <dgm:cxn modelId="{5A7795A1-350B-43B1-AF56-DE109FC3EEF4}" type="presParOf" srcId="{E1D8848E-5421-4F26-B95B-D56F6E618EA9}" destId="{A3EC6502-C0EE-4522-AC9E-48F59E05624D}"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52B12A2-2A4A-4A23-8F00-EF5C3279C715}"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07C5F82C-247E-43E0-8143-913C57E6E51F}">
      <dgm:prSet custT="1"/>
      <dgm:spPr/>
      <dgm:t>
        <a:bodyPr/>
        <a:lstStyle/>
        <a:p>
          <a:r>
            <a:rPr lang="en-US" sz="2400" dirty="0"/>
            <a:t>Defining your LGBTQ self</a:t>
          </a:r>
        </a:p>
      </dgm:t>
    </dgm:pt>
    <dgm:pt modelId="{CE973F9E-6653-4D29-8ACD-011B78D26B18}" type="parTrans" cxnId="{9D0D336D-DB85-432D-9A6C-555D2A6AA556}">
      <dgm:prSet/>
      <dgm:spPr/>
      <dgm:t>
        <a:bodyPr/>
        <a:lstStyle/>
        <a:p>
          <a:endParaRPr lang="en-US" sz="1800"/>
        </a:p>
      </dgm:t>
    </dgm:pt>
    <dgm:pt modelId="{4B35CEED-B175-4549-B7E9-AE89CCA743CF}" type="sibTrans" cxnId="{9D0D336D-DB85-432D-9A6C-555D2A6AA556}">
      <dgm:prSet/>
      <dgm:spPr/>
      <dgm:t>
        <a:bodyPr/>
        <a:lstStyle/>
        <a:p>
          <a:endParaRPr lang="en-US" sz="1800"/>
        </a:p>
      </dgm:t>
    </dgm:pt>
    <dgm:pt modelId="{86E13A35-ADF6-411C-B731-E57AA1585123}">
      <dgm:prSet custT="1"/>
      <dgm:spPr/>
      <dgm:t>
        <a:bodyPr/>
        <a:lstStyle/>
        <a:p>
          <a:r>
            <a:rPr lang="en-US" sz="2400" dirty="0"/>
            <a:t>Being more than your gender and sexual orientation</a:t>
          </a:r>
        </a:p>
      </dgm:t>
    </dgm:pt>
    <dgm:pt modelId="{343DF343-1BB4-4109-9342-6B1BB9FDAEB2}" type="parTrans" cxnId="{692DC89A-E0FA-451C-B31D-026BC3A4ED79}">
      <dgm:prSet/>
      <dgm:spPr/>
      <dgm:t>
        <a:bodyPr/>
        <a:lstStyle/>
        <a:p>
          <a:endParaRPr lang="en-US" sz="1800"/>
        </a:p>
      </dgm:t>
    </dgm:pt>
    <dgm:pt modelId="{8BBF75C0-56B7-4880-8FBD-FFEF784B4D13}" type="sibTrans" cxnId="{692DC89A-E0FA-451C-B31D-026BC3A4ED79}">
      <dgm:prSet/>
      <dgm:spPr/>
      <dgm:t>
        <a:bodyPr/>
        <a:lstStyle/>
        <a:p>
          <a:endParaRPr lang="en-US" sz="1800"/>
        </a:p>
      </dgm:t>
    </dgm:pt>
    <dgm:pt modelId="{9EE9896C-1685-45F6-9348-AB1A9C5844FE}" type="pres">
      <dgm:prSet presAssocID="{152B12A2-2A4A-4A23-8F00-EF5C3279C715}" presName="diagram" presStyleCnt="0">
        <dgm:presLayoutVars>
          <dgm:dir/>
          <dgm:resizeHandles val="exact"/>
        </dgm:presLayoutVars>
      </dgm:prSet>
      <dgm:spPr/>
    </dgm:pt>
    <dgm:pt modelId="{C13B4B66-FA62-4C11-B49D-32629575BFA6}" type="pres">
      <dgm:prSet presAssocID="{07C5F82C-247E-43E0-8143-913C57E6E51F}" presName="node" presStyleLbl="node1" presStyleIdx="0" presStyleCnt="2" custScaleX="151797" custScaleY="60391" custLinFactNeighborX="644" custLinFactNeighborY="-10733">
        <dgm:presLayoutVars>
          <dgm:bulletEnabled val="1"/>
        </dgm:presLayoutVars>
      </dgm:prSet>
      <dgm:spPr/>
    </dgm:pt>
    <dgm:pt modelId="{A1D3620D-0520-4791-BB07-6740665258BD}" type="pres">
      <dgm:prSet presAssocID="{4B35CEED-B175-4549-B7E9-AE89CCA743CF}" presName="sibTrans" presStyleCnt="0"/>
      <dgm:spPr/>
    </dgm:pt>
    <dgm:pt modelId="{674ED06D-E728-4DC5-B013-6FDF9EC90591}" type="pres">
      <dgm:prSet presAssocID="{86E13A35-ADF6-411C-B731-E57AA1585123}" presName="node" presStyleLbl="node1" presStyleIdx="1" presStyleCnt="2" custScaleX="151797" custScaleY="60391">
        <dgm:presLayoutVars>
          <dgm:bulletEnabled val="1"/>
        </dgm:presLayoutVars>
      </dgm:prSet>
      <dgm:spPr/>
    </dgm:pt>
  </dgm:ptLst>
  <dgm:cxnLst>
    <dgm:cxn modelId="{CA7B2218-4DD9-4312-A668-C3BC3BD2D4D6}" type="presOf" srcId="{07C5F82C-247E-43E0-8143-913C57E6E51F}" destId="{C13B4B66-FA62-4C11-B49D-32629575BFA6}" srcOrd="0" destOrd="0" presId="urn:microsoft.com/office/officeart/2005/8/layout/default"/>
    <dgm:cxn modelId="{9D0D336D-DB85-432D-9A6C-555D2A6AA556}" srcId="{152B12A2-2A4A-4A23-8F00-EF5C3279C715}" destId="{07C5F82C-247E-43E0-8143-913C57E6E51F}" srcOrd="0" destOrd="0" parTransId="{CE973F9E-6653-4D29-8ACD-011B78D26B18}" sibTransId="{4B35CEED-B175-4549-B7E9-AE89CCA743CF}"/>
    <dgm:cxn modelId="{692DC89A-E0FA-451C-B31D-026BC3A4ED79}" srcId="{152B12A2-2A4A-4A23-8F00-EF5C3279C715}" destId="{86E13A35-ADF6-411C-B731-E57AA1585123}" srcOrd="1" destOrd="0" parTransId="{343DF343-1BB4-4109-9342-6B1BB9FDAEB2}" sibTransId="{8BBF75C0-56B7-4880-8FBD-FFEF784B4D13}"/>
    <dgm:cxn modelId="{526252D8-93AF-4E72-A8AD-79FC0B80A2B8}" type="presOf" srcId="{86E13A35-ADF6-411C-B731-E57AA1585123}" destId="{674ED06D-E728-4DC5-B013-6FDF9EC90591}" srcOrd="0" destOrd="0" presId="urn:microsoft.com/office/officeart/2005/8/layout/default"/>
    <dgm:cxn modelId="{CDA6B6F3-41C4-46E7-86AA-2836F64DAC5D}" type="presOf" srcId="{152B12A2-2A4A-4A23-8F00-EF5C3279C715}" destId="{9EE9896C-1685-45F6-9348-AB1A9C5844FE}" srcOrd="0" destOrd="0" presId="urn:microsoft.com/office/officeart/2005/8/layout/default"/>
    <dgm:cxn modelId="{6BFB8721-4229-4D2F-B408-087B3E88AA76}" type="presParOf" srcId="{9EE9896C-1685-45F6-9348-AB1A9C5844FE}" destId="{C13B4B66-FA62-4C11-B49D-32629575BFA6}" srcOrd="0" destOrd="0" presId="urn:microsoft.com/office/officeart/2005/8/layout/default"/>
    <dgm:cxn modelId="{14CF9EA2-E457-4633-A53F-27BD320359E7}" type="presParOf" srcId="{9EE9896C-1685-45F6-9348-AB1A9C5844FE}" destId="{A1D3620D-0520-4791-BB07-6740665258BD}" srcOrd="1" destOrd="0" presId="urn:microsoft.com/office/officeart/2005/8/layout/default"/>
    <dgm:cxn modelId="{A0D3ED3E-AC39-4CFD-ADA2-2B090363B082}" type="presParOf" srcId="{9EE9896C-1685-45F6-9348-AB1A9C5844FE}" destId="{674ED06D-E728-4DC5-B013-6FDF9EC90591}"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9F6A199-92D6-47D9-A37E-230721B9ED08}" type="doc">
      <dgm:prSet loTypeId="urn:microsoft.com/office/officeart/2005/8/layout/hProcess11" loCatId="process" qsTypeId="urn:microsoft.com/office/officeart/2005/8/quickstyle/simple1" qsCatId="simple" csTypeId="urn:microsoft.com/office/officeart/2005/8/colors/accent1_1" csCatId="accent1" phldr="1"/>
      <dgm:spPr/>
    </dgm:pt>
    <dgm:pt modelId="{D28F9A94-7271-492D-BBF8-42C668976A6D}">
      <dgm:prSet phldrT="[Text]" custT="1"/>
      <dgm:spPr/>
      <dgm:t>
        <a:bodyPr/>
        <a:lstStyle/>
        <a:p>
          <a:r>
            <a:rPr lang="en-US" sz="1600" dirty="0"/>
            <a:t>Planning Mtgs.</a:t>
          </a:r>
        </a:p>
      </dgm:t>
    </dgm:pt>
    <dgm:pt modelId="{6A2CF541-E585-4191-96C4-810DB00470B0}" type="parTrans" cxnId="{E2C5CA96-9E75-4E1D-B425-3596983C321A}">
      <dgm:prSet/>
      <dgm:spPr/>
      <dgm:t>
        <a:bodyPr/>
        <a:lstStyle/>
        <a:p>
          <a:endParaRPr lang="en-US" sz="2000"/>
        </a:p>
      </dgm:t>
    </dgm:pt>
    <dgm:pt modelId="{540D0C2A-E1B1-4B33-8612-CD062CBF6056}" type="sibTrans" cxnId="{E2C5CA96-9E75-4E1D-B425-3596983C321A}">
      <dgm:prSet/>
      <dgm:spPr/>
      <dgm:t>
        <a:bodyPr/>
        <a:lstStyle/>
        <a:p>
          <a:endParaRPr lang="en-US" sz="2000"/>
        </a:p>
      </dgm:t>
    </dgm:pt>
    <dgm:pt modelId="{EFA36FC9-7CD4-40D5-B6CF-B7149FC653D6}">
      <dgm:prSet phldrT="[Text]" custT="1"/>
      <dgm:spPr/>
      <dgm:t>
        <a:bodyPr/>
        <a:lstStyle/>
        <a:p>
          <a:r>
            <a:rPr lang="en-US" sz="1600" dirty="0"/>
            <a:t>Registration Process</a:t>
          </a:r>
        </a:p>
      </dgm:t>
    </dgm:pt>
    <dgm:pt modelId="{00D3D67D-735B-4B19-A340-592ED4868982}" type="parTrans" cxnId="{8B53F9F5-0880-465B-9F67-8B4FDDE59D08}">
      <dgm:prSet/>
      <dgm:spPr/>
      <dgm:t>
        <a:bodyPr/>
        <a:lstStyle/>
        <a:p>
          <a:endParaRPr lang="en-US" sz="2000"/>
        </a:p>
      </dgm:t>
    </dgm:pt>
    <dgm:pt modelId="{F5730A75-E136-4A72-85D9-5A493A629D28}" type="sibTrans" cxnId="{8B53F9F5-0880-465B-9F67-8B4FDDE59D08}">
      <dgm:prSet/>
      <dgm:spPr/>
      <dgm:t>
        <a:bodyPr/>
        <a:lstStyle/>
        <a:p>
          <a:endParaRPr lang="en-US" sz="2000"/>
        </a:p>
      </dgm:t>
    </dgm:pt>
    <dgm:pt modelId="{7DD4F819-EEEF-4579-9B0C-DDB712E0C65D}">
      <dgm:prSet phldrT="[Text]" custT="1"/>
      <dgm:spPr/>
      <dgm:t>
        <a:bodyPr/>
        <a:lstStyle/>
        <a:p>
          <a:r>
            <a:rPr lang="en-US" sz="1600" dirty="0"/>
            <a:t>Retreat Agenda</a:t>
          </a:r>
        </a:p>
      </dgm:t>
    </dgm:pt>
    <dgm:pt modelId="{A064156C-6490-412A-B956-6D4165ED7170}" type="parTrans" cxnId="{3BD0E3F2-F5D1-4152-B01F-0A322D33BBC7}">
      <dgm:prSet/>
      <dgm:spPr/>
      <dgm:t>
        <a:bodyPr/>
        <a:lstStyle/>
        <a:p>
          <a:endParaRPr lang="en-US" sz="2000"/>
        </a:p>
      </dgm:t>
    </dgm:pt>
    <dgm:pt modelId="{24B13929-8DA0-4D52-A77B-4C94C711F310}" type="sibTrans" cxnId="{3BD0E3F2-F5D1-4152-B01F-0A322D33BBC7}">
      <dgm:prSet/>
      <dgm:spPr/>
      <dgm:t>
        <a:bodyPr/>
        <a:lstStyle/>
        <a:p>
          <a:endParaRPr lang="en-US" sz="2000"/>
        </a:p>
      </dgm:t>
    </dgm:pt>
    <dgm:pt modelId="{3433CDB0-696F-4E19-90C4-D9AC20B353EB}">
      <dgm:prSet phldrT="[Text]" custT="1"/>
      <dgm:spPr/>
      <dgm:t>
        <a:bodyPr/>
        <a:lstStyle/>
        <a:p>
          <a:r>
            <a:rPr lang="en-US" sz="1600" dirty="0"/>
            <a:t>Retreat Day 1</a:t>
          </a:r>
        </a:p>
      </dgm:t>
    </dgm:pt>
    <dgm:pt modelId="{6B80D098-89F1-44C1-9518-C844345A4996}" type="parTrans" cxnId="{072FB55F-8CEC-4349-B140-2381C3EFC25E}">
      <dgm:prSet/>
      <dgm:spPr/>
      <dgm:t>
        <a:bodyPr/>
        <a:lstStyle/>
        <a:p>
          <a:endParaRPr lang="en-US" sz="2000"/>
        </a:p>
      </dgm:t>
    </dgm:pt>
    <dgm:pt modelId="{3BF440E7-CE11-4499-9C4D-B48D3D0B5736}" type="sibTrans" cxnId="{072FB55F-8CEC-4349-B140-2381C3EFC25E}">
      <dgm:prSet/>
      <dgm:spPr/>
      <dgm:t>
        <a:bodyPr/>
        <a:lstStyle/>
        <a:p>
          <a:endParaRPr lang="en-US" sz="2000"/>
        </a:p>
      </dgm:t>
    </dgm:pt>
    <dgm:pt modelId="{726CE749-55BE-4760-8E43-0EC692A5D5DA}">
      <dgm:prSet phldrT="[Text]" custT="1"/>
      <dgm:spPr/>
      <dgm:t>
        <a:bodyPr/>
        <a:lstStyle/>
        <a:p>
          <a:r>
            <a:rPr lang="en-US" sz="1600" dirty="0"/>
            <a:t>Retreat Day 2</a:t>
          </a:r>
        </a:p>
      </dgm:t>
    </dgm:pt>
    <dgm:pt modelId="{986610A8-FD66-40B0-86DD-7DA0D8B0E662}" type="parTrans" cxnId="{03C6C211-731B-4105-94E8-E7637E0D54AF}">
      <dgm:prSet/>
      <dgm:spPr/>
      <dgm:t>
        <a:bodyPr/>
        <a:lstStyle/>
        <a:p>
          <a:endParaRPr lang="en-US"/>
        </a:p>
      </dgm:t>
    </dgm:pt>
    <dgm:pt modelId="{A9D88C21-015E-49E3-BCD9-5CD1FBBA7577}" type="sibTrans" cxnId="{03C6C211-731B-4105-94E8-E7637E0D54AF}">
      <dgm:prSet/>
      <dgm:spPr/>
      <dgm:t>
        <a:bodyPr/>
        <a:lstStyle/>
        <a:p>
          <a:endParaRPr lang="en-US"/>
        </a:p>
      </dgm:t>
    </dgm:pt>
    <dgm:pt modelId="{579DE615-E582-4A8F-B70E-FEC724344305}">
      <dgm:prSet phldrT="[Text]" custT="1"/>
      <dgm:spPr/>
      <dgm:t>
        <a:bodyPr/>
        <a:lstStyle/>
        <a:p>
          <a:r>
            <a:rPr lang="en-US" sz="1600" dirty="0"/>
            <a:t> </a:t>
          </a:r>
        </a:p>
      </dgm:t>
    </dgm:pt>
    <dgm:pt modelId="{604263E6-198B-4921-A53A-27D49E212B8E}" type="sibTrans" cxnId="{C5FC045E-6A71-475C-BF93-D87170848A08}">
      <dgm:prSet/>
      <dgm:spPr/>
      <dgm:t>
        <a:bodyPr/>
        <a:lstStyle/>
        <a:p>
          <a:endParaRPr lang="en-US"/>
        </a:p>
      </dgm:t>
    </dgm:pt>
    <dgm:pt modelId="{132D523A-A1BA-44CE-A2BE-8B5F44FA1C53}" type="parTrans" cxnId="{C5FC045E-6A71-475C-BF93-D87170848A08}">
      <dgm:prSet/>
      <dgm:spPr/>
      <dgm:t>
        <a:bodyPr/>
        <a:lstStyle/>
        <a:p>
          <a:endParaRPr lang="en-US"/>
        </a:p>
      </dgm:t>
    </dgm:pt>
    <dgm:pt modelId="{599A04B4-50CA-48D0-A9E8-022E1A6656AF}" type="pres">
      <dgm:prSet presAssocID="{59F6A199-92D6-47D9-A37E-230721B9ED08}" presName="Name0" presStyleCnt="0">
        <dgm:presLayoutVars>
          <dgm:dir/>
          <dgm:resizeHandles val="exact"/>
        </dgm:presLayoutVars>
      </dgm:prSet>
      <dgm:spPr/>
    </dgm:pt>
    <dgm:pt modelId="{3984697D-A583-4AE0-8C22-B84C57A3DDF3}" type="pres">
      <dgm:prSet presAssocID="{59F6A199-92D6-47D9-A37E-230721B9ED08}" presName="arrow" presStyleLbl="bgShp" presStyleIdx="0" presStyleCnt="1" custScaleY="95939" custLinFactNeighborX="1209" custLinFactNeighborY="0"/>
      <dgm:spPr>
        <a:solidFill>
          <a:schemeClr val="accent4"/>
        </a:solidFill>
      </dgm:spPr>
    </dgm:pt>
    <dgm:pt modelId="{F71EC1BB-C45D-4664-B8AA-D9C1DB35E2E8}" type="pres">
      <dgm:prSet presAssocID="{59F6A199-92D6-47D9-A37E-230721B9ED08}" presName="points" presStyleCnt="0"/>
      <dgm:spPr/>
    </dgm:pt>
    <dgm:pt modelId="{32A17ED1-3DE3-42ED-88FE-8187238870B5}" type="pres">
      <dgm:prSet presAssocID="{D28F9A94-7271-492D-BBF8-42C668976A6D}" presName="compositeA" presStyleCnt="0"/>
      <dgm:spPr/>
    </dgm:pt>
    <dgm:pt modelId="{5B7AFA68-F51A-4CB1-A898-B3B8FDC36F33}" type="pres">
      <dgm:prSet presAssocID="{D28F9A94-7271-492D-BBF8-42C668976A6D}" presName="textA" presStyleLbl="revTx" presStyleIdx="0" presStyleCnt="6" custScaleX="150947" custLinFactNeighborX="51542">
        <dgm:presLayoutVars>
          <dgm:bulletEnabled val="1"/>
        </dgm:presLayoutVars>
      </dgm:prSet>
      <dgm:spPr/>
    </dgm:pt>
    <dgm:pt modelId="{5C50E7BF-29DB-48FC-8E79-19865FE43896}" type="pres">
      <dgm:prSet presAssocID="{D28F9A94-7271-492D-BBF8-42C668976A6D}" presName="circleA" presStyleLbl="node1" presStyleIdx="0" presStyleCnt="6"/>
      <dgm:spPr>
        <a:ln>
          <a:solidFill>
            <a:schemeClr val="accent1"/>
          </a:solidFill>
        </a:ln>
      </dgm:spPr>
    </dgm:pt>
    <dgm:pt modelId="{A78F2E73-1C2F-48D3-8AE5-B9B13BF52326}" type="pres">
      <dgm:prSet presAssocID="{D28F9A94-7271-492D-BBF8-42C668976A6D}" presName="spaceA" presStyleCnt="0"/>
      <dgm:spPr/>
    </dgm:pt>
    <dgm:pt modelId="{B8BF085A-7F55-468C-A740-DD1CC5EFAADF}" type="pres">
      <dgm:prSet presAssocID="{540D0C2A-E1B1-4B33-8612-CD062CBF6056}" presName="space" presStyleCnt="0"/>
      <dgm:spPr/>
    </dgm:pt>
    <dgm:pt modelId="{68D3E985-B350-4251-85C3-23C4302EF5C5}" type="pres">
      <dgm:prSet presAssocID="{EFA36FC9-7CD4-40D5-B6CF-B7149FC653D6}" presName="compositeB" presStyleCnt="0"/>
      <dgm:spPr/>
    </dgm:pt>
    <dgm:pt modelId="{C952CDF1-3403-420A-8920-A060BEEC333A}" type="pres">
      <dgm:prSet presAssocID="{EFA36FC9-7CD4-40D5-B6CF-B7149FC653D6}" presName="textB" presStyleLbl="revTx" presStyleIdx="1" presStyleCnt="6" custScaleX="153914">
        <dgm:presLayoutVars>
          <dgm:bulletEnabled val="1"/>
        </dgm:presLayoutVars>
      </dgm:prSet>
      <dgm:spPr/>
    </dgm:pt>
    <dgm:pt modelId="{73CCCC69-643F-428B-B697-075E433E7B97}" type="pres">
      <dgm:prSet presAssocID="{EFA36FC9-7CD4-40D5-B6CF-B7149FC653D6}" presName="circleB" presStyleLbl="node1" presStyleIdx="1" presStyleCnt="6"/>
      <dgm:spPr/>
    </dgm:pt>
    <dgm:pt modelId="{982B0509-900F-4FEB-A4A8-BB4AD3B23F44}" type="pres">
      <dgm:prSet presAssocID="{EFA36FC9-7CD4-40D5-B6CF-B7149FC653D6}" presName="spaceB" presStyleCnt="0"/>
      <dgm:spPr/>
    </dgm:pt>
    <dgm:pt modelId="{BB35BE75-5CCD-4FF2-B99B-6D57D32FF02A}" type="pres">
      <dgm:prSet presAssocID="{F5730A75-E136-4A72-85D9-5A493A629D28}" presName="space" presStyleCnt="0"/>
      <dgm:spPr/>
    </dgm:pt>
    <dgm:pt modelId="{6EA41E0B-C85B-4089-97C0-5F8455649546}" type="pres">
      <dgm:prSet presAssocID="{7DD4F819-EEEF-4579-9B0C-DDB712E0C65D}" presName="compositeA" presStyleCnt="0"/>
      <dgm:spPr/>
    </dgm:pt>
    <dgm:pt modelId="{CEF0B9E0-C21D-4F0E-BB80-0CB29A800ED3}" type="pres">
      <dgm:prSet presAssocID="{7DD4F819-EEEF-4579-9B0C-DDB712E0C65D}" presName="textA" presStyleLbl="revTx" presStyleIdx="2" presStyleCnt="6" custScaleX="118970">
        <dgm:presLayoutVars>
          <dgm:bulletEnabled val="1"/>
        </dgm:presLayoutVars>
      </dgm:prSet>
      <dgm:spPr/>
    </dgm:pt>
    <dgm:pt modelId="{90D885F1-D2BE-4CD4-BE2A-482B0ECAD7FF}" type="pres">
      <dgm:prSet presAssocID="{7DD4F819-EEEF-4579-9B0C-DDB712E0C65D}" presName="circleA" presStyleLbl="node1" presStyleIdx="2" presStyleCnt="6"/>
      <dgm:spPr/>
    </dgm:pt>
    <dgm:pt modelId="{9581AC08-451A-4E17-BEF5-6A1F45F51EF0}" type="pres">
      <dgm:prSet presAssocID="{7DD4F819-EEEF-4579-9B0C-DDB712E0C65D}" presName="spaceA" presStyleCnt="0"/>
      <dgm:spPr/>
    </dgm:pt>
    <dgm:pt modelId="{488651B0-88FC-4F0A-90B6-A79FF9C55042}" type="pres">
      <dgm:prSet presAssocID="{24B13929-8DA0-4D52-A77B-4C94C711F310}" presName="space" presStyleCnt="0"/>
      <dgm:spPr/>
    </dgm:pt>
    <dgm:pt modelId="{8CEE180D-5E98-4DE9-9219-6267B30CE7A8}" type="pres">
      <dgm:prSet presAssocID="{3433CDB0-696F-4E19-90C4-D9AC20B353EB}" presName="compositeB" presStyleCnt="0"/>
      <dgm:spPr/>
    </dgm:pt>
    <dgm:pt modelId="{84913F10-4994-4FAC-B01C-271778D50B20}" type="pres">
      <dgm:prSet presAssocID="{3433CDB0-696F-4E19-90C4-D9AC20B353EB}" presName="textB" presStyleLbl="revTx" presStyleIdx="3" presStyleCnt="6" custScaleX="121202">
        <dgm:presLayoutVars>
          <dgm:bulletEnabled val="1"/>
        </dgm:presLayoutVars>
      </dgm:prSet>
      <dgm:spPr/>
    </dgm:pt>
    <dgm:pt modelId="{A5AEA9B5-D3C8-4C5C-B222-DC98949A8F8E}" type="pres">
      <dgm:prSet presAssocID="{3433CDB0-696F-4E19-90C4-D9AC20B353EB}" presName="circleB" presStyleLbl="node1" presStyleIdx="3" presStyleCnt="6"/>
      <dgm:spPr/>
    </dgm:pt>
    <dgm:pt modelId="{0DBB77FF-D85B-4112-9E02-2AEF7569F045}" type="pres">
      <dgm:prSet presAssocID="{3433CDB0-696F-4E19-90C4-D9AC20B353EB}" presName="spaceB" presStyleCnt="0"/>
      <dgm:spPr/>
    </dgm:pt>
    <dgm:pt modelId="{E0533097-CD01-41CF-ACCC-781A3539574D}" type="pres">
      <dgm:prSet presAssocID="{3BF440E7-CE11-4499-9C4D-B48D3D0B5736}" presName="space" presStyleCnt="0"/>
      <dgm:spPr/>
    </dgm:pt>
    <dgm:pt modelId="{34CA8342-0B72-4E6F-825B-3196516BD358}" type="pres">
      <dgm:prSet presAssocID="{726CE749-55BE-4760-8E43-0EC692A5D5DA}" presName="compositeA" presStyleCnt="0"/>
      <dgm:spPr/>
    </dgm:pt>
    <dgm:pt modelId="{65F3E822-73BC-4554-A5A7-7747FC3ABDFC}" type="pres">
      <dgm:prSet presAssocID="{726CE749-55BE-4760-8E43-0EC692A5D5DA}" presName="textA" presStyleLbl="revTx" presStyleIdx="4" presStyleCnt="6" custScaleX="128223">
        <dgm:presLayoutVars>
          <dgm:bulletEnabled val="1"/>
        </dgm:presLayoutVars>
      </dgm:prSet>
      <dgm:spPr/>
    </dgm:pt>
    <dgm:pt modelId="{454F1A4E-405D-48E4-B491-AF313AEFD926}" type="pres">
      <dgm:prSet presAssocID="{726CE749-55BE-4760-8E43-0EC692A5D5DA}" presName="circleA" presStyleLbl="node1" presStyleIdx="4" presStyleCnt="6"/>
      <dgm:spPr/>
    </dgm:pt>
    <dgm:pt modelId="{99C5A7E8-D9C4-4A82-9519-692732109571}" type="pres">
      <dgm:prSet presAssocID="{726CE749-55BE-4760-8E43-0EC692A5D5DA}" presName="spaceA" presStyleCnt="0"/>
      <dgm:spPr/>
    </dgm:pt>
    <dgm:pt modelId="{9C55C9C7-4077-4D12-9D95-5CAFFCED85A2}" type="pres">
      <dgm:prSet presAssocID="{A9D88C21-015E-49E3-BCD9-5CD1FBBA7577}" presName="space" presStyleCnt="0"/>
      <dgm:spPr/>
    </dgm:pt>
    <dgm:pt modelId="{14B784A6-6F3F-4E38-8EE7-561421DA4595}" type="pres">
      <dgm:prSet presAssocID="{579DE615-E582-4A8F-B70E-FEC724344305}" presName="compositeB" presStyleCnt="0"/>
      <dgm:spPr/>
    </dgm:pt>
    <dgm:pt modelId="{7F6D4AC7-852D-4014-B8DE-C440DDA20A3A}" type="pres">
      <dgm:prSet presAssocID="{579DE615-E582-4A8F-B70E-FEC724344305}" presName="textB" presStyleLbl="revTx" presStyleIdx="5" presStyleCnt="6" custScaleX="151802">
        <dgm:presLayoutVars>
          <dgm:bulletEnabled val="1"/>
        </dgm:presLayoutVars>
      </dgm:prSet>
      <dgm:spPr/>
    </dgm:pt>
    <dgm:pt modelId="{28713833-A11C-4ADE-AB9E-5D6A0409E019}" type="pres">
      <dgm:prSet presAssocID="{579DE615-E582-4A8F-B70E-FEC724344305}" presName="circleB" presStyleLbl="node1" presStyleIdx="5" presStyleCnt="6"/>
      <dgm:spPr/>
    </dgm:pt>
    <dgm:pt modelId="{5C9B01BD-AD3A-40E1-AFB2-48A61A2DD38D}" type="pres">
      <dgm:prSet presAssocID="{579DE615-E582-4A8F-B70E-FEC724344305}" presName="spaceB" presStyleCnt="0"/>
      <dgm:spPr/>
    </dgm:pt>
  </dgm:ptLst>
  <dgm:cxnLst>
    <dgm:cxn modelId="{03C6C211-731B-4105-94E8-E7637E0D54AF}" srcId="{59F6A199-92D6-47D9-A37E-230721B9ED08}" destId="{726CE749-55BE-4760-8E43-0EC692A5D5DA}" srcOrd="4" destOrd="0" parTransId="{986610A8-FD66-40B0-86DD-7DA0D8B0E662}" sibTransId="{A9D88C21-015E-49E3-BCD9-5CD1FBBA7577}"/>
    <dgm:cxn modelId="{DAE95D1C-AF04-4E81-88A8-6536C753E9D0}" type="presOf" srcId="{7DD4F819-EEEF-4579-9B0C-DDB712E0C65D}" destId="{CEF0B9E0-C21D-4F0E-BB80-0CB29A800ED3}" srcOrd="0" destOrd="0" presId="urn:microsoft.com/office/officeart/2005/8/layout/hProcess11"/>
    <dgm:cxn modelId="{C5FC045E-6A71-475C-BF93-D87170848A08}" srcId="{59F6A199-92D6-47D9-A37E-230721B9ED08}" destId="{579DE615-E582-4A8F-B70E-FEC724344305}" srcOrd="5" destOrd="0" parTransId="{132D523A-A1BA-44CE-A2BE-8B5F44FA1C53}" sibTransId="{604263E6-198B-4921-A53A-27D49E212B8E}"/>
    <dgm:cxn modelId="{072FB55F-8CEC-4349-B140-2381C3EFC25E}" srcId="{59F6A199-92D6-47D9-A37E-230721B9ED08}" destId="{3433CDB0-696F-4E19-90C4-D9AC20B353EB}" srcOrd="3" destOrd="0" parTransId="{6B80D098-89F1-44C1-9518-C844345A4996}" sibTransId="{3BF440E7-CE11-4499-9C4D-B48D3D0B5736}"/>
    <dgm:cxn modelId="{0E770369-EB02-4373-9E33-B730ACF69F2B}" type="presOf" srcId="{3433CDB0-696F-4E19-90C4-D9AC20B353EB}" destId="{84913F10-4994-4FAC-B01C-271778D50B20}" srcOrd="0" destOrd="0" presId="urn:microsoft.com/office/officeart/2005/8/layout/hProcess11"/>
    <dgm:cxn modelId="{FBE23690-DA74-490B-BB5D-05652C3A9B74}" type="presOf" srcId="{579DE615-E582-4A8F-B70E-FEC724344305}" destId="{7F6D4AC7-852D-4014-B8DE-C440DDA20A3A}" srcOrd="0" destOrd="0" presId="urn:microsoft.com/office/officeart/2005/8/layout/hProcess11"/>
    <dgm:cxn modelId="{E2C5CA96-9E75-4E1D-B425-3596983C321A}" srcId="{59F6A199-92D6-47D9-A37E-230721B9ED08}" destId="{D28F9A94-7271-492D-BBF8-42C668976A6D}" srcOrd="0" destOrd="0" parTransId="{6A2CF541-E585-4191-96C4-810DB00470B0}" sibTransId="{540D0C2A-E1B1-4B33-8612-CD062CBF6056}"/>
    <dgm:cxn modelId="{68ACECA8-4230-4235-9A79-12B6842A7CAA}" type="presOf" srcId="{59F6A199-92D6-47D9-A37E-230721B9ED08}" destId="{599A04B4-50CA-48D0-A9E8-022E1A6656AF}" srcOrd="0" destOrd="0" presId="urn:microsoft.com/office/officeart/2005/8/layout/hProcess11"/>
    <dgm:cxn modelId="{DC7CCFC2-2CB4-49B5-B2AB-D904E1C5E78B}" type="presOf" srcId="{EFA36FC9-7CD4-40D5-B6CF-B7149FC653D6}" destId="{C952CDF1-3403-420A-8920-A060BEEC333A}" srcOrd="0" destOrd="0" presId="urn:microsoft.com/office/officeart/2005/8/layout/hProcess11"/>
    <dgm:cxn modelId="{D0391DC8-783C-4DD3-BA63-C6EB0EA94445}" type="presOf" srcId="{726CE749-55BE-4760-8E43-0EC692A5D5DA}" destId="{65F3E822-73BC-4554-A5A7-7747FC3ABDFC}" srcOrd="0" destOrd="0" presId="urn:microsoft.com/office/officeart/2005/8/layout/hProcess11"/>
    <dgm:cxn modelId="{82798BF1-184A-4ABA-B1D6-FEFE67AF8057}" type="presOf" srcId="{D28F9A94-7271-492D-BBF8-42C668976A6D}" destId="{5B7AFA68-F51A-4CB1-A898-B3B8FDC36F33}" srcOrd="0" destOrd="0" presId="urn:microsoft.com/office/officeart/2005/8/layout/hProcess11"/>
    <dgm:cxn modelId="{3BD0E3F2-F5D1-4152-B01F-0A322D33BBC7}" srcId="{59F6A199-92D6-47D9-A37E-230721B9ED08}" destId="{7DD4F819-EEEF-4579-9B0C-DDB712E0C65D}" srcOrd="2" destOrd="0" parTransId="{A064156C-6490-412A-B956-6D4165ED7170}" sibTransId="{24B13929-8DA0-4D52-A77B-4C94C711F310}"/>
    <dgm:cxn modelId="{8B53F9F5-0880-465B-9F67-8B4FDDE59D08}" srcId="{59F6A199-92D6-47D9-A37E-230721B9ED08}" destId="{EFA36FC9-7CD4-40D5-B6CF-B7149FC653D6}" srcOrd="1" destOrd="0" parTransId="{00D3D67D-735B-4B19-A340-592ED4868982}" sibTransId="{F5730A75-E136-4A72-85D9-5A493A629D28}"/>
    <dgm:cxn modelId="{88D462FC-12E0-4C94-9C58-758FE0C9BC11}" type="presParOf" srcId="{599A04B4-50CA-48D0-A9E8-022E1A6656AF}" destId="{3984697D-A583-4AE0-8C22-B84C57A3DDF3}" srcOrd="0" destOrd="0" presId="urn:microsoft.com/office/officeart/2005/8/layout/hProcess11"/>
    <dgm:cxn modelId="{530168E7-56FC-4AF0-8918-EF20BD4D4427}" type="presParOf" srcId="{599A04B4-50CA-48D0-A9E8-022E1A6656AF}" destId="{F71EC1BB-C45D-4664-B8AA-D9C1DB35E2E8}" srcOrd="1" destOrd="0" presId="urn:microsoft.com/office/officeart/2005/8/layout/hProcess11"/>
    <dgm:cxn modelId="{795EFCC0-1289-4565-ADC6-2C872582DD46}" type="presParOf" srcId="{F71EC1BB-C45D-4664-B8AA-D9C1DB35E2E8}" destId="{32A17ED1-3DE3-42ED-88FE-8187238870B5}" srcOrd="0" destOrd="0" presId="urn:microsoft.com/office/officeart/2005/8/layout/hProcess11"/>
    <dgm:cxn modelId="{E4630795-F90F-4066-AC9B-ADD9D086434E}" type="presParOf" srcId="{32A17ED1-3DE3-42ED-88FE-8187238870B5}" destId="{5B7AFA68-F51A-4CB1-A898-B3B8FDC36F33}" srcOrd="0" destOrd="0" presId="urn:microsoft.com/office/officeart/2005/8/layout/hProcess11"/>
    <dgm:cxn modelId="{6B04DC6F-8678-4E6E-8397-F529FBDB1FAF}" type="presParOf" srcId="{32A17ED1-3DE3-42ED-88FE-8187238870B5}" destId="{5C50E7BF-29DB-48FC-8E79-19865FE43896}" srcOrd="1" destOrd="0" presId="urn:microsoft.com/office/officeart/2005/8/layout/hProcess11"/>
    <dgm:cxn modelId="{E72142AB-1668-4387-9BBA-A425750821B3}" type="presParOf" srcId="{32A17ED1-3DE3-42ED-88FE-8187238870B5}" destId="{A78F2E73-1C2F-48D3-8AE5-B9B13BF52326}" srcOrd="2" destOrd="0" presId="urn:microsoft.com/office/officeart/2005/8/layout/hProcess11"/>
    <dgm:cxn modelId="{F26163CF-D439-445D-8E01-78858FC5081F}" type="presParOf" srcId="{F71EC1BB-C45D-4664-B8AA-D9C1DB35E2E8}" destId="{B8BF085A-7F55-468C-A740-DD1CC5EFAADF}" srcOrd="1" destOrd="0" presId="urn:microsoft.com/office/officeart/2005/8/layout/hProcess11"/>
    <dgm:cxn modelId="{38154213-9E30-45D0-A21A-32C22EBE0566}" type="presParOf" srcId="{F71EC1BB-C45D-4664-B8AA-D9C1DB35E2E8}" destId="{68D3E985-B350-4251-85C3-23C4302EF5C5}" srcOrd="2" destOrd="0" presId="urn:microsoft.com/office/officeart/2005/8/layout/hProcess11"/>
    <dgm:cxn modelId="{7038FC9F-96F9-4596-8BD4-B5A6199FD354}" type="presParOf" srcId="{68D3E985-B350-4251-85C3-23C4302EF5C5}" destId="{C952CDF1-3403-420A-8920-A060BEEC333A}" srcOrd="0" destOrd="0" presId="urn:microsoft.com/office/officeart/2005/8/layout/hProcess11"/>
    <dgm:cxn modelId="{5322FBC8-4D00-42C4-8083-8B9D05441DFC}" type="presParOf" srcId="{68D3E985-B350-4251-85C3-23C4302EF5C5}" destId="{73CCCC69-643F-428B-B697-075E433E7B97}" srcOrd="1" destOrd="0" presId="urn:microsoft.com/office/officeart/2005/8/layout/hProcess11"/>
    <dgm:cxn modelId="{63A925C6-B307-4A48-BFE3-E43FBD9E6E80}" type="presParOf" srcId="{68D3E985-B350-4251-85C3-23C4302EF5C5}" destId="{982B0509-900F-4FEB-A4A8-BB4AD3B23F44}" srcOrd="2" destOrd="0" presId="urn:microsoft.com/office/officeart/2005/8/layout/hProcess11"/>
    <dgm:cxn modelId="{3345E07B-4C55-4134-B3BB-644DDEF8E876}" type="presParOf" srcId="{F71EC1BB-C45D-4664-B8AA-D9C1DB35E2E8}" destId="{BB35BE75-5CCD-4FF2-B99B-6D57D32FF02A}" srcOrd="3" destOrd="0" presId="urn:microsoft.com/office/officeart/2005/8/layout/hProcess11"/>
    <dgm:cxn modelId="{C75EB951-8332-47E2-AA71-224A3484849D}" type="presParOf" srcId="{F71EC1BB-C45D-4664-B8AA-D9C1DB35E2E8}" destId="{6EA41E0B-C85B-4089-97C0-5F8455649546}" srcOrd="4" destOrd="0" presId="urn:microsoft.com/office/officeart/2005/8/layout/hProcess11"/>
    <dgm:cxn modelId="{BB6D8137-243B-453E-8C14-1BA85C570B9C}" type="presParOf" srcId="{6EA41E0B-C85B-4089-97C0-5F8455649546}" destId="{CEF0B9E0-C21D-4F0E-BB80-0CB29A800ED3}" srcOrd="0" destOrd="0" presId="urn:microsoft.com/office/officeart/2005/8/layout/hProcess11"/>
    <dgm:cxn modelId="{A41A89AF-AF53-4E01-BF70-4ACB091F195E}" type="presParOf" srcId="{6EA41E0B-C85B-4089-97C0-5F8455649546}" destId="{90D885F1-D2BE-4CD4-BE2A-482B0ECAD7FF}" srcOrd="1" destOrd="0" presId="urn:microsoft.com/office/officeart/2005/8/layout/hProcess11"/>
    <dgm:cxn modelId="{EEBEB9A2-3E37-4737-B246-77C986093BC0}" type="presParOf" srcId="{6EA41E0B-C85B-4089-97C0-5F8455649546}" destId="{9581AC08-451A-4E17-BEF5-6A1F45F51EF0}" srcOrd="2" destOrd="0" presId="urn:microsoft.com/office/officeart/2005/8/layout/hProcess11"/>
    <dgm:cxn modelId="{284BAC80-2A50-469A-B4DB-BA57A7F9E520}" type="presParOf" srcId="{F71EC1BB-C45D-4664-B8AA-D9C1DB35E2E8}" destId="{488651B0-88FC-4F0A-90B6-A79FF9C55042}" srcOrd="5" destOrd="0" presId="urn:microsoft.com/office/officeart/2005/8/layout/hProcess11"/>
    <dgm:cxn modelId="{21F46B4B-C6C9-4E6F-BFD2-3A19167AF482}" type="presParOf" srcId="{F71EC1BB-C45D-4664-B8AA-D9C1DB35E2E8}" destId="{8CEE180D-5E98-4DE9-9219-6267B30CE7A8}" srcOrd="6" destOrd="0" presId="urn:microsoft.com/office/officeart/2005/8/layout/hProcess11"/>
    <dgm:cxn modelId="{98FDDBC4-BDD5-4A90-9A12-FC433F32101F}" type="presParOf" srcId="{8CEE180D-5E98-4DE9-9219-6267B30CE7A8}" destId="{84913F10-4994-4FAC-B01C-271778D50B20}" srcOrd="0" destOrd="0" presId="urn:microsoft.com/office/officeart/2005/8/layout/hProcess11"/>
    <dgm:cxn modelId="{C49DB230-91F3-4143-924D-8F9F18F89A9B}" type="presParOf" srcId="{8CEE180D-5E98-4DE9-9219-6267B30CE7A8}" destId="{A5AEA9B5-D3C8-4C5C-B222-DC98949A8F8E}" srcOrd="1" destOrd="0" presId="urn:microsoft.com/office/officeart/2005/8/layout/hProcess11"/>
    <dgm:cxn modelId="{58056A40-5081-492F-B79B-8753D0782758}" type="presParOf" srcId="{8CEE180D-5E98-4DE9-9219-6267B30CE7A8}" destId="{0DBB77FF-D85B-4112-9E02-2AEF7569F045}" srcOrd="2" destOrd="0" presId="urn:microsoft.com/office/officeart/2005/8/layout/hProcess11"/>
    <dgm:cxn modelId="{F5CD7A08-C3B8-4B47-BE93-12213248D470}" type="presParOf" srcId="{F71EC1BB-C45D-4664-B8AA-D9C1DB35E2E8}" destId="{E0533097-CD01-41CF-ACCC-781A3539574D}" srcOrd="7" destOrd="0" presId="urn:microsoft.com/office/officeart/2005/8/layout/hProcess11"/>
    <dgm:cxn modelId="{7E3A8113-2E72-499E-AEA4-75B374D0A9C5}" type="presParOf" srcId="{F71EC1BB-C45D-4664-B8AA-D9C1DB35E2E8}" destId="{34CA8342-0B72-4E6F-825B-3196516BD358}" srcOrd="8" destOrd="0" presId="urn:microsoft.com/office/officeart/2005/8/layout/hProcess11"/>
    <dgm:cxn modelId="{DFDFF2D1-DECF-4834-A85D-317DA93E666B}" type="presParOf" srcId="{34CA8342-0B72-4E6F-825B-3196516BD358}" destId="{65F3E822-73BC-4554-A5A7-7747FC3ABDFC}" srcOrd="0" destOrd="0" presId="urn:microsoft.com/office/officeart/2005/8/layout/hProcess11"/>
    <dgm:cxn modelId="{9304AE6A-6924-4557-B1FC-E3D7EB305DB5}" type="presParOf" srcId="{34CA8342-0B72-4E6F-825B-3196516BD358}" destId="{454F1A4E-405D-48E4-B491-AF313AEFD926}" srcOrd="1" destOrd="0" presId="urn:microsoft.com/office/officeart/2005/8/layout/hProcess11"/>
    <dgm:cxn modelId="{10BB8CDF-C1B7-4683-A451-226C514EB90C}" type="presParOf" srcId="{34CA8342-0B72-4E6F-825B-3196516BD358}" destId="{99C5A7E8-D9C4-4A82-9519-692732109571}" srcOrd="2" destOrd="0" presId="urn:microsoft.com/office/officeart/2005/8/layout/hProcess11"/>
    <dgm:cxn modelId="{25730B76-CFF2-49C2-BE9E-EA6D89D1B1D4}" type="presParOf" srcId="{F71EC1BB-C45D-4664-B8AA-D9C1DB35E2E8}" destId="{9C55C9C7-4077-4D12-9D95-5CAFFCED85A2}" srcOrd="9" destOrd="0" presId="urn:microsoft.com/office/officeart/2005/8/layout/hProcess11"/>
    <dgm:cxn modelId="{27AD5963-D0DB-4676-815C-929BE89C0111}" type="presParOf" srcId="{F71EC1BB-C45D-4664-B8AA-D9C1DB35E2E8}" destId="{14B784A6-6F3F-4E38-8EE7-561421DA4595}" srcOrd="10" destOrd="0" presId="urn:microsoft.com/office/officeart/2005/8/layout/hProcess11"/>
    <dgm:cxn modelId="{BB25CCCF-8E76-42A3-BF98-7A0094B9B5B2}" type="presParOf" srcId="{14B784A6-6F3F-4E38-8EE7-561421DA4595}" destId="{7F6D4AC7-852D-4014-B8DE-C440DDA20A3A}" srcOrd="0" destOrd="0" presId="urn:microsoft.com/office/officeart/2005/8/layout/hProcess11"/>
    <dgm:cxn modelId="{2892F55F-9CE8-4BD3-BD6B-2ED74B706A81}" type="presParOf" srcId="{14B784A6-6F3F-4E38-8EE7-561421DA4595}" destId="{28713833-A11C-4ADE-AB9E-5D6A0409E019}" srcOrd="1" destOrd="0" presId="urn:microsoft.com/office/officeart/2005/8/layout/hProcess11"/>
    <dgm:cxn modelId="{6C53A91A-4798-4A08-BA76-344AF24295C3}" type="presParOf" srcId="{14B784A6-6F3F-4E38-8EE7-561421DA4595}" destId="{5C9B01BD-AD3A-40E1-AFB2-48A61A2DD38D}"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0DC59D95-BA93-4805-9E7F-EBE6126AD4E2}"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custT="1"/>
      <dgm:spPr>
        <a:solidFill>
          <a:schemeClr val="bg2">
            <a:lumMod val="50000"/>
          </a:schemeClr>
        </a:solidFill>
      </dgm:spPr>
      <dgm:t>
        <a:bodyPr/>
        <a:lstStyle/>
        <a:p>
          <a:r>
            <a:rPr lang="en-US" sz="2600" b="1" dirty="0"/>
            <a:t>Common Humanity </a:t>
          </a:r>
          <a:r>
            <a:rPr lang="en-US" sz="2400" dirty="0"/>
            <a:t>vs. Isolation</a:t>
          </a:r>
        </a:p>
      </dgm:t>
    </dgm:pt>
    <dgm:pt modelId="{2F5CDEBC-8517-4936-B58C-B786FC4D4B64}" type="parTrans" cxnId="{2A16E842-5B4B-496F-8869-77C98ECC5B24}">
      <dgm:prSet/>
      <dgm:spPr/>
      <dgm:t>
        <a:bodyPr/>
        <a:lstStyle/>
        <a:p>
          <a:endParaRPr lang="en-US" sz="1400"/>
        </a:p>
      </dgm:t>
    </dgm:pt>
    <dgm:pt modelId="{A9AF0E40-915D-4A5B-838E-43236325E4B6}" type="sibTrans" cxnId="{2A16E842-5B4B-496F-8869-77C98ECC5B24}">
      <dgm:prSet/>
      <dgm:spPr/>
      <dgm:t>
        <a:bodyPr/>
        <a:lstStyle/>
        <a:p>
          <a:endParaRPr lang="en-US" sz="1400"/>
        </a:p>
      </dgm:t>
    </dgm:pt>
    <dgm:pt modelId="{B42F9210-2A5F-4F92-B6E4-A86D4A70F1A8}">
      <dgm:prSet phldrT="[Text]" custT="1"/>
      <dgm:spPr>
        <a:solidFill>
          <a:srgbClr val="005A84"/>
        </a:solidFill>
        <a:ln>
          <a:noFill/>
        </a:ln>
      </dgm:spPr>
      <dgm:t>
        <a:bodyPr/>
        <a:lstStyle/>
        <a:p>
          <a:r>
            <a:rPr lang="en-US" sz="2600" b="1" dirty="0"/>
            <a:t>Mindfulness           </a:t>
          </a:r>
          <a:r>
            <a:rPr lang="en-US" sz="2400" dirty="0"/>
            <a:t>vs. Over-identification</a:t>
          </a:r>
        </a:p>
      </dgm:t>
    </dgm:pt>
    <dgm:pt modelId="{3A2EEAD4-798E-44BB-BECF-1681CFBABA8F}" type="parTrans" cxnId="{F2D1F77F-96F2-4405-8529-114CB99E8871}">
      <dgm:prSet/>
      <dgm:spPr/>
      <dgm:t>
        <a:bodyPr/>
        <a:lstStyle/>
        <a:p>
          <a:endParaRPr lang="en-US" sz="1400"/>
        </a:p>
      </dgm:t>
    </dgm:pt>
    <dgm:pt modelId="{8C342A3C-76C6-4E56-89B1-6EB65EF491ED}" type="sibTrans" cxnId="{F2D1F77F-96F2-4405-8529-114CB99E8871}">
      <dgm:prSet/>
      <dgm:spPr/>
      <dgm:t>
        <a:bodyPr/>
        <a:lstStyle/>
        <a:p>
          <a:endParaRPr lang="en-US" sz="1400"/>
        </a:p>
      </dgm:t>
    </dgm:pt>
    <dgm:pt modelId="{7DF5A9D6-BD96-4128-9813-9A5207DAB2D1}">
      <dgm:prSet phldrT="[Text]" custT="1"/>
      <dgm:spPr>
        <a:solidFill>
          <a:schemeClr val="accent2"/>
        </a:solidFill>
      </dgm:spPr>
      <dgm:t>
        <a:bodyPr/>
        <a:lstStyle/>
        <a:p>
          <a:r>
            <a:rPr lang="en-US" sz="2600" b="1" dirty="0"/>
            <a:t>Self-kindness</a:t>
          </a:r>
          <a:r>
            <a:rPr lang="en-US" sz="2400" dirty="0"/>
            <a:t>          vs. Self-judgment</a:t>
          </a:r>
        </a:p>
      </dgm:t>
    </dgm:pt>
    <dgm:pt modelId="{AB53C4AE-255A-43BF-8334-EF7BA3D10C9C}" type="parTrans" cxnId="{8402C9D6-45FA-47E9-AA0F-C045EB20AC88}">
      <dgm:prSet/>
      <dgm:spPr/>
      <dgm:t>
        <a:bodyPr/>
        <a:lstStyle/>
        <a:p>
          <a:endParaRPr lang="en-US" sz="1400"/>
        </a:p>
      </dgm:t>
    </dgm:pt>
    <dgm:pt modelId="{143D27A8-8DF6-400C-9CB5-6A7393FB16C7}" type="sibTrans" cxnId="{8402C9D6-45FA-47E9-AA0F-C045EB20AC88}">
      <dgm:prSet/>
      <dgm:spPr/>
      <dgm:t>
        <a:bodyPr/>
        <a:lstStyle/>
        <a:p>
          <a:endParaRPr lang="en-US" sz="1400"/>
        </a:p>
      </dgm:t>
    </dgm:pt>
    <dgm:pt modelId="{15286078-A832-4DD8-ADBB-91331BBEA51A}" type="pres">
      <dgm:prSet presAssocID="{0DC59D95-BA93-4805-9E7F-EBE6126AD4E2}" presName="diagram" presStyleCnt="0">
        <dgm:presLayoutVars>
          <dgm:dir/>
          <dgm:resizeHandles val="exact"/>
        </dgm:presLayoutVars>
      </dgm:prSet>
      <dgm:spPr/>
    </dgm:pt>
    <dgm:pt modelId="{78F8C5F7-CCA4-43B9-A011-A22AD766215D}" type="pres">
      <dgm:prSet presAssocID="{B42F9210-2A5F-4F92-B6E4-A86D4A70F1A8}" presName="node" presStyleLbl="node1" presStyleIdx="0" presStyleCnt="3" custScaleX="109046">
        <dgm:presLayoutVars>
          <dgm:bulletEnabled val="1"/>
        </dgm:presLayoutVars>
      </dgm:prSet>
      <dgm:spPr/>
    </dgm:pt>
    <dgm:pt modelId="{A7E219F8-B590-4F9E-B563-4D9C62CC6FF2}" type="pres">
      <dgm:prSet presAssocID="{8C342A3C-76C6-4E56-89B1-6EB65EF491ED}" presName="sibTrans" presStyleCnt="0"/>
      <dgm:spPr/>
    </dgm:pt>
    <dgm:pt modelId="{C42FBC3E-77AF-46D8-B264-D39E24A152D4}" type="pres">
      <dgm:prSet presAssocID="{6EE859AC-ECCA-4121-A20C-94E7614D8ECD}" presName="node" presStyleLbl="node1" presStyleIdx="1" presStyleCnt="3" custScaleX="118084">
        <dgm:presLayoutVars>
          <dgm:bulletEnabled val="1"/>
        </dgm:presLayoutVars>
      </dgm:prSet>
      <dgm:spPr/>
    </dgm:pt>
    <dgm:pt modelId="{ABC567DA-8A43-4E88-8F32-7040A1FF76CD}" type="pres">
      <dgm:prSet presAssocID="{A9AF0E40-915D-4A5B-838E-43236325E4B6}" presName="sibTrans" presStyleCnt="0"/>
      <dgm:spPr/>
    </dgm:pt>
    <dgm:pt modelId="{41C59FCE-72F0-4C9B-9353-B842F62BACDB}" type="pres">
      <dgm:prSet presAssocID="{7DF5A9D6-BD96-4128-9813-9A5207DAB2D1}" presName="node" presStyleLbl="node1" presStyleIdx="2" presStyleCnt="3" custScaleX="108644">
        <dgm:presLayoutVars>
          <dgm:bulletEnabled val="1"/>
        </dgm:presLayoutVars>
      </dgm:prSet>
      <dgm:spPr/>
    </dgm:pt>
  </dgm:ptLst>
  <dgm:cxnLst>
    <dgm:cxn modelId="{D9B2121F-6B7F-4BFD-8D7E-158E576F94E2}" type="presOf" srcId="{7DF5A9D6-BD96-4128-9813-9A5207DAB2D1}" destId="{41C59FCE-72F0-4C9B-9353-B842F62BACDB}" srcOrd="0" destOrd="0" presId="urn:microsoft.com/office/officeart/2005/8/layout/default"/>
    <dgm:cxn modelId="{0FD12662-63A2-4786-8256-BABF137A09EB}" type="presOf" srcId="{6EE859AC-ECCA-4121-A20C-94E7614D8ECD}" destId="{C42FBC3E-77AF-46D8-B264-D39E24A152D4}" srcOrd="0" destOrd="0" presId="urn:microsoft.com/office/officeart/2005/8/layout/default"/>
    <dgm:cxn modelId="{2A16E842-5B4B-496F-8869-77C98ECC5B24}" srcId="{0DC59D95-BA93-4805-9E7F-EBE6126AD4E2}" destId="{6EE859AC-ECCA-4121-A20C-94E7614D8ECD}" srcOrd="1" destOrd="0" parTransId="{2F5CDEBC-8517-4936-B58C-B786FC4D4B64}" sibTransId="{A9AF0E40-915D-4A5B-838E-43236325E4B6}"/>
    <dgm:cxn modelId="{F2D1F77F-96F2-4405-8529-114CB99E8871}" srcId="{0DC59D95-BA93-4805-9E7F-EBE6126AD4E2}" destId="{B42F9210-2A5F-4F92-B6E4-A86D4A70F1A8}" srcOrd="0" destOrd="0" parTransId="{3A2EEAD4-798E-44BB-BECF-1681CFBABA8F}" sibTransId="{8C342A3C-76C6-4E56-89B1-6EB65EF491ED}"/>
    <dgm:cxn modelId="{8402C9D6-45FA-47E9-AA0F-C045EB20AC88}" srcId="{0DC59D95-BA93-4805-9E7F-EBE6126AD4E2}" destId="{7DF5A9D6-BD96-4128-9813-9A5207DAB2D1}" srcOrd="2" destOrd="0" parTransId="{AB53C4AE-255A-43BF-8334-EF7BA3D10C9C}" sibTransId="{143D27A8-8DF6-400C-9CB5-6A7393FB16C7}"/>
    <dgm:cxn modelId="{503C4FDE-B5D3-495B-8B78-9DCEE230D3C6}" type="presOf" srcId="{0DC59D95-BA93-4805-9E7F-EBE6126AD4E2}" destId="{15286078-A832-4DD8-ADBB-91331BBEA51A}" srcOrd="0" destOrd="0" presId="urn:microsoft.com/office/officeart/2005/8/layout/default"/>
    <dgm:cxn modelId="{410116EF-E276-418C-9530-F8F5B53C8584}" type="presOf" srcId="{B42F9210-2A5F-4F92-B6E4-A86D4A70F1A8}" destId="{78F8C5F7-CCA4-43B9-A011-A22AD766215D}" srcOrd="0" destOrd="0" presId="urn:microsoft.com/office/officeart/2005/8/layout/default"/>
    <dgm:cxn modelId="{A3E225CE-94F6-434D-9650-220F093A8D33}" type="presParOf" srcId="{15286078-A832-4DD8-ADBB-91331BBEA51A}" destId="{78F8C5F7-CCA4-43B9-A011-A22AD766215D}" srcOrd="0" destOrd="0" presId="urn:microsoft.com/office/officeart/2005/8/layout/default"/>
    <dgm:cxn modelId="{8A8F432C-33E8-4FA6-8E1E-979354F11496}" type="presParOf" srcId="{15286078-A832-4DD8-ADBB-91331BBEA51A}" destId="{A7E219F8-B590-4F9E-B563-4D9C62CC6FF2}" srcOrd="1" destOrd="0" presId="urn:microsoft.com/office/officeart/2005/8/layout/default"/>
    <dgm:cxn modelId="{A24D2365-32C6-406D-8824-51AC0E389F3D}" type="presParOf" srcId="{15286078-A832-4DD8-ADBB-91331BBEA51A}" destId="{C42FBC3E-77AF-46D8-B264-D39E24A152D4}" srcOrd="2" destOrd="0" presId="urn:microsoft.com/office/officeart/2005/8/layout/default"/>
    <dgm:cxn modelId="{09DBBFE8-AE13-494E-814E-7A79E45486F2}" type="presParOf" srcId="{15286078-A832-4DD8-ADBB-91331BBEA51A}" destId="{ABC567DA-8A43-4E88-8F32-7040A1FF76CD}" srcOrd="3" destOrd="0" presId="urn:microsoft.com/office/officeart/2005/8/layout/default"/>
    <dgm:cxn modelId="{34C688CC-7E39-42DE-BEF1-A95BDDC3A6FA}" type="presParOf" srcId="{15286078-A832-4DD8-ADBB-91331BBEA51A}" destId="{41C59FCE-72F0-4C9B-9353-B842F62BACDB}" srcOrd="4" destOrd="0" presId="urn:microsoft.com/office/officeart/2005/8/layout/default"/>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DC59D95-BA93-4805-9E7F-EBE6126AD4E2}"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dgm:spPr>
        <a:solidFill>
          <a:schemeClr val="bg2">
            <a:lumMod val="50000"/>
          </a:schemeClr>
        </a:solidFill>
      </dgm:spPr>
      <dgm:t>
        <a:bodyPr/>
        <a:lstStyle/>
        <a:p>
          <a:r>
            <a:rPr lang="en-US" dirty="0"/>
            <a:t>Common Humanity vs. Isolation</a:t>
          </a:r>
        </a:p>
      </dgm:t>
    </dgm:pt>
    <dgm:pt modelId="{2F5CDEBC-8517-4936-B58C-B786FC4D4B64}" type="parTrans" cxnId="{2A16E842-5B4B-496F-8869-77C98ECC5B24}">
      <dgm:prSet/>
      <dgm:spPr/>
      <dgm:t>
        <a:bodyPr/>
        <a:lstStyle/>
        <a:p>
          <a:endParaRPr lang="en-US"/>
        </a:p>
      </dgm:t>
    </dgm:pt>
    <dgm:pt modelId="{A9AF0E40-915D-4A5B-838E-43236325E4B6}" type="sibTrans" cxnId="{2A16E842-5B4B-496F-8869-77C98ECC5B24}">
      <dgm:prSet/>
      <dgm:spPr/>
      <dgm:t>
        <a:bodyPr/>
        <a:lstStyle/>
        <a:p>
          <a:endParaRPr lang="en-US"/>
        </a:p>
      </dgm:t>
    </dgm:pt>
    <dgm:pt modelId="{176BD7E5-BE8B-472B-8935-CB1122DE619E}">
      <dgm:prSet phldrT="[Text]" custT="1"/>
      <dgm:spPr>
        <a:solidFill>
          <a:schemeClr val="bg1">
            <a:alpha val="90000"/>
          </a:schemeClr>
        </a:solidFill>
        <a:ln w="6350">
          <a:solidFill>
            <a:schemeClr val="bg1">
              <a:lumMod val="65000"/>
            </a:schemeClr>
          </a:solidFill>
        </a:ln>
      </dgm:spPr>
      <dgm:t>
        <a:bodyPr/>
        <a:lstStyle/>
        <a:p>
          <a:r>
            <a:rPr lang="en-US" sz="2000" dirty="0"/>
            <a:t>View our personal experiences as part of a much larger human  experience</a:t>
          </a:r>
        </a:p>
      </dgm:t>
    </dgm:pt>
    <dgm:pt modelId="{96DA7287-7556-4DFD-AAE4-F3B2E709ED43}" type="parTrans" cxnId="{C97A5E91-1DE5-4692-9F39-5EF3A3FC29D8}">
      <dgm:prSet/>
      <dgm:spPr/>
      <dgm:t>
        <a:bodyPr/>
        <a:lstStyle/>
        <a:p>
          <a:endParaRPr lang="en-US"/>
        </a:p>
      </dgm:t>
    </dgm:pt>
    <dgm:pt modelId="{B36E0698-BE8C-4390-9B2E-6EF86BCB47CD}" type="sibTrans" cxnId="{C97A5E91-1DE5-4692-9F39-5EF3A3FC29D8}">
      <dgm:prSet/>
      <dgm:spPr/>
      <dgm:t>
        <a:bodyPr/>
        <a:lstStyle/>
        <a:p>
          <a:endParaRPr lang="en-US"/>
        </a:p>
      </dgm:t>
    </dgm:pt>
    <dgm:pt modelId="{B42F9210-2A5F-4F92-B6E4-A86D4A70F1A8}">
      <dgm:prSet phldrT="[Text]"/>
      <dgm:spPr>
        <a:solidFill>
          <a:srgbClr val="005A84"/>
        </a:solidFill>
        <a:ln>
          <a:solidFill>
            <a:srgbClr val="005A84"/>
          </a:solidFill>
        </a:ln>
      </dgm:spPr>
      <dgm:t>
        <a:bodyPr/>
        <a:lstStyle/>
        <a:p>
          <a:r>
            <a:rPr lang="en-US" dirty="0"/>
            <a:t>Mindfulness vs. Over-identification</a:t>
          </a:r>
        </a:p>
      </dgm:t>
    </dgm:pt>
    <dgm:pt modelId="{3A2EEAD4-798E-44BB-BECF-1681CFBABA8F}" type="parTrans" cxnId="{F2D1F77F-96F2-4405-8529-114CB99E8871}">
      <dgm:prSet/>
      <dgm:spPr/>
      <dgm:t>
        <a:bodyPr/>
        <a:lstStyle/>
        <a:p>
          <a:endParaRPr lang="en-US"/>
        </a:p>
      </dgm:t>
    </dgm:pt>
    <dgm:pt modelId="{8C342A3C-76C6-4E56-89B1-6EB65EF491ED}" type="sibTrans" cxnId="{F2D1F77F-96F2-4405-8529-114CB99E8871}">
      <dgm:prSet/>
      <dgm:spPr/>
      <dgm:t>
        <a:bodyPr/>
        <a:lstStyle/>
        <a:p>
          <a:endParaRPr lang="en-US"/>
        </a:p>
      </dgm:t>
    </dgm:pt>
    <dgm:pt modelId="{5CD682CF-C650-4D85-B92C-F228CD5EF97B}">
      <dgm:prSet phldrT="[Text]" custT="1"/>
      <dgm:spPr>
        <a:solidFill>
          <a:srgbClr val="FFFFFF">
            <a:alpha val="90000"/>
          </a:srgbClr>
        </a:solidFill>
        <a:ln w="6350">
          <a:solidFill>
            <a:srgbClr val="005A84"/>
          </a:solidFill>
        </a:ln>
      </dgm:spPr>
      <dgm:t>
        <a:bodyPr/>
        <a:lstStyle/>
        <a:p>
          <a:r>
            <a:rPr lang="en-US" sz="2000" dirty="0"/>
            <a:t>Take a balanced approach to our emotions, neither suppressing nor overreacting</a:t>
          </a:r>
        </a:p>
      </dgm:t>
    </dgm:pt>
    <dgm:pt modelId="{80BF1095-69C3-40C4-8CFB-D20CE308DF5C}" type="parTrans" cxnId="{726972A6-3AAB-4CC8-BBD3-D9FE95EFE459}">
      <dgm:prSet/>
      <dgm:spPr/>
      <dgm:t>
        <a:bodyPr/>
        <a:lstStyle/>
        <a:p>
          <a:endParaRPr lang="en-US"/>
        </a:p>
      </dgm:t>
    </dgm:pt>
    <dgm:pt modelId="{9484EB66-C981-4EA3-9C90-A46342CBD2E5}" type="sibTrans" cxnId="{726972A6-3AAB-4CC8-BBD3-D9FE95EFE459}">
      <dgm:prSet/>
      <dgm:spPr/>
      <dgm:t>
        <a:bodyPr/>
        <a:lstStyle/>
        <a:p>
          <a:endParaRPr lang="en-US"/>
        </a:p>
      </dgm:t>
    </dgm:pt>
    <dgm:pt modelId="{7DF5A9D6-BD96-4128-9813-9A5207DAB2D1}">
      <dgm:prSet phldrT="[Text]" custT="1"/>
      <dgm:spPr>
        <a:solidFill>
          <a:schemeClr val="accent2"/>
        </a:solidFill>
      </dgm:spPr>
      <dgm:t>
        <a:bodyPr/>
        <a:lstStyle/>
        <a:p>
          <a:r>
            <a:rPr lang="en-US" sz="2400" dirty="0"/>
            <a:t>Self-kindness vs. Self-judgment</a:t>
          </a:r>
        </a:p>
      </dgm:t>
    </dgm:pt>
    <dgm:pt modelId="{AB53C4AE-255A-43BF-8334-EF7BA3D10C9C}" type="parTrans" cxnId="{8402C9D6-45FA-47E9-AA0F-C045EB20AC88}">
      <dgm:prSet/>
      <dgm:spPr/>
      <dgm:t>
        <a:bodyPr/>
        <a:lstStyle/>
        <a:p>
          <a:endParaRPr lang="en-US"/>
        </a:p>
      </dgm:t>
    </dgm:pt>
    <dgm:pt modelId="{143D27A8-8DF6-400C-9CB5-6A7393FB16C7}" type="sibTrans" cxnId="{8402C9D6-45FA-47E9-AA0F-C045EB20AC88}">
      <dgm:prSet/>
      <dgm:spPr/>
      <dgm:t>
        <a:bodyPr/>
        <a:lstStyle/>
        <a:p>
          <a:endParaRPr lang="en-US"/>
        </a:p>
      </dgm:t>
    </dgm:pt>
    <dgm:pt modelId="{3CA8FF95-E4C6-402E-8610-066C49DE59C9}">
      <dgm:prSet phldrT="[Text]" custT="1"/>
      <dgm:spPr>
        <a:solidFill>
          <a:schemeClr val="bg1">
            <a:alpha val="90000"/>
          </a:schemeClr>
        </a:solidFill>
        <a:ln w="6350">
          <a:solidFill>
            <a:schemeClr val="accent2"/>
          </a:solidFill>
        </a:ln>
      </dgm:spPr>
      <dgm:t>
        <a:bodyPr/>
        <a:lstStyle/>
        <a:p>
          <a:r>
            <a:rPr lang="en-US" sz="2000" dirty="0"/>
            <a:t>Accept and forgive ourselves when we suffer, fail, or feel inadequate</a:t>
          </a:r>
        </a:p>
      </dgm:t>
    </dgm:pt>
    <dgm:pt modelId="{681CAD99-1109-4398-B9F2-C1A63EBF0E35}" type="parTrans" cxnId="{6016C43E-C21F-48EF-81F3-E966A1A48E10}">
      <dgm:prSet/>
      <dgm:spPr/>
      <dgm:t>
        <a:bodyPr/>
        <a:lstStyle/>
        <a:p>
          <a:endParaRPr lang="en-US"/>
        </a:p>
      </dgm:t>
    </dgm:pt>
    <dgm:pt modelId="{25C9A388-6DA0-4031-8B94-128A93521D1C}" type="sibTrans" cxnId="{6016C43E-C21F-48EF-81F3-E966A1A48E10}">
      <dgm:prSet/>
      <dgm:spPr/>
      <dgm:t>
        <a:bodyPr/>
        <a:lstStyle/>
        <a:p>
          <a:endParaRPr lang="en-US"/>
        </a:p>
      </dgm:t>
    </dgm:pt>
    <dgm:pt modelId="{56787F48-A6F4-45AA-A5BF-7BA740333850}" type="pres">
      <dgm:prSet presAssocID="{0DC59D95-BA93-4805-9E7F-EBE6126AD4E2}" presName="Name0" presStyleCnt="0">
        <dgm:presLayoutVars>
          <dgm:dir/>
          <dgm:animLvl val="lvl"/>
          <dgm:resizeHandles val="exact"/>
        </dgm:presLayoutVars>
      </dgm:prSet>
      <dgm:spPr/>
    </dgm:pt>
    <dgm:pt modelId="{CC915B05-7FF8-4509-94E5-DC3EDB6E5316}" type="pres">
      <dgm:prSet presAssocID="{B42F9210-2A5F-4F92-B6E4-A86D4A70F1A8}" presName="composite" presStyleCnt="0"/>
      <dgm:spPr/>
    </dgm:pt>
    <dgm:pt modelId="{8FB2853B-4929-455C-8584-A0F2DEB3225F}" type="pres">
      <dgm:prSet presAssocID="{B42F9210-2A5F-4F92-B6E4-A86D4A70F1A8}" presName="parTx" presStyleLbl="alignNode1" presStyleIdx="0" presStyleCnt="3">
        <dgm:presLayoutVars>
          <dgm:chMax val="0"/>
          <dgm:chPref val="0"/>
          <dgm:bulletEnabled val="1"/>
        </dgm:presLayoutVars>
      </dgm:prSet>
      <dgm:spPr/>
    </dgm:pt>
    <dgm:pt modelId="{A0C126F6-7726-450D-B8D4-8B41DC4493B3}" type="pres">
      <dgm:prSet presAssocID="{B42F9210-2A5F-4F92-B6E4-A86D4A70F1A8}" presName="desTx" presStyleLbl="alignAccFollowNode1" presStyleIdx="0" presStyleCnt="3">
        <dgm:presLayoutVars>
          <dgm:bulletEnabled val="1"/>
        </dgm:presLayoutVars>
      </dgm:prSet>
      <dgm:spPr/>
    </dgm:pt>
    <dgm:pt modelId="{9695493E-D44F-486E-ABF9-2F334F545144}" type="pres">
      <dgm:prSet presAssocID="{8C342A3C-76C6-4E56-89B1-6EB65EF491ED}" presName="space" presStyleCnt="0"/>
      <dgm:spPr/>
    </dgm:pt>
    <dgm:pt modelId="{DF76E86C-B2C9-4652-8AC9-F68BC108E3E2}" type="pres">
      <dgm:prSet presAssocID="{6EE859AC-ECCA-4121-A20C-94E7614D8ECD}" presName="composite" presStyleCnt="0"/>
      <dgm:spPr/>
    </dgm:pt>
    <dgm:pt modelId="{21D9A4BA-1B68-4454-8E4A-07582C9E665E}" type="pres">
      <dgm:prSet presAssocID="{6EE859AC-ECCA-4121-A20C-94E7614D8ECD}" presName="parTx" presStyleLbl="alignNode1" presStyleIdx="1" presStyleCnt="3">
        <dgm:presLayoutVars>
          <dgm:chMax val="0"/>
          <dgm:chPref val="0"/>
          <dgm:bulletEnabled val="1"/>
        </dgm:presLayoutVars>
      </dgm:prSet>
      <dgm:spPr/>
    </dgm:pt>
    <dgm:pt modelId="{E766195C-639B-4924-BAFB-6AD4011B0977}" type="pres">
      <dgm:prSet presAssocID="{6EE859AC-ECCA-4121-A20C-94E7614D8ECD}" presName="desTx" presStyleLbl="alignAccFollowNode1" presStyleIdx="1" presStyleCnt="3">
        <dgm:presLayoutVars>
          <dgm:bulletEnabled val="1"/>
        </dgm:presLayoutVars>
      </dgm:prSet>
      <dgm:spPr/>
    </dgm:pt>
    <dgm:pt modelId="{A22962E7-C1DB-4DA4-ADE3-4210E70EFCF7}" type="pres">
      <dgm:prSet presAssocID="{A9AF0E40-915D-4A5B-838E-43236325E4B6}" presName="space" presStyleCnt="0"/>
      <dgm:spPr/>
    </dgm:pt>
    <dgm:pt modelId="{7932068E-8ADC-4913-8890-332714B28E93}" type="pres">
      <dgm:prSet presAssocID="{7DF5A9D6-BD96-4128-9813-9A5207DAB2D1}" presName="composite" presStyleCnt="0"/>
      <dgm:spPr/>
    </dgm:pt>
    <dgm:pt modelId="{FC836656-2748-422D-9628-9B1832B63FF8}" type="pres">
      <dgm:prSet presAssocID="{7DF5A9D6-BD96-4128-9813-9A5207DAB2D1}" presName="parTx" presStyleLbl="alignNode1" presStyleIdx="2" presStyleCnt="3">
        <dgm:presLayoutVars>
          <dgm:chMax val="0"/>
          <dgm:chPref val="0"/>
          <dgm:bulletEnabled val="1"/>
        </dgm:presLayoutVars>
      </dgm:prSet>
      <dgm:spPr/>
    </dgm:pt>
    <dgm:pt modelId="{3F2888D7-915E-4014-87CD-C56D802FC8ED}" type="pres">
      <dgm:prSet presAssocID="{7DF5A9D6-BD96-4128-9813-9A5207DAB2D1}" presName="desTx" presStyleLbl="alignAccFollowNode1" presStyleIdx="2" presStyleCnt="3">
        <dgm:presLayoutVars>
          <dgm:bulletEnabled val="1"/>
        </dgm:presLayoutVars>
      </dgm:prSet>
      <dgm:spPr/>
    </dgm:pt>
  </dgm:ptLst>
  <dgm:cxnLst>
    <dgm:cxn modelId="{6016C43E-C21F-48EF-81F3-E966A1A48E10}" srcId="{7DF5A9D6-BD96-4128-9813-9A5207DAB2D1}" destId="{3CA8FF95-E4C6-402E-8610-066C49DE59C9}" srcOrd="0" destOrd="0" parTransId="{681CAD99-1109-4398-B9F2-C1A63EBF0E35}" sibTransId="{25C9A388-6DA0-4031-8B94-128A93521D1C}"/>
    <dgm:cxn modelId="{2A16E842-5B4B-496F-8869-77C98ECC5B24}" srcId="{0DC59D95-BA93-4805-9E7F-EBE6126AD4E2}" destId="{6EE859AC-ECCA-4121-A20C-94E7614D8ECD}" srcOrd="1" destOrd="0" parTransId="{2F5CDEBC-8517-4936-B58C-B786FC4D4B64}" sibTransId="{A9AF0E40-915D-4A5B-838E-43236325E4B6}"/>
    <dgm:cxn modelId="{E40A2976-CA29-4881-BFF8-69D5F0511CEE}" type="presOf" srcId="{3CA8FF95-E4C6-402E-8610-066C49DE59C9}" destId="{3F2888D7-915E-4014-87CD-C56D802FC8ED}" srcOrd="0" destOrd="0" presId="urn:microsoft.com/office/officeart/2005/8/layout/hList1"/>
    <dgm:cxn modelId="{F2D1F77F-96F2-4405-8529-114CB99E8871}" srcId="{0DC59D95-BA93-4805-9E7F-EBE6126AD4E2}" destId="{B42F9210-2A5F-4F92-B6E4-A86D4A70F1A8}" srcOrd="0" destOrd="0" parTransId="{3A2EEAD4-798E-44BB-BECF-1681CFBABA8F}" sibTransId="{8C342A3C-76C6-4E56-89B1-6EB65EF491ED}"/>
    <dgm:cxn modelId="{441D318A-BA67-4595-9D43-D89411E22F4B}" type="presOf" srcId="{176BD7E5-BE8B-472B-8935-CB1122DE619E}" destId="{E766195C-639B-4924-BAFB-6AD4011B0977}" srcOrd="0" destOrd="0" presId="urn:microsoft.com/office/officeart/2005/8/layout/hList1"/>
    <dgm:cxn modelId="{C97A5E91-1DE5-4692-9F39-5EF3A3FC29D8}" srcId="{6EE859AC-ECCA-4121-A20C-94E7614D8ECD}" destId="{176BD7E5-BE8B-472B-8935-CB1122DE619E}" srcOrd="0" destOrd="0" parTransId="{96DA7287-7556-4DFD-AAE4-F3B2E709ED43}" sibTransId="{B36E0698-BE8C-4390-9B2E-6EF86BCB47CD}"/>
    <dgm:cxn modelId="{A2737993-F7E7-41B9-95B1-EB2F2794AFE6}" type="presOf" srcId="{7DF5A9D6-BD96-4128-9813-9A5207DAB2D1}" destId="{FC836656-2748-422D-9628-9B1832B63FF8}" srcOrd="0" destOrd="0" presId="urn:microsoft.com/office/officeart/2005/8/layout/hList1"/>
    <dgm:cxn modelId="{0D1D8FA1-550A-4942-8E1C-E349C1FCE39A}" type="presOf" srcId="{5CD682CF-C650-4D85-B92C-F228CD5EF97B}" destId="{A0C126F6-7726-450D-B8D4-8B41DC4493B3}" srcOrd="0" destOrd="0" presId="urn:microsoft.com/office/officeart/2005/8/layout/hList1"/>
    <dgm:cxn modelId="{726972A6-3AAB-4CC8-BBD3-D9FE95EFE459}" srcId="{B42F9210-2A5F-4F92-B6E4-A86D4A70F1A8}" destId="{5CD682CF-C650-4D85-B92C-F228CD5EF97B}" srcOrd="0" destOrd="0" parTransId="{80BF1095-69C3-40C4-8CFB-D20CE308DF5C}" sibTransId="{9484EB66-C981-4EA3-9C90-A46342CBD2E5}"/>
    <dgm:cxn modelId="{3C1727AB-8ECC-4959-81E3-1AA5456DB83B}" type="presOf" srcId="{B42F9210-2A5F-4F92-B6E4-A86D4A70F1A8}" destId="{8FB2853B-4929-455C-8584-A0F2DEB3225F}" srcOrd="0" destOrd="0" presId="urn:microsoft.com/office/officeart/2005/8/layout/hList1"/>
    <dgm:cxn modelId="{1B7E17C5-9667-4C3E-A33D-B594D43F5FAB}" type="presOf" srcId="{6EE859AC-ECCA-4121-A20C-94E7614D8ECD}" destId="{21D9A4BA-1B68-4454-8E4A-07582C9E665E}" srcOrd="0" destOrd="0" presId="urn:microsoft.com/office/officeart/2005/8/layout/hList1"/>
    <dgm:cxn modelId="{8402C9D6-45FA-47E9-AA0F-C045EB20AC88}" srcId="{0DC59D95-BA93-4805-9E7F-EBE6126AD4E2}" destId="{7DF5A9D6-BD96-4128-9813-9A5207DAB2D1}" srcOrd="2" destOrd="0" parTransId="{AB53C4AE-255A-43BF-8334-EF7BA3D10C9C}" sibTransId="{143D27A8-8DF6-400C-9CB5-6A7393FB16C7}"/>
    <dgm:cxn modelId="{A4622FE3-7241-4254-A02A-0B8B5E6A270C}" type="presOf" srcId="{0DC59D95-BA93-4805-9E7F-EBE6126AD4E2}" destId="{56787F48-A6F4-45AA-A5BF-7BA740333850}" srcOrd="0" destOrd="0" presId="urn:microsoft.com/office/officeart/2005/8/layout/hList1"/>
    <dgm:cxn modelId="{5EC29ADD-0D38-4B9F-B1AA-EA08BF6045CC}" type="presParOf" srcId="{56787F48-A6F4-45AA-A5BF-7BA740333850}" destId="{CC915B05-7FF8-4509-94E5-DC3EDB6E5316}" srcOrd="0" destOrd="0" presId="urn:microsoft.com/office/officeart/2005/8/layout/hList1"/>
    <dgm:cxn modelId="{FB6A18E8-063A-4284-A3FB-E95F2E40C7B1}" type="presParOf" srcId="{CC915B05-7FF8-4509-94E5-DC3EDB6E5316}" destId="{8FB2853B-4929-455C-8584-A0F2DEB3225F}" srcOrd="0" destOrd="0" presId="urn:microsoft.com/office/officeart/2005/8/layout/hList1"/>
    <dgm:cxn modelId="{AD6372E7-820B-4D0F-91F7-B9D4E5B43510}" type="presParOf" srcId="{CC915B05-7FF8-4509-94E5-DC3EDB6E5316}" destId="{A0C126F6-7726-450D-B8D4-8B41DC4493B3}" srcOrd="1" destOrd="0" presId="urn:microsoft.com/office/officeart/2005/8/layout/hList1"/>
    <dgm:cxn modelId="{E41B0204-EDA3-418F-96C3-1513D1459648}" type="presParOf" srcId="{56787F48-A6F4-45AA-A5BF-7BA740333850}" destId="{9695493E-D44F-486E-ABF9-2F334F545144}" srcOrd="1" destOrd="0" presId="urn:microsoft.com/office/officeart/2005/8/layout/hList1"/>
    <dgm:cxn modelId="{2A093BF5-5421-4CE2-85D1-0D7BB48A9606}" type="presParOf" srcId="{56787F48-A6F4-45AA-A5BF-7BA740333850}" destId="{DF76E86C-B2C9-4652-8AC9-F68BC108E3E2}" srcOrd="2" destOrd="0" presId="urn:microsoft.com/office/officeart/2005/8/layout/hList1"/>
    <dgm:cxn modelId="{043D007F-1077-428D-A86F-DF49B23909FC}" type="presParOf" srcId="{DF76E86C-B2C9-4652-8AC9-F68BC108E3E2}" destId="{21D9A4BA-1B68-4454-8E4A-07582C9E665E}" srcOrd="0" destOrd="0" presId="urn:microsoft.com/office/officeart/2005/8/layout/hList1"/>
    <dgm:cxn modelId="{3FCD3A8E-48D9-4061-A905-05DE24B22509}" type="presParOf" srcId="{DF76E86C-B2C9-4652-8AC9-F68BC108E3E2}" destId="{E766195C-639B-4924-BAFB-6AD4011B0977}" srcOrd="1" destOrd="0" presId="urn:microsoft.com/office/officeart/2005/8/layout/hList1"/>
    <dgm:cxn modelId="{10B9E900-DF44-4906-A752-422981570C3F}" type="presParOf" srcId="{56787F48-A6F4-45AA-A5BF-7BA740333850}" destId="{A22962E7-C1DB-4DA4-ADE3-4210E70EFCF7}" srcOrd="3" destOrd="0" presId="urn:microsoft.com/office/officeart/2005/8/layout/hList1"/>
    <dgm:cxn modelId="{CA152D7A-F7C8-4148-BBD0-7933FAF5D4A0}" type="presParOf" srcId="{56787F48-A6F4-45AA-A5BF-7BA740333850}" destId="{7932068E-8ADC-4913-8890-332714B28E93}" srcOrd="4" destOrd="0" presId="urn:microsoft.com/office/officeart/2005/8/layout/hList1"/>
    <dgm:cxn modelId="{A574094F-23E9-4E34-A30E-209A21478FEF}" type="presParOf" srcId="{7932068E-8ADC-4913-8890-332714B28E93}" destId="{FC836656-2748-422D-9628-9B1832B63FF8}" srcOrd="0" destOrd="0" presId="urn:microsoft.com/office/officeart/2005/8/layout/hList1"/>
    <dgm:cxn modelId="{5534BB02-45D1-4749-9B38-784424236B06}" type="presParOf" srcId="{7932068E-8ADC-4913-8890-332714B28E93}" destId="{3F2888D7-915E-4014-87CD-C56D802FC8ED}" srcOrd="1" destOrd="0" presId="urn:microsoft.com/office/officeart/2005/8/layout/hList1"/>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DC59D95-BA93-4805-9E7F-EBE6126AD4E2}"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dgm:spPr>
        <a:solidFill>
          <a:schemeClr val="bg2">
            <a:lumMod val="50000"/>
          </a:schemeClr>
        </a:solidFill>
      </dgm:spPr>
      <dgm:t>
        <a:bodyPr/>
        <a:lstStyle/>
        <a:p>
          <a:r>
            <a:rPr lang="en-US" dirty="0"/>
            <a:t>Common Humanity vs. Isolation</a:t>
          </a:r>
        </a:p>
      </dgm:t>
    </dgm:pt>
    <dgm:pt modelId="{2F5CDEBC-8517-4936-B58C-B786FC4D4B64}" type="parTrans" cxnId="{2A16E842-5B4B-496F-8869-77C98ECC5B24}">
      <dgm:prSet/>
      <dgm:spPr/>
      <dgm:t>
        <a:bodyPr/>
        <a:lstStyle/>
        <a:p>
          <a:endParaRPr lang="en-US"/>
        </a:p>
      </dgm:t>
    </dgm:pt>
    <dgm:pt modelId="{A9AF0E40-915D-4A5B-838E-43236325E4B6}" type="sibTrans" cxnId="{2A16E842-5B4B-496F-8869-77C98ECC5B24}">
      <dgm:prSet/>
      <dgm:spPr/>
      <dgm:t>
        <a:bodyPr/>
        <a:lstStyle/>
        <a:p>
          <a:endParaRPr lang="en-US"/>
        </a:p>
      </dgm:t>
    </dgm:pt>
    <dgm:pt modelId="{176BD7E5-BE8B-472B-8935-CB1122DE619E}">
      <dgm:prSet phldrT="[Text]" custT="1"/>
      <dgm:spPr>
        <a:solidFill>
          <a:schemeClr val="bg1">
            <a:alpha val="90000"/>
          </a:schemeClr>
        </a:solidFill>
        <a:ln w="6350">
          <a:solidFill>
            <a:schemeClr val="bg1">
              <a:lumMod val="65000"/>
            </a:schemeClr>
          </a:solidFill>
        </a:ln>
      </dgm:spPr>
      <dgm:t>
        <a:bodyPr/>
        <a:lstStyle/>
        <a:p>
          <a:r>
            <a:rPr lang="en-US" sz="2000" dirty="0"/>
            <a:t>View our personal experiences as part of a much larger human  experience</a:t>
          </a:r>
        </a:p>
      </dgm:t>
    </dgm:pt>
    <dgm:pt modelId="{96DA7287-7556-4DFD-AAE4-F3B2E709ED43}" type="parTrans" cxnId="{C97A5E91-1DE5-4692-9F39-5EF3A3FC29D8}">
      <dgm:prSet/>
      <dgm:spPr/>
      <dgm:t>
        <a:bodyPr/>
        <a:lstStyle/>
        <a:p>
          <a:endParaRPr lang="en-US"/>
        </a:p>
      </dgm:t>
    </dgm:pt>
    <dgm:pt modelId="{B36E0698-BE8C-4390-9B2E-6EF86BCB47CD}" type="sibTrans" cxnId="{C97A5E91-1DE5-4692-9F39-5EF3A3FC29D8}">
      <dgm:prSet/>
      <dgm:spPr/>
      <dgm:t>
        <a:bodyPr/>
        <a:lstStyle/>
        <a:p>
          <a:endParaRPr lang="en-US"/>
        </a:p>
      </dgm:t>
    </dgm:pt>
    <dgm:pt modelId="{B42F9210-2A5F-4F92-B6E4-A86D4A70F1A8}">
      <dgm:prSet phldrT="[Text]"/>
      <dgm:spPr>
        <a:solidFill>
          <a:srgbClr val="005A84"/>
        </a:solidFill>
        <a:ln>
          <a:solidFill>
            <a:schemeClr val="accent4"/>
          </a:solidFill>
        </a:ln>
      </dgm:spPr>
      <dgm:t>
        <a:bodyPr/>
        <a:lstStyle/>
        <a:p>
          <a:r>
            <a:rPr lang="en-US" dirty="0"/>
            <a:t>Mindfulness vs. Over-identification</a:t>
          </a:r>
        </a:p>
      </dgm:t>
    </dgm:pt>
    <dgm:pt modelId="{3A2EEAD4-798E-44BB-BECF-1681CFBABA8F}" type="parTrans" cxnId="{F2D1F77F-96F2-4405-8529-114CB99E8871}">
      <dgm:prSet/>
      <dgm:spPr/>
      <dgm:t>
        <a:bodyPr/>
        <a:lstStyle/>
        <a:p>
          <a:endParaRPr lang="en-US"/>
        </a:p>
      </dgm:t>
    </dgm:pt>
    <dgm:pt modelId="{8C342A3C-76C6-4E56-89B1-6EB65EF491ED}" type="sibTrans" cxnId="{F2D1F77F-96F2-4405-8529-114CB99E8871}">
      <dgm:prSet/>
      <dgm:spPr/>
      <dgm:t>
        <a:bodyPr/>
        <a:lstStyle/>
        <a:p>
          <a:endParaRPr lang="en-US"/>
        </a:p>
      </dgm:t>
    </dgm:pt>
    <dgm:pt modelId="{5CD682CF-C650-4D85-B92C-F228CD5EF97B}">
      <dgm:prSet phldrT="[Text]" custT="1"/>
      <dgm:spPr>
        <a:solidFill>
          <a:srgbClr val="FFFFFF">
            <a:alpha val="90000"/>
          </a:srgbClr>
        </a:solidFill>
        <a:ln w="6350">
          <a:solidFill>
            <a:srgbClr val="005A84"/>
          </a:solidFill>
        </a:ln>
      </dgm:spPr>
      <dgm:t>
        <a:bodyPr/>
        <a:lstStyle/>
        <a:p>
          <a:r>
            <a:rPr lang="en-US" sz="2000" dirty="0"/>
            <a:t>Take a balanced approach to our emotions, neither suppressing nor overreacting</a:t>
          </a:r>
        </a:p>
      </dgm:t>
    </dgm:pt>
    <dgm:pt modelId="{80BF1095-69C3-40C4-8CFB-D20CE308DF5C}" type="parTrans" cxnId="{726972A6-3AAB-4CC8-BBD3-D9FE95EFE459}">
      <dgm:prSet/>
      <dgm:spPr/>
      <dgm:t>
        <a:bodyPr/>
        <a:lstStyle/>
        <a:p>
          <a:endParaRPr lang="en-US"/>
        </a:p>
      </dgm:t>
    </dgm:pt>
    <dgm:pt modelId="{9484EB66-C981-4EA3-9C90-A46342CBD2E5}" type="sibTrans" cxnId="{726972A6-3AAB-4CC8-BBD3-D9FE95EFE459}">
      <dgm:prSet/>
      <dgm:spPr/>
      <dgm:t>
        <a:bodyPr/>
        <a:lstStyle/>
        <a:p>
          <a:endParaRPr lang="en-US"/>
        </a:p>
      </dgm:t>
    </dgm:pt>
    <dgm:pt modelId="{7DF5A9D6-BD96-4128-9813-9A5207DAB2D1}">
      <dgm:prSet phldrT="[Text]" custT="1"/>
      <dgm:spPr>
        <a:solidFill>
          <a:schemeClr val="accent2"/>
        </a:solidFill>
      </dgm:spPr>
      <dgm:t>
        <a:bodyPr/>
        <a:lstStyle/>
        <a:p>
          <a:r>
            <a:rPr lang="en-US" sz="2400" dirty="0"/>
            <a:t>Self-kindness vs. Self-judgment</a:t>
          </a:r>
        </a:p>
      </dgm:t>
    </dgm:pt>
    <dgm:pt modelId="{AB53C4AE-255A-43BF-8334-EF7BA3D10C9C}" type="parTrans" cxnId="{8402C9D6-45FA-47E9-AA0F-C045EB20AC88}">
      <dgm:prSet/>
      <dgm:spPr/>
      <dgm:t>
        <a:bodyPr/>
        <a:lstStyle/>
        <a:p>
          <a:endParaRPr lang="en-US"/>
        </a:p>
      </dgm:t>
    </dgm:pt>
    <dgm:pt modelId="{143D27A8-8DF6-400C-9CB5-6A7393FB16C7}" type="sibTrans" cxnId="{8402C9D6-45FA-47E9-AA0F-C045EB20AC88}">
      <dgm:prSet/>
      <dgm:spPr/>
      <dgm:t>
        <a:bodyPr/>
        <a:lstStyle/>
        <a:p>
          <a:endParaRPr lang="en-US"/>
        </a:p>
      </dgm:t>
    </dgm:pt>
    <dgm:pt modelId="{3CA8FF95-E4C6-402E-8610-066C49DE59C9}">
      <dgm:prSet phldrT="[Text]" custT="1"/>
      <dgm:spPr>
        <a:blipFill rotWithShape="0">
          <a:blip xmlns:r="http://schemas.openxmlformats.org/officeDocument/2006/relationships" r:embed="rId1"/>
          <a:srcRect/>
          <a:stretch>
            <a:fillRect l="-77000" r="-77000"/>
          </a:stretch>
        </a:blipFill>
        <a:ln w="6350">
          <a:solidFill>
            <a:schemeClr val="accent2"/>
          </a:solidFill>
        </a:ln>
      </dgm:spPr>
      <dgm:t>
        <a:bodyPr/>
        <a:lstStyle/>
        <a:p>
          <a:r>
            <a:rPr lang="en-US" sz="2000" dirty="0"/>
            <a:t>Accept and forgive ourselves when we suffer, fail, or feel inadequate</a:t>
          </a:r>
        </a:p>
      </dgm:t>
    </dgm:pt>
    <dgm:pt modelId="{681CAD99-1109-4398-B9F2-C1A63EBF0E35}" type="parTrans" cxnId="{6016C43E-C21F-48EF-81F3-E966A1A48E10}">
      <dgm:prSet/>
      <dgm:spPr/>
      <dgm:t>
        <a:bodyPr/>
        <a:lstStyle/>
        <a:p>
          <a:endParaRPr lang="en-US"/>
        </a:p>
      </dgm:t>
    </dgm:pt>
    <dgm:pt modelId="{25C9A388-6DA0-4031-8B94-128A93521D1C}" type="sibTrans" cxnId="{6016C43E-C21F-48EF-81F3-E966A1A48E10}">
      <dgm:prSet/>
      <dgm:spPr/>
      <dgm:t>
        <a:bodyPr/>
        <a:lstStyle/>
        <a:p>
          <a:endParaRPr lang="en-US"/>
        </a:p>
      </dgm:t>
    </dgm:pt>
    <dgm:pt modelId="{56787F48-A6F4-45AA-A5BF-7BA740333850}" type="pres">
      <dgm:prSet presAssocID="{0DC59D95-BA93-4805-9E7F-EBE6126AD4E2}" presName="Name0" presStyleCnt="0">
        <dgm:presLayoutVars>
          <dgm:dir/>
          <dgm:animLvl val="lvl"/>
          <dgm:resizeHandles val="exact"/>
        </dgm:presLayoutVars>
      </dgm:prSet>
      <dgm:spPr/>
    </dgm:pt>
    <dgm:pt modelId="{CC915B05-7FF8-4509-94E5-DC3EDB6E5316}" type="pres">
      <dgm:prSet presAssocID="{B42F9210-2A5F-4F92-B6E4-A86D4A70F1A8}" presName="composite" presStyleCnt="0"/>
      <dgm:spPr/>
    </dgm:pt>
    <dgm:pt modelId="{8FB2853B-4929-455C-8584-A0F2DEB3225F}" type="pres">
      <dgm:prSet presAssocID="{B42F9210-2A5F-4F92-B6E4-A86D4A70F1A8}" presName="parTx" presStyleLbl="alignNode1" presStyleIdx="0" presStyleCnt="3">
        <dgm:presLayoutVars>
          <dgm:chMax val="0"/>
          <dgm:chPref val="0"/>
          <dgm:bulletEnabled val="1"/>
        </dgm:presLayoutVars>
      </dgm:prSet>
      <dgm:spPr/>
    </dgm:pt>
    <dgm:pt modelId="{A0C126F6-7726-450D-B8D4-8B41DC4493B3}" type="pres">
      <dgm:prSet presAssocID="{B42F9210-2A5F-4F92-B6E4-A86D4A70F1A8}" presName="desTx" presStyleLbl="alignAccFollowNode1" presStyleIdx="0" presStyleCnt="3">
        <dgm:presLayoutVars>
          <dgm:bulletEnabled val="1"/>
        </dgm:presLayoutVars>
      </dgm:prSet>
      <dgm:spPr/>
    </dgm:pt>
    <dgm:pt modelId="{9695493E-D44F-486E-ABF9-2F334F545144}" type="pres">
      <dgm:prSet presAssocID="{8C342A3C-76C6-4E56-89B1-6EB65EF491ED}" presName="space" presStyleCnt="0"/>
      <dgm:spPr/>
    </dgm:pt>
    <dgm:pt modelId="{DF76E86C-B2C9-4652-8AC9-F68BC108E3E2}" type="pres">
      <dgm:prSet presAssocID="{6EE859AC-ECCA-4121-A20C-94E7614D8ECD}" presName="composite" presStyleCnt="0"/>
      <dgm:spPr/>
    </dgm:pt>
    <dgm:pt modelId="{21D9A4BA-1B68-4454-8E4A-07582C9E665E}" type="pres">
      <dgm:prSet presAssocID="{6EE859AC-ECCA-4121-A20C-94E7614D8ECD}" presName="parTx" presStyleLbl="alignNode1" presStyleIdx="1" presStyleCnt="3">
        <dgm:presLayoutVars>
          <dgm:chMax val="0"/>
          <dgm:chPref val="0"/>
          <dgm:bulletEnabled val="1"/>
        </dgm:presLayoutVars>
      </dgm:prSet>
      <dgm:spPr/>
    </dgm:pt>
    <dgm:pt modelId="{E766195C-639B-4924-BAFB-6AD4011B0977}" type="pres">
      <dgm:prSet presAssocID="{6EE859AC-ECCA-4121-A20C-94E7614D8ECD}" presName="desTx" presStyleLbl="alignAccFollowNode1" presStyleIdx="1" presStyleCnt="3">
        <dgm:presLayoutVars>
          <dgm:bulletEnabled val="1"/>
        </dgm:presLayoutVars>
      </dgm:prSet>
      <dgm:spPr/>
    </dgm:pt>
    <dgm:pt modelId="{A22962E7-C1DB-4DA4-ADE3-4210E70EFCF7}" type="pres">
      <dgm:prSet presAssocID="{A9AF0E40-915D-4A5B-838E-43236325E4B6}" presName="space" presStyleCnt="0"/>
      <dgm:spPr/>
    </dgm:pt>
    <dgm:pt modelId="{7932068E-8ADC-4913-8890-332714B28E93}" type="pres">
      <dgm:prSet presAssocID="{7DF5A9D6-BD96-4128-9813-9A5207DAB2D1}" presName="composite" presStyleCnt="0"/>
      <dgm:spPr/>
    </dgm:pt>
    <dgm:pt modelId="{FC836656-2748-422D-9628-9B1832B63FF8}" type="pres">
      <dgm:prSet presAssocID="{7DF5A9D6-BD96-4128-9813-9A5207DAB2D1}" presName="parTx" presStyleLbl="alignNode1" presStyleIdx="2" presStyleCnt="3">
        <dgm:presLayoutVars>
          <dgm:chMax val="0"/>
          <dgm:chPref val="0"/>
          <dgm:bulletEnabled val="1"/>
        </dgm:presLayoutVars>
      </dgm:prSet>
      <dgm:spPr/>
    </dgm:pt>
    <dgm:pt modelId="{3F2888D7-915E-4014-87CD-C56D802FC8ED}" type="pres">
      <dgm:prSet presAssocID="{7DF5A9D6-BD96-4128-9813-9A5207DAB2D1}" presName="desTx" presStyleLbl="alignAccFollowNode1" presStyleIdx="2" presStyleCnt="3">
        <dgm:presLayoutVars>
          <dgm:bulletEnabled val="1"/>
        </dgm:presLayoutVars>
      </dgm:prSet>
      <dgm:spPr/>
    </dgm:pt>
  </dgm:ptLst>
  <dgm:cxnLst>
    <dgm:cxn modelId="{6016C43E-C21F-48EF-81F3-E966A1A48E10}" srcId="{7DF5A9D6-BD96-4128-9813-9A5207DAB2D1}" destId="{3CA8FF95-E4C6-402E-8610-066C49DE59C9}" srcOrd="0" destOrd="0" parTransId="{681CAD99-1109-4398-B9F2-C1A63EBF0E35}" sibTransId="{25C9A388-6DA0-4031-8B94-128A93521D1C}"/>
    <dgm:cxn modelId="{2A16E842-5B4B-496F-8869-77C98ECC5B24}" srcId="{0DC59D95-BA93-4805-9E7F-EBE6126AD4E2}" destId="{6EE859AC-ECCA-4121-A20C-94E7614D8ECD}" srcOrd="1" destOrd="0" parTransId="{2F5CDEBC-8517-4936-B58C-B786FC4D4B64}" sibTransId="{A9AF0E40-915D-4A5B-838E-43236325E4B6}"/>
    <dgm:cxn modelId="{E40A2976-CA29-4881-BFF8-69D5F0511CEE}" type="presOf" srcId="{3CA8FF95-E4C6-402E-8610-066C49DE59C9}" destId="{3F2888D7-915E-4014-87CD-C56D802FC8ED}" srcOrd="0" destOrd="0" presId="urn:microsoft.com/office/officeart/2005/8/layout/hList1"/>
    <dgm:cxn modelId="{F2D1F77F-96F2-4405-8529-114CB99E8871}" srcId="{0DC59D95-BA93-4805-9E7F-EBE6126AD4E2}" destId="{B42F9210-2A5F-4F92-B6E4-A86D4A70F1A8}" srcOrd="0" destOrd="0" parTransId="{3A2EEAD4-798E-44BB-BECF-1681CFBABA8F}" sibTransId="{8C342A3C-76C6-4E56-89B1-6EB65EF491ED}"/>
    <dgm:cxn modelId="{441D318A-BA67-4595-9D43-D89411E22F4B}" type="presOf" srcId="{176BD7E5-BE8B-472B-8935-CB1122DE619E}" destId="{E766195C-639B-4924-BAFB-6AD4011B0977}" srcOrd="0" destOrd="0" presId="urn:microsoft.com/office/officeart/2005/8/layout/hList1"/>
    <dgm:cxn modelId="{C97A5E91-1DE5-4692-9F39-5EF3A3FC29D8}" srcId="{6EE859AC-ECCA-4121-A20C-94E7614D8ECD}" destId="{176BD7E5-BE8B-472B-8935-CB1122DE619E}" srcOrd="0" destOrd="0" parTransId="{96DA7287-7556-4DFD-AAE4-F3B2E709ED43}" sibTransId="{B36E0698-BE8C-4390-9B2E-6EF86BCB47CD}"/>
    <dgm:cxn modelId="{A2737993-F7E7-41B9-95B1-EB2F2794AFE6}" type="presOf" srcId="{7DF5A9D6-BD96-4128-9813-9A5207DAB2D1}" destId="{FC836656-2748-422D-9628-9B1832B63FF8}" srcOrd="0" destOrd="0" presId="urn:microsoft.com/office/officeart/2005/8/layout/hList1"/>
    <dgm:cxn modelId="{0D1D8FA1-550A-4942-8E1C-E349C1FCE39A}" type="presOf" srcId="{5CD682CF-C650-4D85-B92C-F228CD5EF97B}" destId="{A0C126F6-7726-450D-B8D4-8B41DC4493B3}" srcOrd="0" destOrd="0" presId="urn:microsoft.com/office/officeart/2005/8/layout/hList1"/>
    <dgm:cxn modelId="{726972A6-3AAB-4CC8-BBD3-D9FE95EFE459}" srcId="{B42F9210-2A5F-4F92-B6E4-A86D4A70F1A8}" destId="{5CD682CF-C650-4D85-B92C-F228CD5EF97B}" srcOrd="0" destOrd="0" parTransId="{80BF1095-69C3-40C4-8CFB-D20CE308DF5C}" sibTransId="{9484EB66-C981-4EA3-9C90-A46342CBD2E5}"/>
    <dgm:cxn modelId="{3C1727AB-8ECC-4959-81E3-1AA5456DB83B}" type="presOf" srcId="{B42F9210-2A5F-4F92-B6E4-A86D4A70F1A8}" destId="{8FB2853B-4929-455C-8584-A0F2DEB3225F}" srcOrd="0" destOrd="0" presId="urn:microsoft.com/office/officeart/2005/8/layout/hList1"/>
    <dgm:cxn modelId="{1B7E17C5-9667-4C3E-A33D-B594D43F5FAB}" type="presOf" srcId="{6EE859AC-ECCA-4121-A20C-94E7614D8ECD}" destId="{21D9A4BA-1B68-4454-8E4A-07582C9E665E}" srcOrd="0" destOrd="0" presId="urn:microsoft.com/office/officeart/2005/8/layout/hList1"/>
    <dgm:cxn modelId="{8402C9D6-45FA-47E9-AA0F-C045EB20AC88}" srcId="{0DC59D95-BA93-4805-9E7F-EBE6126AD4E2}" destId="{7DF5A9D6-BD96-4128-9813-9A5207DAB2D1}" srcOrd="2" destOrd="0" parTransId="{AB53C4AE-255A-43BF-8334-EF7BA3D10C9C}" sibTransId="{143D27A8-8DF6-400C-9CB5-6A7393FB16C7}"/>
    <dgm:cxn modelId="{A4622FE3-7241-4254-A02A-0B8B5E6A270C}" type="presOf" srcId="{0DC59D95-BA93-4805-9E7F-EBE6126AD4E2}" destId="{56787F48-A6F4-45AA-A5BF-7BA740333850}" srcOrd="0" destOrd="0" presId="urn:microsoft.com/office/officeart/2005/8/layout/hList1"/>
    <dgm:cxn modelId="{5EC29ADD-0D38-4B9F-B1AA-EA08BF6045CC}" type="presParOf" srcId="{56787F48-A6F4-45AA-A5BF-7BA740333850}" destId="{CC915B05-7FF8-4509-94E5-DC3EDB6E5316}" srcOrd="0" destOrd="0" presId="urn:microsoft.com/office/officeart/2005/8/layout/hList1"/>
    <dgm:cxn modelId="{FB6A18E8-063A-4284-A3FB-E95F2E40C7B1}" type="presParOf" srcId="{CC915B05-7FF8-4509-94E5-DC3EDB6E5316}" destId="{8FB2853B-4929-455C-8584-A0F2DEB3225F}" srcOrd="0" destOrd="0" presId="urn:microsoft.com/office/officeart/2005/8/layout/hList1"/>
    <dgm:cxn modelId="{AD6372E7-820B-4D0F-91F7-B9D4E5B43510}" type="presParOf" srcId="{CC915B05-7FF8-4509-94E5-DC3EDB6E5316}" destId="{A0C126F6-7726-450D-B8D4-8B41DC4493B3}" srcOrd="1" destOrd="0" presId="urn:microsoft.com/office/officeart/2005/8/layout/hList1"/>
    <dgm:cxn modelId="{E41B0204-EDA3-418F-96C3-1513D1459648}" type="presParOf" srcId="{56787F48-A6F4-45AA-A5BF-7BA740333850}" destId="{9695493E-D44F-486E-ABF9-2F334F545144}" srcOrd="1" destOrd="0" presId="urn:microsoft.com/office/officeart/2005/8/layout/hList1"/>
    <dgm:cxn modelId="{2A093BF5-5421-4CE2-85D1-0D7BB48A9606}" type="presParOf" srcId="{56787F48-A6F4-45AA-A5BF-7BA740333850}" destId="{DF76E86C-B2C9-4652-8AC9-F68BC108E3E2}" srcOrd="2" destOrd="0" presId="urn:microsoft.com/office/officeart/2005/8/layout/hList1"/>
    <dgm:cxn modelId="{043D007F-1077-428D-A86F-DF49B23909FC}" type="presParOf" srcId="{DF76E86C-B2C9-4652-8AC9-F68BC108E3E2}" destId="{21D9A4BA-1B68-4454-8E4A-07582C9E665E}" srcOrd="0" destOrd="0" presId="urn:microsoft.com/office/officeart/2005/8/layout/hList1"/>
    <dgm:cxn modelId="{3FCD3A8E-48D9-4061-A905-05DE24B22509}" type="presParOf" srcId="{DF76E86C-B2C9-4652-8AC9-F68BC108E3E2}" destId="{E766195C-639B-4924-BAFB-6AD4011B0977}" srcOrd="1" destOrd="0" presId="urn:microsoft.com/office/officeart/2005/8/layout/hList1"/>
    <dgm:cxn modelId="{10B9E900-DF44-4906-A752-422981570C3F}" type="presParOf" srcId="{56787F48-A6F4-45AA-A5BF-7BA740333850}" destId="{A22962E7-C1DB-4DA4-ADE3-4210E70EFCF7}" srcOrd="3" destOrd="0" presId="urn:microsoft.com/office/officeart/2005/8/layout/hList1"/>
    <dgm:cxn modelId="{CA152D7A-F7C8-4148-BBD0-7933FAF5D4A0}" type="presParOf" srcId="{56787F48-A6F4-45AA-A5BF-7BA740333850}" destId="{7932068E-8ADC-4913-8890-332714B28E93}" srcOrd="4" destOrd="0" presId="urn:microsoft.com/office/officeart/2005/8/layout/hList1"/>
    <dgm:cxn modelId="{A574094F-23E9-4E34-A30E-209A21478FEF}" type="presParOf" srcId="{7932068E-8ADC-4913-8890-332714B28E93}" destId="{FC836656-2748-422D-9628-9B1832B63FF8}" srcOrd="0" destOrd="0" presId="urn:microsoft.com/office/officeart/2005/8/layout/hList1"/>
    <dgm:cxn modelId="{5534BB02-45D1-4749-9B38-784424236B06}" type="presParOf" srcId="{7932068E-8ADC-4913-8890-332714B28E93}" destId="{3F2888D7-915E-4014-87CD-C56D802FC8ED}" srcOrd="1" destOrd="0" presId="urn:microsoft.com/office/officeart/2005/8/layout/hList1"/>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DC59D95-BA93-4805-9E7F-EBE6126AD4E2}"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dgm:spPr>
        <a:solidFill>
          <a:schemeClr val="bg2">
            <a:lumMod val="50000"/>
          </a:schemeClr>
        </a:solidFill>
      </dgm:spPr>
      <dgm:t>
        <a:bodyPr/>
        <a:lstStyle/>
        <a:p>
          <a:r>
            <a:rPr lang="en-US" dirty="0"/>
            <a:t>Common Humanity vs. Isolation</a:t>
          </a:r>
        </a:p>
      </dgm:t>
    </dgm:pt>
    <dgm:pt modelId="{2F5CDEBC-8517-4936-B58C-B786FC4D4B64}" type="parTrans" cxnId="{2A16E842-5B4B-496F-8869-77C98ECC5B24}">
      <dgm:prSet/>
      <dgm:spPr/>
      <dgm:t>
        <a:bodyPr/>
        <a:lstStyle/>
        <a:p>
          <a:endParaRPr lang="en-US"/>
        </a:p>
      </dgm:t>
    </dgm:pt>
    <dgm:pt modelId="{A9AF0E40-915D-4A5B-838E-43236325E4B6}" type="sibTrans" cxnId="{2A16E842-5B4B-496F-8869-77C98ECC5B24}">
      <dgm:prSet/>
      <dgm:spPr/>
      <dgm:t>
        <a:bodyPr/>
        <a:lstStyle/>
        <a:p>
          <a:endParaRPr lang="en-US"/>
        </a:p>
      </dgm:t>
    </dgm:pt>
    <dgm:pt modelId="{176BD7E5-BE8B-472B-8935-CB1122DE619E}">
      <dgm:prSet phldrT="[Text]" custT="1"/>
      <dgm:spPr>
        <a:solidFill>
          <a:schemeClr val="bg1">
            <a:alpha val="90000"/>
          </a:schemeClr>
        </a:solidFill>
        <a:ln w="6350">
          <a:solidFill>
            <a:schemeClr val="bg1">
              <a:lumMod val="65000"/>
            </a:schemeClr>
          </a:solidFill>
        </a:ln>
      </dgm:spPr>
      <dgm:t>
        <a:bodyPr/>
        <a:lstStyle/>
        <a:p>
          <a:r>
            <a:rPr lang="en-US" sz="2000" dirty="0"/>
            <a:t>View our personal experiences as part of a much larger human  experience</a:t>
          </a:r>
        </a:p>
      </dgm:t>
    </dgm:pt>
    <dgm:pt modelId="{96DA7287-7556-4DFD-AAE4-F3B2E709ED43}" type="parTrans" cxnId="{C97A5E91-1DE5-4692-9F39-5EF3A3FC29D8}">
      <dgm:prSet/>
      <dgm:spPr/>
      <dgm:t>
        <a:bodyPr/>
        <a:lstStyle/>
        <a:p>
          <a:endParaRPr lang="en-US"/>
        </a:p>
      </dgm:t>
    </dgm:pt>
    <dgm:pt modelId="{B36E0698-BE8C-4390-9B2E-6EF86BCB47CD}" type="sibTrans" cxnId="{C97A5E91-1DE5-4692-9F39-5EF3A3FC29D8}">
      <dgm:prSet/>
      <dgm:spPr/>
      <dgm:t>
        <a:bodyPr/>
        <a:lstStyle/>
        <a:p>
          <a:endParaRPr lang="en-US"/>
        </a:p>
      </dgm:t>
    </dgm:pt>
    <dgm:pt modelId="{B42F9210-2A5F-4F92-B6E4-A86D4A70F1A8}">
      <dgm:prSet phldrT="[Text]"/>
      <dgm:spPr>
        <a:solidFill>
          <a:srgbClr val="005A84"/>
        </a:solidFill>
        <a:ln>
          <a:solidFill>
            <a:schemeClr val="accent4"/>
          </a:solidFill>
        </a:ln>
      </dgm:spPr>
      <dgm:t>
        <a:bodyPr/>
        <a:lstStyle/>
        <a:p>
          <a:r>
            <a:rPr lang="en-US" dirty="0"/>
            <a:t>Mindfulness vs. Over-identification</a:t>
          </a:r>
        </a:p>
      </dgm:t>
    </dgm:pt>
    <dgm:pt modelId="{3A2EEAD4-798E-44BB-BECF-1681CFBABA8F}" type="parTrans" cxnId="{F2D1F77F-96F2-4405-8529-114CB99E8871}">
      <dgm:prSet/>
      <dgm:spPr/>
      <dgm:t>
        <a:bodyPr/>
        <a:lstStyle/>
        <a:p>
          <a:endParaRPr lang="en-US"/>
        </a:p>
      </dgm:t>
    </dgm:pt>
    <dgm:pt modelId="{8C342A3C-76C6-4E56-89B1-6EB65EF491ED}" type="sibTrans" cxnId="{F2D1F77F-96F2-4405-8529-114CB99E8871}">
      <dgm:prSet/>
      <dgm:spPr/>
      <dgm:t>
        <a:bodyPr/>
        <a:lstStyle/>
        <a:p>
          <a:endParaRPr lang="en-US"/>
        </a:p>
      </dgm:t>
    </dgm:pt>
    <dgm:pt modelId="{5CD682CF-C650-4D85-B92C-F228CD5EF97B}">
      <dgm:prSet phldrT="[Text]" custT="1"/>
      <dgm:spPr>
        <a:solidFill>
          <a:srgbClr val="FFFFFF">
            <a:alpha val="90000"/>
          </a:srgbClr>
        </a:solidFill>
        <a:ln w="6350">
          <a:solidFill>
            <a:srgbClr val="005A84"/>
          </a:solidFill>
        </a:ln>
      </dgm:spPr>
      <dgm:t>
        <a:bodyPr/>
        <a:lstStyle/>
        <a:p>
          <a:r>
            <a:rPr lang="en-US" sz="2000" dirty="0"/>
            <a:t>Take a balanced approach to our emotions, neither suppressing nor overreacting</a:t>
          </a:r>
        </a:p>
      </dgm:t>
    </dgm:pt>
    <dgm:pt modelId="{80BF1095-69C3-40C4-8CFB-D20CE308DF5C}" type="parTrans" cxnId="{726972A6-3AAB-4CC8-BBD3-D9FE95EFE459}">
      <dgm:prSet/>
      <dgm:spPr/>
      <dgm:t>
        <a:bodyPr/>
        <a:lstStyle/>
        <a:p>
          <a:endParaRPr lang="en-US"/>
        </a:p>
      </dgm:t>
    </dgm:pt>
    <dgm:pt modelId="{9484EB66-C981-4EA3-9C90-A46342CBD2E5}" type="sibTrans" cxnId="{726972A6-3AAB-4CC8-BBD3-D9FE95EFE459}">
      <dgm:prSet/>
      <dgm:spPr/>
      <dgm:t>
        <a:bodyPr/>
        <a:lstStyle/>
        <a:p>
          <a:endParaRPr lang="en-US"/>
        </a:p>
      </dgm:t>
    </dgm:pt>
    <dgm:pt modelId="{7DF5A9D6-BD96-4128-9813-9A5207DAB2D1}">
      <dgm:prSet phldrT="[Text]" custT="1"/>
      <dgm:spPr>
        <a:solidFill>
          <a:schemeClr val="accent2"/>
        </a:solidFill>
        <a:ln>
          <a:solidFill>
            <a:schemeClr val="accent2"/>
          </a:solidFill>
        </a:ln>
      </dgm:spPr>
      <dgm:t>
        <a:bodyPr/>
        <a:lstStyle/>
        <a:p>
          <a:r>
            <a:rPr lang="en-US" sz="2400" dirty="0"/>
            <a:t>Self-kindness vs. Self-judgment</a:t>
          </a:r>
        </a:p>
      </dgm:t>
    </dgm:pt>
    <dgm:pt modelId="{AB53C4AE-255A-43BF-8334-EF7BA3D10C9C}" type="parTrans" cxnId="{8402C9D6-45FA-47E9-AA0F-C045EB20AC88}">
      <dgm:prSet/>
      <dgm:spPr/>
      <dgm:t>
        <a:bodyPr/>
        <a:lstStyle/>
        <a:p>
          <a:endParaRPr lang="en-US"/>
        </a:p>
      </dgm:t>
    </dgm:pt>
    <dgm:pt modelId="{143D27A8-8DF6-400C-9CB5-6A7393FB16C7}" type="sibTrans" cxnId="{8402C9D6-45FA-47E9-AA0F-C045EB20AC88}">
      <dgm:prSet/>
      <dgm:spPr/>
      <dgm:t>
        <a:bodyPr/>
        <a:lstStyle/>
        <a:p>
          <a:endParaRPr lang="en-US"/>
        </a:p>
      </dgm:t>
    </dgm:pt>
    <dgm:pt modelId="{3CA8FF95-E4C6-402E-8610-066C49DE59C9}">
      <dgm:prSet phldrT="[Text]" custT="1"/>
      <dgm:spPr>
        <a:solidFill>
          <a:schemeClr val="bg1">
            <a:alpha val="90000"/>
          </a:schemeClr>
        </a:solidFill>
        <a:ln w="6350">
          <a:solidFill>
            <a:schemeClr val="accent2"/>
          </a:solidFill>
        </a:ln>
      </dgm:spPr>
      <dgm:t>
        <a:bodyPr/>
        <a:lstStyle/>
        <a:p>
          <a:r>
            <a:rPr lang="en-US" sz="2000" dirty="0"/>
            <a:t>Accept and forgive ourselves when we suffer, fail, or feel inadequate</a:t>
          </a:r>
        </a:p>
      </dgm:t>
    </dgm:pt>
    <dgm:pt modelId="{681CAD99-1109-4398-B9F2-C1A63EBF0E35}" type="parTrans" cxnId="{6016C43E-C21F-48EF-81F3-E966A1A48E10}">
      <dgm:prSet/>
      <dgm:spPr/>
      <dgm:t>
        <a:bodyPr/>
        <a:lstStyle/>
        <a:p>
          <a:endParaRPr lang="en-US"/>
        </a:p>
      </dgm:t>
    </dgm:pt>
    <dgm:pt modelId="{25C9A388-6DA0-4031-8B94-128A93521D1C}" type="sibTrans" cxnId="{6016C43E-C21F-48EF-81F3-E966A1A48E10}">
      <dgm:prSet/>
      <dgm:spPr/>
      <dgm:t>
        <a:bodyPr/>
        <a:lstStyle/>
        <a:p>
          <a:endParaRPr lang="en-US"/>
        </a:p>
      </dgm:t>
    </dgm:pt>
    <dgm:pt modelId="{56787F48-A6F4-45AA-A5BF-7BA740333850}" type="pres">
      <dgm:prSet presAssocID="{0DC59D95-BA93-4805-9E7F-EBE6126AD4E2}" presName="Name0" presStyleCnt="0">
        <dgm:presLayoutVars>
          <dgm:dir/>
          <dgm:animLvl val="lvl"/>
          <dgm:resizeHandles val="exact"/>
        </dgm:presLayoutVars>
      </dgm:prSet>
      <dgm:spPr/>
    </dgm:pt>
    <dgm:pt modelId="{CC915B05-7FF8-4509-94E5-DC3EDB6E5316}" type="pres">
      <dgm:prSet presAssocID="{B42F9210-2A5F-4F92-B6E4-A86D4A70F1A8}" presName="composite" presStyleCnt="0"/>
      <dgm:spPr/>
    </dgm:pt>
    <dgm:pt modelId="{8FB2853B-4929-455C-8584-A0F2DEB3225F}" type="pres">
      <dgm:prSet presAssocID="{B42F9210-2A5F-4F92-B6E4-A86D4A70F1A8}" presName="parTx" presStyleLbl="alignNode1" presStyleIdx="0" presStyleCnt="3">
        <dgm:presLayoutVars>
          <dgm:chMax val="0"/>
          <dgm:chPref val="0"/>
          <dgm:bulletEnabled val="1"/>
        </dgm:presLayoutVars>
      </dgm:prSet>
      <dgm:spPr/>
    </dgm:pt>
    <dgm:pt modelId="{A0C126F6-7726-450D-B8D4-8B41DC4493B3}" type="pres">
      <dgm:prSet presAssocID="{B42F9210-2A5F-4F92-B6E4-A86D4A70F1A8}" presName="desTx" presStyleLbl="alignAccFollowNode1" presStyleIdx="0" presStyleCnt="3">
        <dgm:presLayoutVars>
          <dgm:bulletEnabled val="1"/>
        </dgm:presLayoutVars>
      </dgm:prSet>
      <dgm:spPr/>
    </dgm:pt>
    <dgm:pt modelId="{9695493E-D44F-486E-ABF9-2F334F545144}" type="pres">
      <dgm:prSet presAssocID="{8C342A3C-76C6-4E56-89B1-6EB65EF491ED}" presName="space" presStyleCnt="0"/>
      <dgm:spPr/>
    </dgm:pt>
    <dgm:pt modelId="{DF76E86C-B2C9-4652-8AC9-F68BC108E3E2}" type="pres">
      <dgm:prSet presAssocID="{6EE859AC-ECCA-4121-A20C-94E7614D8ECD}" presName="composite" presStyleCnt="0"/>
      <dgm:spPr/>
    </dgm:pt>
    <dgm:pt modelId="{21D9A4BA-1B68-4454-8E4A-07582C9E665E}" type="pres">
      <dgm:prSet presAssocID="{6EE859AC-ECCA-4121-A20C-94E7614D8ECD}" presName="parTx" presStyleLbl="alignNode1" presStyleIdx="1" presStyleCnt="3">
        <dgm:presLayoutVars>
          <dgm:chMax val="0"/>
          <dgm:chPref val="0"/>
          <dgm:bulletEnabled val="1"/>
        </dgm:presLayoutVars>
      </dgm:prSet>
      <dgm:spPr/>
    </dgm:pt>
    <dgm:pt modelId="{E766195C-639B-4924-BAFB-6AD4011B0977}" type="pres">
      <dgm:prSet presAssocID="{6EE859AC-ECCA-4121-A20C-94E7614D8ECD}" presName="desTx" presStyleLbl="alignAccFollowNode1" presStyleIdx="1" presStyleCnt="3">
        <dgm:presLayoutVars>
          <dgm:bulletEnabled val="1"/>
        </dgm:presLayoutVars>
      </dgm:prSet>
      <dgm:spPr/>
    </dgm:pt>
    <dgm:pt modelId="{A22962E7-C1DB-4DA4-ADE3-4210E70EFCF7}" type="pres">
      <dgm:prSet presAssocID="{A9AF0E40-915D-4A5B-838E-43236325E4B6}" presName="space" presStyleCnt="0"/>
      <dgm:spPr/>
    </dgm:pt>
    <dgm:pt modelId="{7932068E-8ADC-4913-8890-332714B28E93}" type="pres">
      <dgm:prSet presAssocID="{7DF5A9D6-BD96-4128-9813-9A5207DAB2D1}" presName="composite" presStyleCnt="0"/>
      <dgm:spPr/>
    </dgm:pt>
    <dgm:pt modelId="{FC836656-2748-422D-9628-9B1832B63FF8}" type="pres">
      <dgm:prSet presAssocID="{7DF5A9D6-BD96-4128-9813-9A5207DAB2D1}" presName="parTx" presStyleLbl="alignNode1" presStyleIdx="2" presStyleCnt="3">
        <dgm:presLayoutVars>
          <dgm:chMax val="0"/>
          <dgm:chPref val="0"/>
          <dgm:bulletEnabled val="1"/>
        </dgm:presLayoutVars>
      </dgm:prSet>
      <dgm:spPr/>
    </dgm:pt>
    <dgm:pt modelId="{3F2888D7-915E-4014-87CD-C56D802FC8ED}" type="pres">
      <dgm:prSet presAssocID="{7DF5A9D6-BD96-4128-9813-9A5207DAB2D1}" presName="desTx" presStyleLbl="alignAccFollowNode1" presStyleIdx="2" presStyleCnt="3">
        <dgm:presLayoutVars>
          <dgm:bulletEnabled val="1"/>
        </dgm:presLayoutVars>
      </dgm:prSet>
      <dgm:spPr/>
    </dgm:pt>
  </dgm:ptLst>
  <dgm:cxnLst>
    <dgm:cxn modelId="{6016C43E-C21F-48EF-81F3-E966A1A48E10}" srcId="{7DF5A9D6-BD96-4128-9813-9A5207DAB2D1}" destId="{3CA8FF95-E4C6-402E-8610-066C49DE59C9}" srcOrd="0" destOrd="0" parTransId="{681CAD99-1109-4398-B9F2-C1A63EBF0E35}" sibTransId="{25C9A388-6DA0-4031-8B94-128A93521D1C}"/>
    <dgm:cxn modelId="{2A16E842-5B4B-496F-8869-77C98ECC5B24}" srcId="{0DC59D95-BA93-4805-9E7F-EBE6126AD4E2}" destId="{6EE859AC-ECCA-4121-A20C-94E7614D8ECD}" srcOrd="1" destOrd="0" parTransId="{2F5CDEBC-8517-4936-B58C-B786FC4D4B64}" sibTransId="{A9AF0E40-915D-4A5B-838E-43236325E4B6}"/>
    <dgm:cxn modelId="{E40A2976-CA29-4881-BFF8-69D5F0511CEE}" type="presOf" srcId="{3CA8FF95-E4C6-402E-8610-066C49DE59C9}" destId="{3F2888D7-915E-4014-87CD-C56D802FC8ED}" srcOrd="0" destOrd="0" presId="urn:microsoft.com/office/officeart/2005/8/layout/hList1"/>
    <dgm:cxn modelId="{F2D1F77F-96F2-4405-8529-114CB99E8871}" srcId="{0DC59D95-BA93-4805-9E7F-EBE6126AD4E2}" destId="{B42F9210-2A5F-4F92-B6E4-A86D4A70F1A8}" srcOrd="0" destOrd="0" parTransId="{3A2EEAD4-798E-44BB-BECF-1681CFBABA8F}" sibTransId="{8C342A3C-76C6-4E56-89B1-6EB65EF491ED}"/>
    <dgm:cxn modelId="{441D318A-BA67-4595-9D43-D89411E22F4B}" type="presOf" srcId="{176BD7E5-BE8B-472B-8935-CB1122DE619E}" destId="{E766195C-639B-4924-BAFB-6AD4011B0977}" srcOrd="0" destOrd="0" presId="urn:microsoft.com/office/officeart/2005/8/layout/hList1"/>
    <dgm:cxn modelId="{C97A5E91-1DE5-4692-9F39-5EF3A3FC29D8}" srcId="{6EE859AC-ECCA-4121-A20C-94E7614D8ECD}" destId="{176BD7E5-BE8B-472B-8935-CB1122DE619E}" srcOrd="0" destOrd="0" parTransId="{96DA7287-7556-4DFD-AAE4-F3B2E709ED43}" sibTransId="{B36E0698-BE8C-4390-9B2E-6EF86BCB47CD}"/>
    <dgm:cxn modelId="{A2737993-F7E7-41B9-95B1-EB2F2794AFE6}" type="presOf" srcId="{7DF5A9D6-BD96-4128-9813-9A5207DAB2D1}" destId="{FC836656-2748-422D-9628-9B1832B63FF8}" srcOrd="0" destOrd="0" presId="urn:microsoft.com/office/officeart/2005/8/layout/hList1"/>
    <dgm:cxn modelId="{0D1D8FA1-550A-4942-8E1C-E349C1FCE39A}" type="presOf" srcId="{5CD682CF-C650-4D85-B92C-F228CD5EF97B}" destId="{A0C126F6-7726-450D-B8D4-8B41DC4493B3}" srcOrd="0" destOrd="0" presId="urn:microsoft.com/office/officeart/2005/8/layout/hList1"/>
    <dgm:cxn modelId="{726972A6-3AAB-4CC8-BBD3-D9FE95EFE459}" srcId="{B42F9210-2A5F-4F92-B6E4-A86D4A70F1A8}" destId="{5CD682CF-C650-4D85-B92C-F228CD5EF97B}" srcOrd="0" destOrd="0" parTransId="{80BF1095-69C3-40C4-8CFB-D20CE308DF5C}" sibTransId="{9484EB66-C981-4EA3-9C90-A46342CBD2E5}"/>
    <dgm:cxn modelId="{3C1727AB-8ECC-4959-81E3-1AA5456DB83B}" type="presOf" srcId="{B42F9210-2A5F-4F92-B6E4-A86D4A70F1A8}" destId="{8FB2853B-4929-455C-8584-A0F2DEB3225F}" srcOrd="0" destOrd="0" presId="urn:microsoft.com/office/officeart/2005/8/layout/hList1"/>
    <dgm:cxn modelId="{1B7E17C5-9667-4C3E-A33D-B594D43F5FAB}" type="presOf" srcId="{6EE859AC-ECCA-4121-A20C-94E7614D8ECD}" destId="{21D9A4BA-1B68-4454-8E4A-07582C9E665E}" srcOrd="0" destOrd="0" presId="urn:microsoft.com/office/officeart/2005/8/layout/hList1"/>
    <dgm:cxn modelId="{8402C9D6-45FA-47E9-AA0F-C045EB20AC88}" srcId="{0DC59D95-BA93-4805-9E7F-EBE6126AD4E2}" destId="{7DF5A9D6-BD96-4128-9813-9A5207DAB2D1}" srcOrd="2" destOrd="0" parTransId="{AB53C4AE-255A-43BF-8334-EF7BA3D10C9C}" sibTransId="{143D27A8-8DF6-400C-9CB5-6A7393FB16C7}"/>
    <dgm:cxn modelId="{A4622FE3-7241-4254-A02A-0B8B5E6A270C}" type="presOf" srcId="{0DC59D95-BA93-4805-9E7F-EBE6126AD4E2}" destId="{56787F48-A6F4-45AA-A5BF-7BA740333850}" srcOrd="0" destOrd="0" presId="urn:microsoft.com/office/officeart/2005/8/layout/hList1"/>
    <dgm:cxn modelId="{5EC29ADD-0D38-4B9F-B1AA-EA08BF6045CC}" type="presParOf" srcId="{56787F48-A6F4-45AA-A5BF-7BA740333850}" destId="{CC915B05-7FF8-4509-94E5-DC3EDB6E5316}" srcOrd="0" destOrd="0" presId="urn:microsoft.com/office/officeart/2005/8/layout/hList1"/>
    <dgm:cxn modelId="{FB6A18E8-063A-4284-A3FB-E95F2E40C7B1}" type="presParOf" srcId="{CC915B05-7FF8-4509-94E5-DC3EDB6E5316}" destId="{8FB2853B-4929-455C-8584-A0F2DEB3225F}" srcOrd="0" destOrd="0" presId="urn:microsoft.com/office/officeart/2005/8/layout/hList1"/>
    <dgm:cxn modelId="{AD6372E7-820B-4D0F-91F7-B9D4E5B43510}" type="presParOf" srcId="{CC915B05-7FF8-4509-94E5-DC3EDB6E5316}" destId="{A0C126F6-7726-450D-B8D4-8B41DC4493B3}" srcOrd="1" destOrd="0" presId="urn:microsoft.com/office/officeart/2005/8/layout/hList1"/>
    <dgm:cxn modelId="{E41B0204-EDA3-418F-96C3-1513D1459648}" type="presParOf" srcId="{56787F48-A6F4-45AA-A5BF-7BA740333850}" destId="{9695493E-D44F-486E-ABF9-2F334F545144}" srcOrd="1" destOrd="0" presId="urn:microsoft.com/office/officeart/2005/8/layout/hList1"/>
    <dgm:cxn modelId="{2A093BF5-5421-4CE2-85D1-0D7BB48A9606}" type="presParOf" srcId="{56787F48-A6F4-45AA-A5BF-7BA740333850}" destId="{DF76E86C-B2C9-4652-8AC9-F68BC108E3E2}" srcOrd="2" destOrd="0" presId="urn:microsoft.com/office/officeart/2005/8/layout/hList1"/>
    <dgm:cxn modelId="{043D007F-1077-428D-A86F-DF49B23909FC}" type="presParOf" srcId="{DF76E86C-B2C9-4652-8AC9-F68BC108E3E2}" destId="{21D9A4BA-1B68-4454-8E4A-07582C9E665E}" srcOrd="0" destOrd="0" presId="urn:microsoft.com/office/officeart/2005/8/layout/hList1"/>
    <dgm:cxn modelId="{3FCD3A8E-48D9-4061-A905-05DE24B22509}" type="presParOf" srcId="{DF76E86C-B2C9-4652-8AC9-F68BC108E3E2}" destId="{E766195C-639B-4924-BAFB-6AD4011B0977}" srcOrd="1" destOrd="0" presId="urn:microsoft.com/office/officeart/2005/8/layout/hList1"/>
    <dgm:cxn modelId="{10B9E900-DF44-4906-A752-422981570C3F}" type="presParOf" srcId="{56787F48-A6F4-45AA-A5BF-7BA740333850}" destId="{A22962E7-C1DB-4DA4-ADE3-4210E70EFCF7}" srcOrd="3" destOrd="0" presId="urn:microsoft.com/office/officeart/2005/8/layout/hList1"/>
    <dgm:cxn modelId="{CA152D7A-F7C8-4148-BBD0-7933FAF5D4A0}" type="presParOf" srcId="{56787F48-A6F4-45AA-A5BF-7BA740333850}" destId="{7932068E-8ADC-4913-8890-332714B28E93}" srcOrd="4" destOrd="0" presId="urn:microsoft.com/office/officeart/2005/8/layout/hList1"/>
    <dgm:cxn modelId="{A574094F-23E9-4E34-A30E-209A21478FEF}" type="presParOf" srcId="{7932068E-8ADC-4913-8890-332714B28E93}" destId="{FC836656-2748-422D-9628-9B1832B63FF8}" srcOrd="0" destOrd="0" presId="urn:microsoft.com/office/officeart/2005/8/layout/hList1"/>
    <dgm:cxn modelId="{5534BB02-45D1-4749-9B38-784424236B06}" type="presParOf" srcId="{7932068E-8ADC-4913-8890-332714B28E93}" destId="{3F2888D7-915E-4014-87CD-C56D802FC8ED}" srcOrd="1" destOrd="0" presId="urn:microsoft.com/office/officeart/2005/8/layout/hList1"/>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DC59D95-BA93-4805-9E7F-EBE6126AD4E2}"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dgm:spPr>
        <a:solidFill>
          <a:schemeClr val="bg2">
            <a:lumMod val="50000"/>
          </a:schemeClr>
        </a:solidFill>
        <a:ln>
          <a:solidFill>
            <a:srgbClr val="7D7D7D"/>
          </a:solidFill>
        </a:ln>
      </dgm:spPr>
      <dgm:t>
        <a:bodyPr/>
        <a:lstStyle/>
        <a:p>
          <a:r>
            <a:rPr lang="en-US" dirty="0"/>
            <a:t>Common Humanity vs. Isolation</a:t>
          </a:r>
        </a:p>
      </dgm:t>
    </dgm:pt>
    <dgm:pt modelId="{2F5CDEBC-8517-4936-B58C-B786FC4D4B64}" type="parTrans" cxnId="{2A16E842-5B4B-496F-8869-77C98ECC5B24}">
      <dgm:prSet/>
      <dgm:spPr/>
      <dgm:t>
        <a:bodyPr/>
        <a:lstStyle/>
        <a:p>
          <a:endParaRPr lang="en-US"/>
        </a:p>
      </dgm:t>
    </dgm:pt>
    <dgm:pt modelId="{A9AF0E40-915D-4A5B-838E-43236325E4B6}" type="sibTrans" cxnId="{2A16E842-5B4B-496F-8869-77C98ECC5B24}">
      <dgm:prSet/>
      <dgm:spPr/>
      <dgm:t>
        <a:bodyPr/>
        <a:lstStyle/>
        <a:p>
          <a:endParaRPr lang="en-US"/>
        </a:p>
      </dgm:t>
    </dgm:pt>
    <dgm:pt modelId="{176BD7E5-BE8B-472B-8935-CB1122DE619E}">
      <dgm:prSet phldrT="[Text]" custT="1"/>
      <dgm:spPr>
        <a:solidFill>
          <a:schemeClr val="bg1">
            <a:alpha val="90000"/>
          </a:schemeClr>
        </a:solidFill>
        <a:ln w="6350">
          <a:solidFill>
            <a:schemeClr val="bg1">
              <a:lumMod val="65000"/>
            </a:schemeClr>
          </a:solidFill>
        </a:ln>
      </dgm:spPr>
      <dgm:t>
        <a:bodyPr/>
        <a:lstStyle/>
        <a:p>
          <a:pPr algn="ctr">
            <a:buClr>
              <a:schemeClr val="bg1"/>
            </a:buClr>
            <a:buFontTx/>
            <a:buNone/>
          </a:pPr>
          <a:r>
            <a:rPr lang="en-US" sz="2000" b="1" dirty="0"/>
            <a:t>Taking &amp; Sending Meditation</a:t>
          </a:r>
        </a:p>
      </dgm:t>
    </dgm:pt>
    <dgm:pt modelId="{96DA7287-7556-4DFD-AAE4-F3B2E709ED43}" type="parTrans" cxnId="{C97A5E91-1DE5-4692-9F39-5EF3A3FC29D8}">
      <dgm:prSet/>
      <dgm:spPr/>
      <dgm:t>
        <a:bodyPr/>
        <a:lstStyle/>
        <a:p>
          <a:endParaRPr lang="en-US"/>
        </a:p>
      </dgm:t>
    </dgm:pt>
    <dgm:pt modelId="{B36E0698-BE8C-4390-9B2E-6EF86BCB47CD}" type="sibTrans" cxnId="{C97A5E91-1DE5-4692-9F39-5EF3A3FC29D8}">
      <dgm:prSet/>
      <dgm:spPr/>
      <dgm:t>
        <a:bodyPr/>
        <a:lstStyle/>
        <a:p>
          <a:endParaRPr lang="en-US"/>
        </a:p>
      </dgm:t>
    </dgm:pt>
    <dgm:pt modelId="{B42F9210-2A5F-4F92-B6E4-A86D4A70F1A8}">
      <dgm:prSet phldrT="[Text]"/>
      <dgm:spPr>
        <a:solidFill>
          <a:srgbClr val="005A84"/>
        </a:solidFill>
        <a:ln>
          <a:solidFill>
            <a:srgbClr val="005A84"/>
          </a:solidFill>
        </a:ln>
      </dgm:spPr>
      <dgm:t>
        <a:bodyPr/>
        <a:lstStyle/>
        <a:p>
          <a:r>
            <a:rPr lang="en-US" dirty="0"/>
            <a:t>Mindfulness vs. Over-identification</a:t>
          </a:r>
        </a:p>
      </dgm:t>
    </dgm:pt>
    <dgm:pt modelId="{3A2EEAD4-798E-44BB-BECF-1681CFBABA8F}" type="parTrans" cxnId="{F2D1F77F-96F2-4405-8529-114CB99E8871}">
      <dgm:prSet/>
      <dgm:spPr/>
      <dgm:t>
        <a:bodyPr/>
        <a:lstStyle/>
        <a:p>
          <a:endParaRPr lang="en-US"/>
        </a:p>
      </dgm:t>
    </dgm:pt>
    <dgm:pt modelId="{8C342A3C-76C6-4E56-89B1-6EB65EF491ED}" type="sibTrans" cxnId="{F2D1F77F-96F2-4405-8529-114CB99E8871}">
      <dgm:prSet/>
      <dgm:spPr/>
      <dgm:t>
        <a:bodyPr/>
        <a:lstStyle/>
        <a:p>
          <a:endParaRPr lang="en-US"/>
        </a:p>
      </dgm:t>
    </dgm:pt>
    <dgm:pt modelId="{5CD682CF-C650-4D85-B92C-F228CD5EF97B}">
      <dgm:prSet phldrT="[Text]" custT="1"/>
      <dgm:spPr>
        <a:solidFill>
          <a:srgbClr val="FFFFFF">
            <a:alpha val="90000"/>
          </a:srgbClr>
        </a:solidFill>
        <a:ln w="6350">
          <a:solidFill>
            <a:srgbClr val="005A84"/>
          </a:solidFill>
        </a:ln>
      </dgm:spPr>
      <dgm:t>
        <a:bodyPr/>
        <a:lstStyle/>
        <a:p>
          <a:pPr algn="l">
            <a:buClr>
              <a:schemeClr val="bg1"/>
            </a:buClr>
            <a:buFont typeface="+mj-lt"/>
            <a:buNone/>
          </a:pPr>
          <a:r>
            <a:rPr lang="en-US" sz="2000" b="1" dirty="0"/>
            <a:t>1. Box Breathing</a:t>
          </a:r>
        </a:p>
      </dgm:t>
    </dgm:pt>
    <dgm:pt modelId="{80BF1095-69C3-40C4-8CFB-D20CE308DF5C}" type="parTrans" cxnId="{726972A6-3AAB-4CC8-BBD3-D9FE95EFE459}">
      <dgm:prSet/>
      <dgm:spPr/>
      <dgm:t>
        <a:bodyPr/>
        <a:lstStyle/>
        <a:p>
          <a:endParaRPr lang="en-US"/>
        </a:p>
      </dgm:t>
    </dgm:pt>
    <dgm:pt modelId="{9484EB66-C981-4EA3-9C90-A46342CBD2E5}" type="sibTrans" cxnId="{726972A6-3AAB-4CC8-BBD3-D9FE95EFE459}">
      <dgm:prSet/>
      <dgm:spPr/>
      <dgm:t>
        <a:bodyPr/>
        <a:lstStyle/>
        <a:p>
          <a:endParaRPr lang="en-US"/>
        </a:p>
      </dgm:t>
    </dgm:pt>
    <dgm:pt modelId="{B5AF9D93-567A-4F0D-A5DA-158A8ECCE60E}">
      <dgm:prSet phldrT="[Text]" custT="1"/>
      <dgm:spPr>
        <a:solidFill>
          <a:srgbClr val="FFFFFF">
            <a:alpha val="90000"/>
          </a:srgbClr>
        </a:solidFill>
        <a:ln w="6350">
          <a:solidFill>
            <a:srgbClr val="005A84"/>
          </a:solidFill>
        </a:ln>
      </dgm:spPr>
      <dgm:t>
        <a:bodyPr/>
        <a:lstStyle/>
        <a:p>
          <a:pPr algn="l"/>
          <a:r>
            <a:rPr lang="en-US" sz="1800" dirty="0"/>
            <a:t>Inhale</a:t>
          </a:r>
        </a:p>
      </dgm:t>
    </dgm:pt>
    <dgm:pt modelId="{47AF07CB-3744-488F-BE39-B2CFA57C6627}" type="parTrans" cxnId="{5CCED0B3-76BC-4015-B292-9B862718AC89}">
      <dgm:prSet/>
      <dgm:spPr/>
      <dgm:t>
        <a:bodyPr/>
        <a:lstStyle/>
        <a:p>
          <a:endParaRPr lang="en-US"/>
        </a:p>
      </dgm:t>
    </dgm:pt>
    <dgm:pt modelId="{EB7FFAC7-3BBB-4D8F-8744-51CC7B6982E0}" type="sibTrans" cxnId="{5CCED0B3-76BC-4015-B292-9B862718AC89}">
      <dgm:prSet/>
      <dgm:spPr/>
      <dgm:t>
        <a:bodyPr/>
        <a:lstStyle/>
        <a:p>
          <a:endParaRPr lang="en-US"/>
        </a:p>
      </dgm:t>
    </dgm:pt>
    <dgm:pt modelId="{7DF5A9D6-BD96-4128-9813-9A5207DAB2D1}">
      <dgm:prSet phldrT="[Text]" custT="1"/>
      <dgm:spPr>
        <a:solidFill>
          <a:schemeClr val="accent2"/>
        </a:solidFill>
        <a:ln>
          <a:solidFill>
            <a:schemeClr val="accent2"/>
          </a:solidFill>
        </a:ln>
      </dgm:spPr>
      <dgm:t>
        <a:bodyPr/>
        <a:lstStyle/>
        <a:p>
          <a:r>
            <a:rPr lang="en-US" sz="2400" dirty="0"/>
            <a:t>Self-kindness vs. Self-judgment</a:t>
          </a:r>
        </a:p>
      </dgm:t>
    </dgm:pt>
    <dgm:pt modelId="{AB53C4AE-255A-43BF-8334-EF7BA3D10C9C}" type="parTrans" cxnId="{8402C9D6-45FA-47E9-AA0F-C045EB20AC88}">
      <dgm:prSet/>
      <dgm:spPr/>
      <dgm:t>
        <a:bodyPr/>
        <a:lstStyle/>
        <a:p>
          <a:endParaRPr lang="en-US"/>
        </a:p>
      </dgm:t>
    </dgm:pt>
    <dgm:pt modelId="{143D27A8-8DF6-400C-9CB5-6A7393FB16C7}" type="sibTrans" cxnId="{8402C9D6-45FA-47E9-AA0F-C045EB20AC88}">
      <dgm:prSet/>
      <dgm:spPr/>
      <dgm:t>
        <a:bodyPr/>
        <a:lstStyle/>
        <a:p>
          <a:endParaRPr lang="en-US"/>
        </a:p>
      </dgm:t>
    </dgm:pt>
    <dgm:pt modelId="{3CA8FF95-E4C6-402E-8610-066C49DE59C9}">
      <dgm:prSet phldrT="[Text]" custT="1"/>
      <dgm:spPr>
        <a:solidFill>
          <a:schemeClr val="bg1">
            <a:alpha val="90000"/>
          </a:schemeClr>
        </a:solidFill>
        <a:ln w="6350">
          <a:solidFill>
            <a:schemeClr val="accent2"/>
          </a:solidFill>
        </a:ln>
      </dgm:spPr>
      <dgm:t>
        <a:bodyPr/>
        <a:lstStyle/>
        <a:p>
          <a:pPr algn="ctr">
            <a:buNone/>
          </a:pPr>
          <a:r>
            <a:rPr lang="en-US" sz="2000" b="1" dirty="0"/>
            <a:t>Letter from your Future Self</a:t>
          </a:r>
        </a:p>
      </dgm:t>
    </dgm:pt>
    <dgm:pt modelId="{681CAD99-1109-4398-B9F2-C1A63EBF0E35}" type="parTrans" cxnId="{6016C43E-C21F-48EF-81F3-E966A1A48E10}">
      <dgm:prSet/>
      <dgm:spPr/>
      <dgm:t>
        <a:bodyPr/>
        <a:lstStyle/>
        <a:p>
          <a:endParaRPr lang="en-US"/>
        </a:p>
      </dgm:t>
    </dgm:pt>
    <dgm:pt modelId="{25C9A388-6DA0-4031-8B94-128A93521D1C}" type="sibTrans" cxnId="{6016C43E-C21F-48EF-81F3-E966A1A48E10}">
      <dgm:prSet/>
      <dgm:spPr/>
      <dgm:t>
        <a:bodyPr/>
        <a:lstStyle/>
        <a:p>
          <a:endParaRPr lang="en-US"/>
        </a:p>
      </dgm:t>
    </dgm:pt>
    <dgm:pt modelId="{582A9C4E-1ACF-4E7A-BD2D-5F4505D4BFC0}">
      <dgm:prSet phldrT="[Text]" custT="1"/>
      <dgm:spPr>
        <a:solidFill>
          <a:srgbClr val="FFFFFF">
            <a:alpha val="90000"/>
          </a:srgbClr>
        </a:solidFill>
        <a:ln w="6350">
          <a:solidFill>
            <a:srgbClr val="005A84"/>
          </a:solidFill>
        </a:ln>
      </dgm:spPr>
      <dgm:t>
        <a:bodyPr/>
        <a:lstStyle/>
        <a:p>
          <a:pPr algn="l"/>
          <a:r>
            <a:rPr lang="en-US" sz="1800" dirty="0"/>
            <a:t>Hold</a:t>
          </a:r>
        </a:p>
      </dgm:t>
    </dgm:pt>
    <dgm:pt modelId="{196F604A-AA18-4780-9909-4819D7BAC15A}" type="parTrans" cxnId="{C288C895-AC0C-4E58-875F-04F62DFD0726}">
      <dgm:prSet/>
      <dgm:spPr/>
      <dgm:t>
        <a:bodyPr/>
        <a:lstStyle/>
        <a:p>
          <a:endParaRPr lang="en-US"/>
        </a:p>
      </dgm:t>
    </dgm:pt>
    <dgm:pt modelId="{176EA337-9A7A-4D57-8975-EED6D2171DF8}" type="sibTrans" cxnId="{C288C895-AC0C-4E58-875F-04F62DFD0726}">
      <dgm:prSet/>
      <dgm:spPr/>
      <dgm:t>
        <a:bodyPr/>
        <a:lstStyle/>
        <a:p>
          <a:endParaRPr lang="en-US"/>
        </a:p>
      </dgm:t>
    </dgm:pt>
    <dgm:pt modelId="{56BBD5B6-B892-446F-B9F0-B607AD8AD775}">
      <dgm:prSet phldrT="[Text]" custT="1"/>
      <dgm:spPr>
        <a:solidFill>
          <a:srgbClr val="FFFFFF">
            <a:alpha val="90000"/>
          </a:srgbClr>
        </a:solidFill>
        <a:ln w="6350">
          <a:solidFill>
            <a:srgbClr val="005A84"/>
          </a:solidFill>
        </a:ln>
      </dgm:spPr>
      <dgm:t>
        <a:bodyPr/>
        <a:lstStyle/>
        <a:p>
          <a:pPr algn="l"/>
          <a:r>
            <a:rPr lang="en-US" sz="1800" dirty="0"/>
            <a:t>Exhale</a:t>
          </a:r>
        </a:p>
      </dgm:t>
    </dgm:pt>
    <dgm:pt modelId="{2F1E119D-EAE8-46B7-892C-7A3A9596939F}" type="parTrans" cxnId="{07F86D58-37F4-49EF-8FEC-444E7E05861D}">
      <dgm:prSet/>
      <dgm:spPr/>
      <dgm:t>
        <a:bodyPr/>
        <a:lstStyle/>
        <a:p>
          <a:endParaRPr lang="en-US"/>
        </a:p>
      </dgm:t>
    </dgm:pt>
    <dgm:pt modelId="{0CB08F43-9D3B-4656-A0FD-7CC6A930C9D2}" type="sibTrans" cxnId="{07F86D58-37F4-49EF-8FEC-444E7E05861D}">
      <dgm:prSet/>
      <dgm:spPr/>
      <dgm:t>
        <a:bodyPr/>
        <a:lstStyle/>
        <a:p>
          <a:endParaRPr lang="en-US"/>
        </a:p>
      </dgm:t>
    </dgm:pt>
    <dgm:pt modelId="{BC9096A8-63AC-4E49-A4DB-54E4E1AEC9EF}">
      <dgm:prSet phldrT="[Text]" custT="1"/>
      <dgm:spPr>
        <a:solidFill>
          <a:srgbClr val="FFFFFF">
            <a:alpha val="90000"/>
          </a:srgbClr>
        </a:solidFill>
        <a:ln w="6350">
          <a:solidFill>
            <a:srgbClr val="005A84"/>
          </a:solidFill>
        </a:ln>
      </dgm:spPr>
      <dgm:t>
        <a:bodyPr/>
        <a:lstStyle/>
        <a:p>
          <a:pPr algn="l"/>
          <a:r>
            <a:rPr lang="en-US" sz="1800" dirty="0"/>
            <a:t>Hold</a:t>
          </a:r>
        </a:p>
      </dgm:t>
    </dgm:pt>
    <dgm:pt modelId="{C377C8B3-978C-4624-8CF1-C9012202F693}" type="parTrans" cxnId="{2C27A4EE-E811-4F1A-B7E5-E01A6B1D6CF6}">
      <dgm:prSet/>
      <dgm:spPr/>
      <dgm:t>
        <a:bodyPr/>
        <a:lstStyle/>
        <a:p>
          <a:endParaRPr lang="en-US"/>
        </a:p>
      </dgm:t>
    </dgm:pt>
    <dgm:pt modelId="{26B32A3C-461B-4AF9-8A6D-A42BF809CD89}" type="sibTrans" cxnId="{2C27A4EE-E811-4F1A-B7E5-E01A6B1D6CF6}">
      <dgm:prSet/>
      <dgm:spPr/>
      <dgm:t>
        <a:bodyPr/>
        <a:lstStyle/>
        <a:p>
          <a:endParaRPr lang="en-US"/>
        </a:p>
      </dgm:t>
    </dgm:pt>
    <dgm:pt modelId="{6DA3D325-2CE7-470C-8549-6328A6F6A643}">
      <dgm:prSet phldrT="[Text]" custT="1"/>
      <dgm:spPr>
        <a:solidFill>
          <a:srgbClr val="FFFFFF">
            <a:alpha val="90000"/>
          </a:srgbClr>
        </a:solidFill>
        <a:ln w="6350">
          <a:solidFill>
            <a:srgbClr val="005A84"/>
          </a:solidFill>
        </a:ln>
      </dgm:spPr>
      <dgm:t>
        <a:bodyPr/>
        <a:lstStyle/>
        <a:p>
          <a:pPr algn="l">
            <a:buClr>
              <a:schemeClr val="bg1"/>
            </a:buClr>
          </a:pPr>
          <a:r>
            <a:rPr lang="en-US" sz="2000" dirty="0"/>
            <a:t>4 seconds each:</a:t>
          </a:r>
        </a:p>
      </dgm:t>
    </dgm:pt>
    <dgm:pt modelId="{116E4FD7-9EE9-4F23-97D0-AAC791F401DC}" type="parTrans" cxnId="{5285B185-5CFE-4C03-94D6-479A3201BBCB}">
      <dgm:prSet/>
      <dgm:spPr/>
      <dgm:t>
        <a:bodyPr/>
        <a:lstStyle/>
        <a:p>
          <a:endParaRPr lang="en-US"/>
        </a:p>
      </dgm:t>
    </dgm:pt>
    <dgm:pt modelId="{4A4AADB5-2411-4C40-9D1C-A378BC3BE7B9}" type="sibTrans" cxnId="{5285B185-5CFE-4C03-94D6-479A3201BBCB}">
      <dgm:prSet/>
      <dgm:spPr/>
      <dgm:t>
        <a:bodyPr/>
        <a:lstStyle/>
        <a:p>
          <a:endParaRPr lang="en-US"/>
        </a:p>
      </dgm:t>
    </dgm:pt>
    <dgm:pt modelId="{674F8859-6E1D-404B-B026-55B2A8B0887E}">
      <dgm:prSet phldrT="[Text]" custT="1"/>
      <dgm:spPr>
        <a:solidFill>
          <a:schemeClr val="bg1">
            <a:alpha val="90000"/>
          </a:schemeClr>
        </a:solidFill>
        <a:ln w="6350">
          <a:solidFill>
            <a:schemeClr val="bg1">
              <a:lumMod val="65000"/>
            </a:schemeClr>
          </a:solidFill>
        </a:ln>
      </dgm:spPr>
      <dgm:t>
        <a:bodyPr/>
        <a:lstStyle/>
        <a:p>
          <a:pPr algn="l"/>
          <a:r>
            <a:rPr lang="en-US" sz="2000" dirty="0"/>
            <a:t>Breathe in the bad stuff</a:t>
          </a:r>
        </a:p>
      </dgm:t>
    </dgm:pt>
    <dgm:pt modelId="{FA697A6F-8874-485D-A5C4-12EA08DB3361}" type="parTrans" cxnId="{DE078508-DF7B-40F9-9848-3D9358101B15}">
      <dgm:prSet/>
      <dgm:spPr/>
      <dgm:t>
        <a:bodyPr/>
        <a:lstStyle/>
        <a:p>
          <a:endParaRPr lang="en-US"/>
        </a:p>
      </dgm:t>
    </dgm:pt>
    <dgm:pt modelId="{7C68C60C-C0F0-4913-AFF9-8D7432A7D46B}" type="sibTrans" cxnId="{DE078508-DF7B-40F9-9848-3D9358101B15}">
      <dgm:prSet/>
      <dgm:spPr/>
      <dgm:t>
        <a:bodyPr/>
        <a:lstStyle/>
        <a:p>
          <a:endParaRPr lang="en-US"/>
        </a:p>
      </dgm:t>
    </dgm:pt>
    <dgm:pt modelId="{64E84F27-88DD-48C7-8757-E69A3E11143E}">
      <dgm:prSet phldrT="[Text]" custT="1"/>
      <dgm:spPr>
        <a:solidFill>
          <a:schemeClr val="bg1">
            <a:alpha val="90000"/>
          </a:schemeClr>
        </a:solidFill>
        <a:ln w="6350">
          <a:solidFill>
            <a:schemeClr val="bg1">
              <a:lumMod val="65000"/>
            </a:schemeClr>
          </a:solidFill>
        </a:ln>
      </dgm:spPr>
      <dgm:t>
        <a:bodyPr/>
        <a:lstStyle/>
        <a:p>
          <a:pPr algn="l"/>
          <a:r>
            <a:rPr lang="en-US" sz="2000" dirty="0"/>
            <a:t>Breathe out the good stuff</a:t>
          </a:r>
        </a:p>
      </dgm:t>
    </dgm:pt>
    <dgm:pt modelId="{CB98E220-15F1-4965-8FE5-58E83AF1B4CD}" type="parTrans" cxnId="{41156B9A-E554-490B-B665-0A8DEDE72D63}">
      <dgm:prSet/>
      <dgm:spPr/>
      <dgm:t>
        <a:bodyPr/>
        <a:lstStyle/>
        <a:p>
          <a:endParaRPr lang="en-US"/>
        </a:p>
      </dgm:t>
    </dgm:pt>
    <dgm:pt modelId="{4DAA3C1C-BDEF-4099-8565-927F103194DA}" type="sibTrans" cxnId="{41156B9A-E554-490B-B665-0A8DEDE72D63}">
      <dgm:prSet/>
      <dgm:spPr/>
      <dgm:t>
        <a:bodyPr/>
        <a:lstStyle/>
        <a:p>
          <a:endParaRPr lang="en-US"/>
        </a:p>
      </dgm:t>
    </dgm:pt>
    <dgm:pt modelId="{FC0A1FA8-F5E5-48B1-AFAA-BBF2AB6EDC08}">
      <dgm:prSet phldrT="[Text]" custT="1"/>
      <dgm:spPr>
        <a:solidFill>
          <a:schemeClr val="bg1">
            <a:alpha val="90000"/>
          </a:schemeClr>
        </a:solidFill>
        <a:ln w="6350">
          <a:solidFill>
            <a:schemeClr val="bg1">
              <a:lumMod val="65000"/>
            </a:schemeClr>
          </a:solidFill>
        </a:ln>
      </dgm:spPr>
      <dgm:t>
        <a:bodyPr/>
        <a:lstStyle/>
        <a:p>
          <a:pPr algn="l"/>
          <a:r>
            <a:rPr lang="en-US" sz="2000" dirty="0"/>
            <a:t>Focus on self</a:t>
          </a:r>
        </a:p>
      </dgm:t>
    </dgm:pt>
    <dgm:pt modelId="{31197D22-2764-4089-982B-7C1D00B50721}" type="parTrans" cxnId="{3E9C8FCA-9BB2-4ACD-A955-3CA8D68D095D}">
      <dgm:prSet/>
      <dgm:spPr/>
      <dgm:t>
        <a:bodyPr/>
        <a:lstStyle/>
        <a:p>
          <a:endParaRPr lang="en-US"/>
        </a:p>
      </dgm:t>
    </dgm:pt>
    <dgm:pt modelId="{677BF3EF-088F-4F2A-B788-BCCE39FB13AC}" type="sibTrans" cxnId="{3E9C8FCA-9BB2-4ACD-A955-3CA8D68D095D}">
      <dgm:prSet/>
      <dgm:spPr/>
      <dgm:t>
        <a:bodyPr/>
        <a:lstStyle/>
        <a:p>
          <a:endParaRPr lang="en-US"/>
        </a:p>
      </dgm:t>
    </dgm:pt>
    <dgm:pt modelId="{5C1D2749-D448-47AE-A78C-2C1430507FED}">
      <dgm:prSet phldrT="[Text]" custT="1"/>
      <dgm:spPr>
        <a:solidFill>
          <a:schemeClr val="bg1">
            <a:alpha val="90000"/>
          </a:schemeClr>
        </a:solidFill>
        <a:ln w="6350">
          <a:solidFill>
            <a:schemeClr val="bg1">
              <a:lumMod val="65000"/>
            </a:schemeClr>
          </a:solidFill>
        </a:ln>
      </dgm:spPr>
      <dgm:t>
        <a:bodyPr/>
        <a:lstStyle/>
        <a:p>
          <a:pPr algn="l"/>
          <a:r>
            <a:rPr lang="en-US" sz="2000" dirty="0"/>
            <a:t>Expand to others</a:t>
          </a:r>
        </a:p>
      </dgm:t>
    </dgm:pt>
    <dgm:pt modelId="{2F60CD7F-D936-40B8-8ECA-4EFD3231C428}" type="parTrans" cxnId="{8266192F-B232-4F48-B4DC-FBDCAB6599AC}">
      <dgm:prSet/>
      <dgm:spPr/>
      <dgm:t>
        <a:bodyPr/>
        <a:lstStyle/>
        <a:p>
          <a:endParaRPr lang="en-US"/>
        </a:p>
      </dgm:t>
    </dgm:pt>
    <dgm:pt modelId="{B4303424-F50D-4CE2-BA52-EB262FCC919C}" type="sibTrans" cxnId="{8266192F-B232-4F48-B4DC-FBDCAB6599AC}">
      <dgm:prSet/>
      <dgm:spPr/>
      <dgm:t>
        <a:bodyPr/>
        <a:lstStyle/>
        <a:p>
          <a:endParaRPr lang="en-US"/>
        </a:p>
      </dgm:t>
    </dgm:pt>
    <dgm:pt modelId="{721610AE-FD24-4F19-B6E5-A5CAE33569C9}">
      <dgm:prSet phldrT="[Text]" custT="1"/>
      <dgm:spPr>
        <a:solidFill>
          <a:schemeClr val="bg1">
            <a:alpha val="90000"/>
          </a:schemeClr>
        </a:solidFill>
        <a:ln w="6350">
          <a:solidFill>
            <a:schemeClr val="accent2"/>
          </a:solidFill>
        </a:ln>
      </dgm:spPr>
      <dgm:t>
        <a:bodyPr/>
        <a:lstStyle/>
        <a:p>
          <a:pPr algn="l"/>
          <a:endParaRPr lang="en-US" sz="2000" dirty="0"/>
        </a:p>
      </dgm:t>
    </dgm:pt>
    <dgm:pt modelId="{72750D59-B285-49ED-8C62-C9B07E1AB3FE}" type="parTrans" cxnId="{C2C854FF-4CC7-45C8-A9F8-EDC43A7BF94E}">
      <dgm:prSet/>
      <dgm:spPr/>
      <dgm:t>
        <a:bodyPr/>
        <a:lstStyle/>
        <a:p>
          <a:endParaRPr lang="en-US"/>
        </a:p>
      </dgm:t>
    </dgm:pt>
    <dgm:pt modelId="{55BDDF06-D2FC-4DCF-B8A9-A364ED22E61E}" type="sibTrans" cxnId="{C2C854FF-4CC7-45C8-A9F8-EDC43A7BF94E}">
      <dgm:prSet/>
      <dgm:spPr/>
      <dgm:t>
        <a:bodyPr/>
        <a:lstStyle/>
        <a:p>
          <a:endParaRPr lang="en-US"/>
        </a:p>
      </dgm:t>
    </dgm:pt>
    <dgm:pt modelId="{974FD996-7C6C-46F2-87B9-609D1991047A}">
      <dgm:prSet phldrT="[Text]" custT="1"/>
      <dgm:spPr>
        <a:solidFill>
          <a:schemeClr val="bg1">
            <a:alpha val="90000"/>
          </a:schemeClr>
        </a:solidFill>
        <a:ln w="6350">
          <a:solidFill>
            <a:schemeClr val="accent2"/>
          </a:solidFill>
        </a:ln>
      </dgm:spPr>
      <dgm:t>
        <a:bodyPr/>
        <a:lstStyle/>
        <a:p>
          <a:pPr algn="l">
            <a:buNone/>
          </a:pPr>
          <a:r>
            <a:rPr lang="en-US" sz="2000" dirty="0"/>
            <a:t>Dear (Your Name),   This is your future self, and this is what I’d like you to know</a:t>
          </a:r>
          <a:endParaRPr lang="en-US" sz="2000" b="1" dirty="0"/>
        </a:p>
      </dgm:t>
    </dgm:pt>
    <dgm:pt modelId="{77D8DEFF-BE84-44CB-A180-00A7CC8F1ED4}" type="parTrans" cxnId="{6DE06479-C5BE-4128-90FC-13D4EDB30A5F}">
      <dgm:prSet/>
      <dgm:spPr/>
      <dgm:t>
        <a:bodyPr/>
        <a:lstStyle/>
        <a:p>
          <a:endParaRPr lang="en-US"/>
        </a:p>
      </dgm:t>
    </dgm:pt>
    <dgm:pt modelId="{3E4653DA-9D01-47BE-9895-2AC8414B2C73}" type="sibTrans" cxnId="{6DE06479-C5BE-4128-90FC-13D4EDB30A5F}">
      <dgm:prSet/>
      <dgm:spPr/>
      <dgm:t>
        <a:bodyPr/>
        <a:lstStyle/>
        <a:p>
          <a:endParaRPr lang="en-US"/>
        </a:p>
      </dgm:t>
    </dgm:pt>
    <dgm:pt modelId="{0E6918EF-C127-4869-963D-442D16A5FFAC}">
      <dgm:prSet phldrT="[Text]" custT="1"/>
      <dgm:spPr>
        <a:solidFill>
          <a:schemeClr val="bg1">
            <a:alpha val="90000"/>
          </a:schemeClr>
        </a:solidFill>
        <a:ln w="6350">
          <a:solidFill>
            <a:schemeClr val="accent2"/>
          </a:solidFill>
        </a:ln>
      </dgm:spPr>
      <dgm:t>
        <a:bodyPr/>
        <a:lstStyle/>
        <a:p>
          <a:pPr algn="l">
            <a:buNone/>
          </a:pPr>
          <a:endParaRPr lang="en-US" sz="1100" b="1" dirty="0"/>
        </a:p>
      </dgm:t>
    </dgm:pt>
    <dgm:pt modelId="{0936014F-CEF6-403D-9743-49056F09AE17}" type="parTrans" cxnId="{5C6F20AB-B242-4EEB-8B9A-3E5D717B3513}">
      <dgm:prSet/>
      <dgm:spPr/>
      <dgm:t>
        <a:bodyPr/>
        <a:lstStyle/>
        <a:p>
          <a:endParaRPr lang="en-US"/>
        </a:p>
      </dgm:t>
    </dgm:pt>
    <dgm:pt modelId="{BCF20E0B-F5FD-4126-B159-1915CC045518}" type="sibTrans" cxnId="{5C6F20AB-B242-4EEB-8B9A-3E5D717B3513}">
      <dgm:prSet/>
      <dgm:spPr/>
      <dgm:t>
        <a:bodyPr/>
        <a:lstStyle/>
        <a:p>
          <a:endParaRPr lang="en-US"/>
        </a:p>
      </dgm:t>
    </dgm:pt>
    <dgm:pt modelId="{1D6DBF6F-1355-46FF-8520-21C6017BAEF5}">
      <dgm:prSet phldrT="[Text]" custT="1"/>
      <dgm:spPr>
        <a:solidFill>
          <a:srgbClr val="FFFFFF">
            <a:alpha val="90000"/>
          </a:srgbClr>
        </a:solidFill>
        <a:ln w="6350">
          <a:solidFill>
            <a:srgbClr val="005A84"/>
          </a:solidFill>
        </a:ln>
      </dgm:spPr>
      <dgm:t>
        <a:bodyPr/>
        <a:lstStyle/>
        <a:p>
          <a:pPr algn="l">
            <a:buNone/>
          </a:pPr>
          <a:r>
            <a:rPr lang="en-US" sz="2000" b="1" dirty="0"/>
            <a:t>2. Name 5 Things</a:t>
          </a:r>
          <a:endParaRPr lang="en-US" sz="1800" b="1" dirty="0"/>
        </a:p>
      </dgm:t>
    </dgm:pt>
    <dgm:pt modelId="{FAE8AD37-FDF2-48F4-A05C-6122C9E85819}" type="parTrans" cxnId="{C7703013-DF5B-4FBE-9CF4-6E9ABC26C0D3}">
      <dgm:prSet/>
      <dgm:spPr/>
      <dgm:t>
        <a:bodyPr/>
        <a:lstStyle/>
        <a:p>
          <a:endParaRPr lang="en-US"/>
        </a:p>
      </dgm:t>
    </dgm:pt>
    <dgm:pt modelId="{4B3820E8-9B77-47BA-8D98-AA6885EDFB01}" type="sibTrans" cxnId="{C7703013-DF5B-4FBE-9CF4-6E9ABC26C0D3}">
      <dgm:prSet/>
      <dgm:spPr/>
      <dgm:t>
        <a:bodyPr/>
        <a:lstStyle/>
        <a:p>
          <a:endParaRPr lang="en-US"/>
        </a:p>
      </dgm:t>
    </dgm:pt>
    <dgm:pt modelId="{B64EF630-2047-4F26-BC26-52B554149E7E}">
      <dgm:prSet phldrT="[Text]" custT="1"/>
      <dgm:spPr>
        <a:solidFill>
          <a:srgbClr val="FFFFFF">
            <a:alpha val="90000"/>
          </a:srgbClr>
        </a:solidFill>
        <a:ln w="6350">
          <a:solidFill>
            <a:srgbClr val="005A84"/>
          </a:solidFill>
        </a:ln>
      </dgm:spPr>
      <dgm:t>
        <a:bodyPr/>
        <a:lstStyle/>
        <a:p>
          <a:pPr algn="l">
            <a:buNone/>
          </a:pPr>
          <a:endParaRPr lang="en-US" sz="1200" dirty="0"/>
        </a:p>
      </dgm:t>
    </dgm:pt>
    <dgm:pt modelId="{A09DB550-783A-46D5-85E4-44A63895B4E6}" type="parTrans" cxnId="{25FC1079-3C95-4500-AEC2-009C7696AD17}">
      <dgm:prSet/>
      <dgm:spPr/>
      <dgm:t>
        <a:bodyPr/>
        <a:lstStyle/>
        <a:p>
          <a:endParaRPr lang="en-US"/>
        </a:p>
      </dgm:t>
    </dgm:pt>
    <dgm:pt modelId="{DE3F02A3-8573-443B-8611-D5CF31B1F17D}" type="sibTrans" cxnId="{25FC1079-3C95-4500-AEC2-009C7696AD17}">
      <dgm:prSet/>
      <dgm:spPr/>
      <dgm:t>
        <a:bodyPr/>
        <a:lstStyle/>
        <a:p>
          <a:endParaRPr lang="en-US"/>
        </a:p>
      </dgm:t>
    </dgm:pt>
    <dgm:pt modelId="{56787F48-A6F4-45AA-A5BF-7BA740333850}" type="pres">
      <dgm:prSet presAssocID="{0DC59D95-BA93-4805-9E7F-EBE6126AD4E2}" presName="Name0" presStyleCnt="0">
        <dgm:presLayoutVars>
          <dgm:dir/>
          <dgm:animLvl val="lvl"/>
          <dgm:resizeHandles val="exact"/>
        </dgm:presLayoutVars>
      </dgm:prSet>
      <dgm:spPr/>
    </dgm:pt>
    <dgm:pt modelId="{CC915B05-7FF8-4509-94E5-DC3EDB6E5316}" type="pres">
      <dgm:prSet presAssocID="{B42F9210-2A5F-4F92-B6E4-A86D4A70F1A8}" presName="composite" presStyleCnt="0"/>
      <dgm:spPr/>
    </dgm:pt>
    <dgm:pt modelId="{8FB2853B-4929-455C-8584-A0F2DEB3225F}" type="pres">
      <dgm:prSet presAssocID="{B42F9210-2A5F-4F92-B6E4-A86D4A70F1A8}" presName="parTx" presStyleLbl="alignNode1" presStyleIdx="0" presStyleCnt="3">
        <dgm:presLayoutVars>
          <dgm:chMax val="0"/>
          <dgm:chPref val="0"/>
          <dgm:bulletEnabled val="1"/>
        </dgm:presLayoutVars>
      </dgm:prSet>
      <dgm:spPr/>
    </dgm:pt>
    <dgm:pt modelId="{A0C126F6-7726-450D-B8D4-8B41DC4493B3}" type="pres">
      <dgm:prSet presAssocID="{B42F9210-2A5F-4F92-B6E4-A86D4A70F1A8}" presName="desTx" presStyleLbl="alignAccFollowNode1" presStyleIdx="0" presStyleCnt="3" custLinFactNeighborX="-8453" custLinFactNeighborY="-363">
        <dgm:presLayoutVars>
          <dgm:bulletEnabled val="1"/>
        </dgm:presLayoutVars>
      </dgm:prSet>
      <dgm:spPr/>
    </dgm:pt>
    <dgm:pt modelId="{9695493E-D44F-486E-ABF9-2F334F545144}" type="pres">
      <dgm:prSet presAssocID="{8C342A3C-76C6-4E56-89B1-6EB65EF491ED}" presName="space" presStyleCnt="0"/>
      <dgm:spPr/>
    </dgm:pt>
    <dgm:pt modelId="{DF76E86C-B2C9-4652-8AC9-F68BC108E3E2}" type="pres">
      <dgm:prSet presAssocID="{6EE859AC-ECCA-4121-A20C-94E7614D8ECD}" presName="composite" presStyleCnt="0"/>
      <dgm:spPr/>
    </dgm:pt>
    <dgm:pt modelId="{21D9A4BA-1B68-4454-8E4A-07582C9E665E}" type="pres">
      <dgm:prSet presAssocID="{6EE859AC-ECCA-4121-A20C-94E7614D8ECD}" presName="parTx" presStyleLbl="alignNode1" presStyleIdx="1" presStyleCnt="3">
        <dgm:presLayoutVars>
          <dgm:chMax val="0"/>
          <dgm:chPref val="0"/>
          <dgm:bulletEnabled val="1"/>
        </dgm:presLayoutVars>
      </dgm:prSet>
      <dgm:spPr/>
    </dgm:pt>
    <dgm:pt modelId="{E766195C-639B-4924-BAFB-6AD4011B0977}" type="pres">
      <dgm:prSet presAssocID="{6EE859AC-ECCA-4121-A20C-94E7614D8ECD}" presName="desTx" presStyleLbl="alignAccFollowNode1" presStyleIdx="1" presStyleCnt="3">
        <dgm:presLayoutVars>
          <dgm:bulletEnabled val="1"/>
        </dgm:presLayoutVars>
      </dgm:prSet>
      <dgm:spPr/>
    </dgm:pt>
    <dgm:pt modelId="{A22962E7-C1DB-4DA4-ADE3-4210E70EFCF7}" type="pres">
      <dgm:prSet presAssocID="{A9AF0E40-915D-4A5B-838E-43236325E4B6}" presName="space" presStyleCnt="0"/>
      <dgm:spPr/>
    </dgm:pt>
    <dgm:pt modelId="{7932068E-8ADC-4913-8890-332714B28E93}" type="pres">
      <dgm:prSet presAssocID="{7DF5A9D6-BD96-4128-9813-9A5207DAB2D1}" presName="composite" presStyleCnt="0"/>
      <dgm:spPr/>
    </dgm:pt>
    <dgm:pt modelId="{FC836656-2748-422D-9628-9B1832B63FF8}" type="pres">
      <dgm:prSet presAssocID="{7DF5A9D6-BD96-4128-9813-9A5207DAB2D1}" presName="parTx" presStyleLbl="alignNode1" presStyleIdx="2" presStyleCnt="3">
        <dgm:presLayoutVars>
          <dgm:chMax val="0"/>
          <dgm:chPref val="0"/>
          <dgm:bulletEnabled val="1"/>
        </dgm:presLayoutVars>
      </dgm:prSet>
      <dgm:spPr/>
    </dgm:pt>
    <dgm:pt modelId="{3F2888D7-915E-4014-87CD-C56D802FC8ED}" type="pres">
      <dgm:prSet presAssocID="{7DF5A9D6-BD96-4128-9813-9A5207DAB2D1}" presName="desTx" presStyleLbl="alignAccFollowNode1" presStyleIdx="2" presStyleCnt="3">
        <dgm:presLayoutVars>
          <dgm:bulletEnabled val="1"/>
        </dgm:presLayoutVars>
      </dgm:prSet>
      <dgm:spPr/>
    </dgm:pt>
  </dgm:ptLst>
  <dgm:cxnLst>
    <dgm:cxn modelId="{DE078508-DF7B-40F9-9848-3D9358101B15}" srcId="{176BD7E5-BE8B-472B-8935-CB1122DE619E}" destId="{674F8859-6E1D-404B-B026-55B2A8B0887E}" srcOrd="0" destOrd="0" parTransId="{FA697A6F-8874-485D-A5C4-12EA08DB3361}" sibTransId="{7C68C60C-C0F0-4913-AFF9-8D7432A7D46B}"/>
    <dgm:cxn modelId="{F13A550A-6088-4986-8DB8-6D2257081125}" type="presOf" srcId="{0E6918EF-C127-4869-963D-442D16A5FFAC}" destId="{3F2888D7-915E-4014-87CD-C56D802FC8ED}" srcOrd="0" destOrd="1" presId="urn:microsoft.com/office/officeart/2005/8/layout/hList1"/>
    <dgm:cxn modelId="{C7703013-DF5B-4FBE-9CF4-6E9ABC26C0D3}" srcId="{B42F9210-2A5F-4F92-B6E4-A86D4A70F1A8}" destId="{1D6DBF6F-1355-46FF-8520-21C6017BAEF5}" srcOrd="2" destOrd="0" parTransId="{FAE8AD37-FDF2-48F4-A05C-6122C9E85819}" sibTransId="{4B3820E8-9B77-47BA-8D98-AA6885EDFB01}"/>
    <dgm:cxn modelId="{01A61928-0610-4988-A295-901B68ED99F3}" type="presOf" srcId="{5C1D2749-D448-47AE-A78C-2C1430507FED}" destId="{E766195C-639B-4924-BAFB-6AD4011B0977}" srcOrd="0" destOrd="4" presId="urn:microsoft.com/office/officeart/2005/8/layout/hList1"/>
    <dgm:cxn modelId="{8266192F-B232-4F48-B4DC-FBDCAB6599AC}" srcId="{176BD7E5-BE8B-472B-8935-CB1122DE619E}" destId="{5C1D2749-D448-47AE-A78C-2C1430507FED}" srcOrd="3" destOrd="0" parTransId="{2F60CD7F-D936-40B8-8ECA-4EFD3231C428}" sibTransId="{B4303424-F50D-4CE2-BA52-EB262FCC919C}"/>
    <dgm:cxn modelId="{63885D30-6A4C-4E6C-907F-5E6BE6B7AA3F}" type="presOf" srcId="{56BBD5B6-B892-446F-B9F0-B607AD8AD775}" destId="{A0C126F6-7726-450D-B8D4-8B41DC4493B3}" srcOrd="0" destOrd="4" presId="urn:microsoft.com/office/officeart/2005/8/layout/hList1"/>
    <dgm:cxn modelId="{B3FD443B-AF01-46B5-97F0-B7DB5B2A7D7C}" type="presOf" srcId="{B64EF630-2047-4F26-BC26-52B554149E7E}" destId="{A0C126F6-7726-450D-B8D4-8B41DC4493B3}" srcOrd="0" destOrd="6" presId="urn:microsoft.com/office/officeart/2005/8/layout/hList1"/>
    <dgm:cxn modelId="{6016C43E-C21F-48EF-81F3-E966A1A48E10}" srcId="{7DF5A9D6-BD96-4128-9813-9A5207DAB2D1}" destId="{3CA8FF95-E4C6-402E-8610-066C49DE59C9}" srcOrd="0" destOrd="0" parTransId="{681CAD99-1109-4398-B9F2-C1A63EBF0E35}" sibTransId="{25C9A388-6DA0-4031-8B94-128A93521D1C}"/>
    <dgm:cxn modelId="{D847E05D-C034-4DB7-9FF8-83734A7280F6}" type="presOf" srcId="{FC0A1FA8-F5E5-48B1-AFAA-BBF2AB6EDC08}" destId="{E766195C-639B-4924-BAFB-6AD4011B0977}" srcOrd="0" destOrd="3" presId="urn:microsoft.com/office/officeart/2005/8/layout/hList1"/>
    <dgm:cxn modelId="{2A16E842-5B4B-496F-8869-77C98ECC5B24}" srcId="{0DC59D95-BA93-4805-9E7F-EBE6126AD4E2}" destId="{6EE859AC-ECCA-4121-A20C-94E7614D8ECD}" srcOrd="1" destOrd="0" parTransId="{2F5CDEBC-8517-4936-B58C-B786FC4D4B64}" sibTransId="{A9AF0E40-915D-4A5B-838E-43236325E4B6}"/>
    <dgm:cxn modelId="{1C8B7368-7859-4FAB-AF5D-0D0E53E38B59}" type="presOf" srcId="{B5AF9D93-567A-4F0D-A5DA-158A8ECCE60E}" destId="{A0C126F6-7726-450D-B8D4-8B41DC4493B3}" srcOrd="0" destOrd="2" presId="urn:microsoft.com/office/officeart/2005/8/layout/hList1"/>
    <dgm:cxn modelId="{6D933E4C-3CDC-48E5-B92D-728C52331F99}" type="presOf" srcId="{721610AE-FD24-4F19-B6E5-A5CAE33569C9}" destId="{3F2888D7-915E-4014-87CD-C56D802FC8ED}" srcOrd="0" destOrd="3" presId="urn:microsoft.com/office/officeart/2005/8/layout/hList1"/>
    <dgm:cxn modelId="{E40A2976-CA29-4881-BFF8-69D5F0511CEE}" type="presOf" srcId="{3CA8FF95-E4C6-402E-8610-066C49DE59C9}" destId="{3F2888D7-915E-4014-87CD-C56D802FC8ED}" srcOrd="0" destOrd="0" presId="urn:microsoft.com/office/officeart/2005/8/layout/hList1"/>
    <dgm:cxn modelId="{07F86D58-37F4-49EF-8FEC-444E7E05861D}" srcId="{6DA3D325-2CE7-470C-8549-6328A6F6A643}" destId="{56BBD5B6-B892-446F-B9F0-B607AD8AD775}" srcOrd="2" destOrd="0" parTransId="{2F1E119D-EAE8-46B7-892C-7A3A9596939F}" sibTransId="{0CB08F43-9D3B-4656-A0FD-7CC6A930C9D2}"/>
    <dgm:cxn modelId="{25FC1079-3C95-4500-AEC2-009C7696AD17}" srcId="{6DA3D325-2CE7-470C-8549-6328A6F6A643}" destId="{B64EF630-2047-4F26-BC26-52B554149E7E}" srcOrd="4" destOrd="0" parTransId="{A09DB550-783A-46D5-85E4-44A63895B4E6}" sibTransId="{DE3F02A3-8573-443B-8611-D5CF31B1F17D}"/>
    <dgm:cxn modelId="{6DE06479-C5BE-4128-90FC-13D4EDB30A5F}" srcId="{7DF5A9D6-BD96-4128-9813-9A5207DAB2D1}" destId="{974FD996-7C6C-46F2-87B9-609D1991047A}" srcOrd="2" destOrd="0" parTransId="{77D8DEFF-BE84-44CB-A180-00A7CC8F1ED4}" sibTransId="{3E4653DA-9D01-47BE-9895-2AC8414B2C73}"/>
    <dgm:cxn modelId="{F2D1F77F-96F2-4405-8529-114CB99E8871}" srcId="{0DC59D95-BA93-4805-9E7F-EBE6126AD4E2}" destId="{B42F9210-2A5F-4F92-B6E4-A86D4A70F1A8}" srcOrd="0" destOrd="0" parTransId="{3A2EEAD4-798E-44BB-BECF-1681CFBABA8F}" sibTransId="{8C342A3C-76C6-4E56-89B1-6EB65EF491ED}"/>
    <dgm:cxn modelId="{5285B185-5CFE-4C03-94D6-479A3201BBCB}" srcId="{B42F9210-2A5F-4F92-B6E4-A86D4A70F1A8}" destId="{6DA3D325-2CE7-470C-8549-6328A6F6A643}" srcOrd="1" destOrd="0" parTransId="{116E4FD7-9EE9-4F23-97D0-AAC791F401DC}" sibTransId="{4A4AADB5-2411-4C40-9D1C-A378BC3BE7B9}"/>
    <dgm:cxn modelId="{CE73D686-279C-4F7D-B1BC-3BF53500DE1F}" type="presOf" srcId="{BC9096A8-63AC-4E49-A4DB-54E4E1AEC9EF}" destId="{A0C126F6-7726-450D-B8D4-8B41DC4493B3}" srcOrd="0" destOrd="5" presId="urn:microsoft.com/office/officeart/2005/8/layout/hList1"/>
    <dgm:cxn modelId="{441D318A-BA67-4595-9D43-D89411E22F4B}" type="presOf" srcId="{176BD7E5-BE8B-472B-8935-CB1122DE619E}" destId="{E766195C-639B-4924-BAFB-6AD4011B0977}" srcOrd="0" destOrd="0" presId="urn:microsoft.com/office/officeart/2005/8/layout/hList1"/>
    <dgm:cxn modelId="{8821C98B-F898-4967-877F-44E675A1B7A6}" type="presOf" srcId="{1D6DBF6F-1355-46FF-8520-21C6017BAEF5}" destId="{A0C126F6-7726-450D-B8D4-8B41DC4493B3}" srcOrd="0" destOrd="7" presId="urn:microsoft.com/office/officeart/2005/8/layout/hList1"/>
    <dgm:cxn modelId="{C97A5E91-1DE5-4692-9F39-5EF3A3FC29D8}" srcId="{6EE859AC-ECCA-4121-A20C-94E7614D8ECD}" destId="{176BD7E5-BE8B-472B-8935-CB1122DE619E}" srcOrd="0" destOrd="0" parTransId="{96DA7287-7556-4DFD-AAE4-F3B2E709ED43}" sibTransId="{B36E0698-BE8C-4390-9B2E-6EF86BCB47CD}"/>
    <dgm:cxn modelId="{A2737993-F7E7-41B9-95B1-EB2F2794AFE6}" type="presOf" srcId="{7DF5A9D6-BD96-4128-9813-9A5207DAB2D1}" destId="{FC836656-2748-422D-9628-9B1832B63FF8}" srcOrd="0" destOrd="0" presId="urn:microsoft.com/office/officeart/2005/8/layout/hList1"/>
    <dgm:cxn modelId="{C288C895-AC0C-4E58-875F-04F62DFD0726}" srcId="{6DA3D325-2CE7-470C-8549-6328A6F6A643}" destId="{582A9C4E-1ACF-4E7A-BD2D-5F4505D4BFC0}" srcOrd="1" destOrd="0" parTransId="{196F604A-AA18-4780-9909-4819D7BAC15A}" sibTransId="{176EA337-9A7A-4D57-8975-EED6D2171DF8}"/>
    <dgm:cxn modelId="{41156B9A-E554-490B-B665-0A8DEDE72D63}" srcId="{176BD7E5-BE8B-472B-8935-CB1122DE619E}" destId="{64E84F27-88DD-48C7-8757-E69A3E11143E}" srcOrd="1" destOrd="0" parTransId="{CB98E220-15F1-4965-8FE5-58E83AF1B4CD}" sibTransId="{4DAA3C1C-BDEF-4099-8565-927F103194DA}"/>
    <dgm:cxn modelId="{5DE6DE9D-EC0D-480F-84AB-60546D9B0073}" type="presOf" srcId="{974FD996-7C6C-46F2-87B9-609D1991047A}" destId="{3F2888D7-915E-4014-87CD-C56D802FC8ED}" srcOrd="0" destOrd="2" presId="urn:microsoft.com/office/officeart/2005/8/layout/hList1"/>
    <dgm:cxn modelId="{0D1D8FA1-550A-4942-8E1C-E349C1FCE39A}" type="presOf" srcId="{5CD682CF-C650-4D85-B92C-F228CD5EF97B}" destId="{A0C126F6-7726-450D-B8D4-8B41DC4493B3}" srcOrd="0" destOrd="0" presId="urn:microsoft.com/office/officeart/2005/8/layout/hList1"/>
    <dgm:cxn modelId="{3B9271A6-93BB-44B8-8E00-A4FC606CB6B3}" type="presOf" srcId="{64E84F27-88DD-48C7-8757-E69A3E11143E}" destId="{E766195C-639B-4924-BAFB-6AD4011B0977}" srcOrd="0" destOrd="2" presId="urn:microsoft.com/office/officeart/2005/8/layout/hList1"/>
    <dgm:cxn modelId="{726972A6-3AAB-4CC8-BBD3-D9FE95EFE459}" srcId="{B42F9210-2A5F-4F92-B6E4-A86D4A70F1A8}" destId="{5CD682CF-C650-4D85-B92C-F228CD5EF97B}" srcOrd="0" destOrd="0" parTransId="{80BF1095-69C3-40C4-8CFB-D20CE308DF5C}" sibTransId="{9484EB66-C981-4EA3-9C90-A46342CBD2E5}"/>
    <dgm:cxn modelId="{5C6F20AB-B242-4EEB-8B9A-3E5D717B3513}" srcId="{7DF5A9D6-BD96-4128-9813-9A5207DAB2D1}" destId="{0E6918EF-C127-4869-963D-442D16A5FFAC}" srcOrd="1" destOrd="0" parTransId="{0936014F-CEF6-403D-9743-49056F09AE17}" sibTransId="{BCF20E0B-F5FD-4126-B159-1915CC045518}"/>
    <dgm:cxn modelId="{3C1727AB-8ECC-4959-81E3-1AA5456DB83B}" type="presOf" srcId="{B42F9210-2A5F-4F92-B6E4-A86D4A70F1A8}" destId="{8FB2853B-4929-455C-8584-A0F2DEB3225F}" srcOrd="0" destOrd="0" presId="urn:microsoft.com/office/officeart/2005/8/layout/hList1"/>
    <dgm:cxn modelId="{5CCED0B3-76BC-4015-B292-9B862718AC89}" srcId="{6DA3D325-2CE7-470C-8549-6328A6F6A643}" destId="{B5AF9D93-567A-4F0D-A5DA-158A8ECCE60E}" srcOrd="0" destOrd="0" parTransId="{47AF07CB-3744-488F-BE39-B2CFA57C6627}" sibTransId="{EB7FFAC7-3BBB-4D8F-8744-51CC7B6982E0}"/>
    <dgm:cxn modelId="{1B7E17C5-9667-4C3E-A33D-B594D43F5FAB}" type="presOf" srcId="{6EE859AC-ECCA-4121-A20C-94E7614D8ECD}" destId="{21D9A4BA-1B68-4454-8E4A-07582C9E665E}" srcOrd="0" destOrd="0" presId="urn:microsoft.com/office/officeart/2005/8/layout/hList1"/>
    <dgm:cxn modelId="{20F198C7-198F-48C3-B3B2-A87E51DBA4EB}" type="presOf" srcId="{6DA3D325-2CE7-470C-8549-6328A6F6A643}" destId="{A0C126F6-7726-450D-B8D4-8B41DC4493B3}" srcOrd="0" destOrd="1" presId="urn:microsoft.com/office/officeart/2005/8/layout/hList1"/>
    <dgm:cxn modelId="{8D46D3C8-C57A-4EA7-B1A7-C581848EAC7D}" type="presOf" srcId="{582A9C4E-1ACF-4E7A-BD2D-5F4505D4BFC0}" destId="{A0C126F6-7726-450D-B8D4-8B41DC4493B3}" srcOrd="0" destOrd="3" presId="urn:microsoft.com/office/officeart/2005/8/layout/hList1"/>
    <dgm:cxn modelId="{3E9C8FCA-9BB2-4ACD-A955-3CA8D68D095D}" srcId="{176BD7E5-BE8B-472B-8935-CB1122DE619E}" destId="{FC0A1FA8-F5E5-48B1-AFAA-BBF2AB6EDC08}" srcOrd="2" destOrd="0" parTransId="{31197D22-2764-4089-982B-7C1D00B50721}" sibTransId="{677BF3EF-088F-4F2A-B788-BCCE39FB13AC}"/>
    <dgm:cxn modelId="{8402C9D6-45FA-47E9-AA0F-C045EB20AC88}" srcId="{0DC59D95-BA93-4805-9E7F-EBE6126AD4E2}" destId="{7DF5A9D6-BD96-4128-9813-9A5207DAB2D1}" srcOrd="2" destOrd="0" parTransId="{AB53C4AE-255A-43BF-8334-EF7BA3D10C9C}" sibTransId="{143D27A8-8DF6-400C-9CB5-6A7393FB16C7}"/>
    <dgm:cxn modelId="{A4622FE3-7241-4254-A02A-0B8B5E6A270C}" type="presOf" srcId="{0DC59D95-BA93-4805-9E7F-EBE6126AD4E2}" destId="{56787F48-A6F4-45AA-A5BF-7BA740333850}" srcOrd="0" destOrd="0" presId="urn:microsoft.com/office/officeart/2005/8/layout/hList1"/>
    <dgm:cxn modelId="{2C27A4EE-E811-4F1A-B7E5-E01A6B1D6CF6}" srcId="{6DA3D325-2CE7-470C-8549-6328A6F6A643}" destId="{BC9096A8-63AC-4E49-A4DB-54E4E1AEC9EF}" srcOrd="3" destOrd="0" parTransId="{C377C8B3-978C-4624-8CF1-C9012202F693}" sibTransId="{26B32A3C-461B-4AF9-8A6D-A42BF809CD89}"/>
    <dgm:cxn modelId="{67A147FD-DFE0-4C7C-87E8-53C532D521E9}" type="presOf" srcId="{674F8859-6E1D-404B-B026-55B2A8B0887E}" destId="{E766195C-639B-4924-BAFB-6AD4011B0977}" srcOrd="0" destOrd="1" presId="urn:microsoft.com/office/officeart/2005/8/layout/hList1"/>
    <dgm:cxn modelId="{C2C854FF-4CC7-45C8-A9F8-EDC43A7BF94E}" srcId="{7DF5A9D6-BD96-4128-9813-9A5207DAB2D1}" destId="{721610AE-FD24-4F19-B6E5-A5CAE33569C9}" srcOrd="3" destOrd="0" parTransId="{72750D59-B285-49ED-8C62-C9B07E1AB3FE}" sibTransId="{55BDDF06-D2FC-4DCF-B8A9-A364ED22E61E}"/>
    <dgm:cxn modelId="{5EC29ADD-0D38-4B9F-B1AA-EA08BF6045CC}" type="presParOf" srcId="{56787F48-A6F4-45AA-A5BF-7BA740333850}" destId="{CC915B05-7FF8-4509-94E5-DC3EDB6E5316}" srcOrd="0" destOrd="0" presId="urn:microsoft.com/office/officeart/2005/8/layout/hList1"/>
    <dgm:cxn modelId="{FB6A18E8-063A-4284-A3FB-E95F2E40C7B1}" type="presParOf" srcId="{CC915B05-7FF8-4509-94E5-DC3EDB6E5316}" destId="{8FB2853B-4929-455C-8584-A0F2DEB3225F}" srcOrd="0" destOrd="0" presId="urn:microsoft.com/office/officeart/2005/8/layout/hList1"/>
    <dgm:cxn modelId="{AD6372E7-820B-4D0F-91F7-B9D4E5B43510}" type="presParOf" srcId="{CC915B05-7FF8-4509-94E5-DC3EDB6E5316}" destId="{A0C126F6-7726-450D-B8D4-8B41DC4493B3}" srcOrd="1" destOrd="0" presId="urn:microsoft.com/office/officeart/2005/8/layout/hList1"/>
    <dgm:cxn modelId="{E41B0204-EDA3-418F-96C3-1513D1459648}" type="presParOf" srcId="{56787F48-A6F4-45AA-A5BF-7BA740333850}" destId="{9695493E-D44F-486E-ABF9-2F334F545144}" srcOrd="1" destOrd="0" presId="urn:microsoft.com/office/officeart/2005/8/layout/hList1"/>
    <dgm:cxn modelId="{2A093BF5-5421-4CE2-85D1-0D7BB48A9606}" type="presParOf" srcId="{56787F48-A6F4-45AA-A5BF-7BA740333850}" destId="{DF76E86C-B2C9-4652-8AC9-F68BC108E3E2}" srcOrd="2" destOrd="0" presId="urn:microsoft.com/office/officeart/2005/8/layout/hList1"/>
    <dgm:cxn modelId="{043D007F-1077-428D-A86F-DF49B23909FC}" type="presParOf" srcId="{DF76E86C-B2C9-4652-8AC9-F68BC108E3E2}" destId="{21D9A4BA-1B68-4454-8E4A-07582C9E665E}" srcOrd="0" destOrd="0" presId="urn:microsoft.com/office/officeart/2005/8/layout/hList1"/>
    <dgm:cxn modelId="{3FCD3A8E-48D9-4061-A905-05DE24B22509}" type="presParOf" srcId="{DF76E86C-B2C9-4652-8AC9-F68BC108E3E2}" destId="{E766195C-639B-4924-BAFB-6AD4011B0977}" srcOrd="1" destOrd="0" presId="urn:microsoft.com/office/officeart/2005/8/layout/hList1"/>
    <dgm:cxn modelId="{10B9E900-DF44-4906-A752-422981570C3F}" type="presParOf" srcId="{56787F48-A6F4-45AA-A5BF-7BA740333850}" destId="{A22962E7-C1DB-4DA4-ADE3-4210E70EFCF7}" srcOrd="3" destOrd="0" presId="urn:microsoft.com/office/officeart/2005/8/layout/hList1"/>
    <dgm:cxn modelId="{CA152D7A-F7C8-4148-BBD0-7933FAF5D4A0}" type="presParOf" srcId="{56787F48-A6F4-45AA-A5BF-7BA740333850}" destId="{7932068E-8ADC-4913-8890-332714B28E93}" srcOrd="4" destOrd="0" presId="urn:microsoft.com/office/officeart/2005/8/layout/hList1"/>
    <dgm:cxn modelId="{A574094F-23E9-4E34-A30E-209A21478FEF}" type="presParOf" srcId="{7932068E-8ADC-4913-8890-332714B28E93}" destId="{FC836656-2748-422D-9628-9B1832B63FF8}" srcOrd="0" destOrd="0" presId="urn:microsoft.com/office/officeart/2005/8/layout/hList1"/>
    <dgm:cxn modelId="{5534BB02-45D1-4749-9B38-784424236B06}" type="presParOf" srcId="{7932068E-8ADC-4913-8890-332714B28E93}" destId="{3F2888D7-915E-4014-87CD-C56D802FC8ED}" srcOrd="1" destOrd="0" presId="urn:microsoft.com/office/officeart/2005/8/layout/hList1"/>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41573B7-6C9C-4A55-9F84-572E55A46C31}"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49BAEED9-8BBC-4E3D-AB4B-5F47AC0C70CD}">
      <dgm:prSet phldrT="[Text]" custT="1"/>
      <dgm:spPr/>
      <dgm:t>
        <a:bodyPr/>
        <a:lstStyle/>
        <a:p>
          <a:r>
            <a:rPr lang="en-US" sz="2900" dirty="0"/>
            <a:t>Step 1</a:t>
          </a:r>
        </a:p>
      </dgm:t>
    </dgm:pt>
    <dgm:pt modelId="{245AF999-18E1-4137-B329-D32BA9DE7886}" type="parTrans" cxnId="{A32CD14F-0806-4C80-AD1E-EBC01017BBDF}">
      <dgm:prSet/>
      <dgm:spPr/>
      <dgm:t>
        <a:bodyPr/>
        <a:lstStyle/>
        <a:p>
          <a:endParaRPr lang="en-US" sz="2900"/>
        </a:p>
      </dgm:t>
    </dgm:pt>
    <dgm:pt modelId="{19D2BA71-651D-4AF7-B925-BF2005952A03}" type="sibTrans" cxnId="{A32CD14F-0806-4C80-AD1E-EBC01017BBDF}">
      <dgm:prSet/>
      <dgm:spPr/>
      <dgm:t>
        <a:bodyPr/>
        <a:lstStyle/>
        <a:p>
          <a:endParaRPr lang="en-US" sz="2900"/>
        </a:p>
      </dgm:t>
    </dgm:pt>
    <dgm:pt modelId="{325BA99D-F581-46C4-8B79-62535319D106}">
      <dgm:prSet phldrT="[Text]" custT="1"/>
      <dgm:spPr/>
      <dgm:t>
        <a:bodyPr/>
        <a:lstStyle/>
        <a:p>
          <a:r>
            <a:rPr lang="en-US" sz="2900" dirty="0"/>
            <a:t>Step 2</a:t>
          </a:r>
        </a:p>
      </dgm:t>
    </dgm:pt>
    <dgm:pt modelId="{8E4DF8C3-63C0-4260-8A1E-989E4C18C25F}" type="parTrans" cxnId="{9661160B-DCD8-4C84-8D74-3494D51D1EF3}">
      <dgm:prSet/>
      <dgm:spPr/>
      <dgm:t>
        <a:bodyPr/>
        <a:lstStyle/>
        <a:p>
          <a:endParaRPr lang="en-US" sz="2900"/>
        </a:p>
      </dgm:t>
    </dgm:pt>
    <dgm:pt modelId="{AFD7DDCA-E564-4EE0-B12D-FBEDB58F909E}" type="sibTrans" cxnId="{9661160B-DCD8-4C84-8D74-3494D51D1EF3}">
      <dgm:prSet/>
      <dgm:spPr/>
      <dgm:t>
        <a:bodyPr/>
        <a:lstStyle/>
        <a:p>
          <a:endParaRPr lang="en-US" sz="2900"/>
        </a:p>
      </dgm:t>
    </dgm:pt>
    <dgm:pt modelId="{73A9F66D-5013-4104-BD58-A7E1F1D145F4}">
      <dgm:prSet phldrT="[Text]" custT="1"/>
      <dgm:spPr/>
      <dgm:t>
        <a:bodyPr/>
        <a:lstStyle/>
        <a:p>
          <a:r>
            <a:rPr lang="en-US" sz="2400" dirty="0"/>
            <a:t>Chart along a continuum</a:t>
          </a:r>
        </a:p>
      </dgm:t>
    </dgm:pt>
    <dgm:pt modelId="{4DB5BB5E-EB63-431B-9C1D-31F3002370E1}" type="parTrans" cxnId="{0B97CD83-97C0-4755-9314-EBD08A965973}">
      <dgm:prSet/>
      <dgm:spPr/>
      <dgm:t>
        <a:bodyPr/>
        <a:lstStyle/>
        <a:p>
          <a:endParaRPr lang="en-US" sz="2900"/>
        </a:p>
      </dgm:t>
    </dgm:pt>
    <dgm:pt modelId="{58FE9E34-9687-464D-BFE7-37BF7FFF6FED}" type="sibTrans" cxnId="{0B97CD83-97C0-4755-9314-EBD08A965973}">
      <dgm:prSet/>
      <dgm:spPr/>
      <dgm:t>
        <a:bodyPr/>
        <a:lstStyle/>
        <a:p>
          <a:endParaRPr lang="en-US" sz="2900"/>
        </a:p>
      </dgm:t>
    </dgm:pt>
    <dgm:pt modelId="{27B78D4F-A36C-403D-BBB3-87E4289BD55A}">
      <dgm:prSet phldrT="[Text]" custT="1"/>
      <dgm:spPr/>
      <dgm:t>
        <a:bodyPr/>
        <a:lstStyle/>
        <a:p>
          <a:r>
            <a:rPr lang="en-US" sz="2900" dirty="0"/>
            <a:t>Step 3</a:t>
          </a:r>
        </a:p>
      </dgm:t>
    </dgm:pt>
    <dgm:pt modelId="{0734F3E0-4007-4722-9AD8-B3D5BECFAEA6}" type="parTrans" cxnId="{8B9C3355-16A6-4C9F-B97C-42BC6EDA8354}">
      <dgm:prSet/>
      <dgm:spPr/>
      <dgm:t>
        <a:bodyPr/>
        <a:lstStyle/>
        <a:p>
          <a:endParaRPr lang="en-US" sz="2900"/>
        </a:p>
      </dgm:t>
    </dgm:pt>
    <dgm:pt modelId="{4F7567DB-8EB3-4535-96CB-CEC96B3D17D6}" type="sibTrans" cxnId="{8B9C3355-16A6-4C9F-B97C-42BC6EDA8354}">
      <dgm:prSet/>
      <dgm:spPr/>
      <dgm:t>
        <a:bodyPr/>
        <a:lstStyle/>
        <a:p>
          <a:endParaRPr lang="en-US" sz="2900"/>
        </a:p>
      </dgm:t>
    </dgm:pt>
    <dgm:pt modelId="{BFD44A66-2A38-4D20-B5BD-83E93B31737D}">
      <dgm:prSet phldrT="[Text]" custT="1"/>
      <dgm:spPr/>
      <dgm:t>
        <a:bodyPr/>
        <a:lstStyle/>
        <a:p>
          <a:r>
            <a:rPr lang="en-US" sz="2900" dirty="0"/>
            <a:t>Step 4</a:t>
          </a:r>
        </a:p>
      </dgm:t>
    </dgm:pt>
    <dgm:pt modelId="{ACEB8F07-BE4A-4273-81CD-78555ACCCE7C}" type="parTrans" cxnId="{BE4CB6FA-3D8B-4DC0-86C3-15921399CD02}">
      <dgm:prSet/>
      <dgm:spPr/>
      <dgm:t>
        <a:bodyPr/>
        <a:lstStyle/>
        <a:p>
          <a:endParaRPr lang="en-US" sz="2900"/>
        </a:p>
      </dgm:t>
    </dgm:pt>
    <dgm:pt modelId="{6722C4CF-E241-4117-9060-E004AB00AE60}" type="sibTrans" cxnId="{BE4CB6FA-3D8B-4DC0-86C3-15921399CD02}">
      <dgm:prSet/>
      <dgm:spPr/>
      <dgm:t>
        <a:bodyPr/>
        <a:lstStyle/>
        <a:p>
          <a:endParaRPr lang="en-US" sz="2900"/>
        </a:p>
      </dgm:t>
    </dgm:pt>
    <dgm:pt modelId="{C915A3E5-763E-4D88-B498-F93BF2024F9C}">
      <dgm:prSet phldrT="[Text]" custT="1"/>
      <dgm:spPr/>
      <dgm:t>
        <a:bodyPr/>
        <a:lstStyle/>
        <a:p>
          <a:r>
            <a:rPr lang="en-US" sz="2400" dirty="0"/>
            <a:t>Write down action steps</a:t>
          </a:r>
        </a:p>
      </dgm:t>
    </dgm:pt>
    <dgm:pt modelId="{C5687F4A-5F43-4812-9590-B366D785D181}" type="parTrans" cxnId="{48B4E900-E74B-4FA1-B9AE-C57188B02364}">
      <dgm:prSet/>
      <dgm:spPr/>
      <dgm:t>
        <a:bodyPr/>
        <a:lstStyle/>
        <a:p>
          <a:endParaRPr lang="en-US" sz="2900"/>
        </a:p>
      </dgm:t>
    </dgm:pt>
    <dgm:pt modelId="{DA6F2220-2C8A-446F-81B7-69A51823B7A1}" type="sibTrans" cxnId="{48B4E900-E74B-4FA1-B9AE-C57188B02364}">
      <dgm:prSet/>
      <dgm:spPr/>
      <dgm:t>
        <a:bodyPr/>
        <a:lstStyle/>
        <a:p>
          <a:endParaRPr lang="en-US" sz="2900"/>
        </a:p>
      </dgm:t>
    </dgm:pt>
    <dgm:pt modelId="{3B3D62D8-7709-4F8C-9F33-D8ECE1E1EC86}">
      <dgm:prSet phldrT="[Text]" custT="1"/>
      <dgm:spPr/>
      <dgm:t>
        <a:bodyPr/>
        <a:lstStyle/>
        <a:p>
          <a:r>
            <a:rPr lang="en-US" sz="2400" b="0" dirty="0"/>
            <a:t>Identify a goal</a:t>
          </a:r>
        </a:p>
      </dgm:t>
    </dgm:pt>
    <dgm:pt modelId="{54B32FE8-C732-4C70-8FB4-8D493AACCCE8}" type="parTrans" cxnId="{47DFA544-FC64-4F14-B98F-9B9F5E1D91AC}">
      <dgm:prSet/>
      <dgm:spPr/>
      <dgm:t>
        <a:bodyPr/>
        <a:lstStyle/>
        <a:p>
          <a:endParaRPr lang="en-US" sz="2900"/>
        </a:p>
      </dgm:t>
    </dgm:pt>
    <dgm:pt modelId="{D32AF741-3FD7-43D6-BEDE-275FF866921D}" type="sibTrans" cxnId="{47DFA544-FC64-4F14-B98F-9B9F5E1D91AC}">
      <dgm:prSet/>
      <dgm:spPr/>
      <dgm:t>
        <a:bodyPr/>
        <a:lstStyle/>
        <a:p>
          <a:endParaRPr lang="en-US" sz="2900"/>
        </a:p>
      </dgm:t>
    </dgm:pt>
    <dgm:pt modelId="{FB9384C6-131A-4AA4-AAEA-7A54B57567F3}">
      <dgm:prSet custT="1"/>
      <dgm:spPr/>
      <dgm:t>
        <a:bodyPr/>
        <a:lstStyle/>
        <a:p>
          <a:r>
            <a:rPr lang="en-US" sz="2400" dirty="0"/>
            <a:t>Rank order by risk/fear</a:t>
          </a:r>
        </a:p>
      </dgm:t>
    </dgm:pt>
    <dgm:pt modelId="{FD43057D-1E37-4809-824D-7C0200CA2563}" type="parTrans" cxnId="{647F6CAD-2D14-47C7-B313-CCD47AF4AE91}">
      <dgm:prSet/>
      <dgm:spPr/>
      <dgm:t>
        <a:bodyPr/>
        <a:lstStyle/>
        <a:p>
          <a:endParaRPr lang="en-US" sz="2900"/>
        </a:p>
      </dgm:t>
    </dgm:pt>
    <dgm:pt modelId="{F0AC2983-133C-4ABB-9B5D-7184E4BD0DBA}" type="sibTrans" cxnId="{647F6CAD-2D14-47C7-B313-CCD47AF4AE91}">
      <dgm:prSet/>
      <dgm:spPr/>
      <dgm:t>
        <a:bodyPr/>
        <a:lstStyle/>
        <a:p>
          <a:endParaRPr lang="en-US" sz="2900"/>
        </a:p>
      </dgm:t>
    </dgm:pt>
    <dgm:pt modelId="{40864E7E-6AA2-4443-B233-46E4284BF778}">
      <dgm:prSet phldrT="[Text]" custT="1"/>
      <dgm:spPr/>
      <dgm:t>
        <a:bodyPr/>
        <a:lstStyle/>
        <a:p>
          <a:r>
            <a:rPr lang="en-US" sz="2900" dirty="0"/>
            <a:t> Step 5</a:t>
          </a:r>
        </a:p>
      </dgm:t>
    </dgm:pt>
    <dgm:pt modelId="{444BD8B7-2D04-411C-90B5-41CF16DD23EF}" type="parTrans" cxnId="{2BB0A38F-AEB4-479D-B061-DDDB467ABC35}">
      <dgm:prSet/>
      <dgm:spPr/>
      <dgm:t>
        <a:bodyPr/>
        <a:lstStyle/>
        <a:p>
          <a:endParaRPr lang="en-US"/>
        </a:p>
      </dgm:t>
    </dgm:pt>
    <dgm:pt modelId="{71A3EDFB-4AC8-4F27-8E04-78806CA00C70}" type="sibTrans" cxnId="{2BB0A38F-AEB4-479D-B061-DDDB467ABC35}">
      <dgm:prSet/>
      <dgm:spPr/>
      <dgm:t>
        <a:bodyPr/>
        <a:lstStyle/>
        <a:p>
          <a:endParaRPr lang="en-US"/>
        </a:p>
      </dgm:t>
    </dgm:pt>
    <dgm:pt modelId="{FE8D78F0-4E5A-4396-A18D-E059867BC291}">
      <dgm:prSet custT="1"/>
      <dgm:spPr/>
      <dgm:t>
        <a:bodyPr/>
        <a:lstStyle/>
        <a:p>
          <a:r>
            <a:rPr lang="en-US" sz="2400" dirty="0"/>
            <a:t>Take 1 action in 1 week</a:t>
          </a:r>
        </a:p>
      </dgm:t>
    </dgm:pt>
    <dgm:pt modelId="{49D63E79-6A21-4988-82A8-8585F9CDD668}" type="parTrans" cxnId="{57A085AA-030D-4171-BE07-7C410564701B}">
      <dgm:prSet/>
      <dgm:spPr/>
      <dgm:t>
        <a:bodyPr/>
        <a:lstStyle/>
        <a:p>
          <a:endParaRPr lang="en-US"/>
        </a:p>
      </dgm:t>
    </dgm:pt>
    <dgm:pt modelId="{ABF52C34-F22C-4E16-A267-C9CA4B967507}" type="sibTrans" cxnId="{57A085AA-030D-4171-BE07-7C410564701B}">
      <dgm:prSet/>
      <dgm:spPr/>
      <dgm:t>
        <a:bodyPr/>
        <a:lstStyle/>
        <a:p>
          <a:endParaRPr lang="en-US"/>
        </a:p>
      </dgm:t>
    </dgm:pt>
    <dgm:pt modelId="{BAF2348C-BECE-4637-B456-F2BD47FE9CF1}">
      <dgm:prSet custT="1"/>
      <dgm:spPr>
        <a:solidFill>
          <a:srgbClr val="004260">
            <a:alpha val="34902"/>
          </a:srgbClr>
        </a:solidFill>
      </dgm:spPr>
      <dgm:t>
        <a:bodyPr/>
        <a:lstStyle/>
        <a:p>
          <a:r>
            <a:rPr lang="en-US" sz="2400" dirty="0">
              <a:solidFill>
                <a:schemeClr val="tx1"/>
              </a:solidFill>
            </a:rPr>
            <a:t>Deploy as needed</a:t>
          </a:r>
        </a:p>
      </dgm:t>
    </dgm:pt>
    <dgm:pt modelId="{4F7581A6-C528-4631-9BDA-5537CC926476}" type="parTrans" cxnId="{534634CC-E8AB-4B5F-B01A-00FE20985627}">
      <dgm:prSet/>
      <dgm:spPr/>
      <dgm:t>
        <a:bodyPr/>
        <a:lstStyle/>
        <a:p>
          <a:endParaRPr lang="en-US"/>
        </a:p>
      </dgm:t>
    </dgm:pt>
    <dgm:pt modelId="{BDDA908B-3759-4928-B1BB-6BFCF5A64F25}" type="sibTrans" cxnId="{534634CC-E8AB-4B5F-B01A-00FE20985627}">
      <dgm:prSet/>
      <dgm:spPr/>
      <dgm:t>
        <a:bodyPr/>
        <a:lstStyle/>
        <a:p>
          <a:endParaRPr lang="en-US"/>
        </a:p>
      </dgm:t>
    </dgm:pt>
    <dgm:pt modelId="{675A10FE-8BB6-4658-96AA-AEFEEF7930F5}">
      <dgm:prSet custT="1"/>
      <dgm:spPr>
        <a:solidFill>
          <a:srgbClr val="004260"/>
        </a:solidFill>
      </dgm:spPr>
      <dgm:t>
        <a:bodyPr/>
        <a:lstStyle/>
        <a:p>
          <a:pPr>
            <a:lnSpc>
              <a:spcPct val="100000"/>
            </a:lnSpc>
            <a:spcAft>
              <a:spcPts val="0"/>
            </a:spcAft>
          </a:pPr>
          <a:r>
            <a:rPr lang="en-US" sz="2400" dirty="0"/>
            <a:t>Self-Compassion</a:t>
          </a:r>
        </a:p>
        <a:p>
          <a:pPr>
            <a:lnSpc>
              <a:spcPct val="100000"/>
            </a:lnSpc>
            <a:spcAft>
              <a:spcPts val="0"/>
            </a:spcAft>
          </a:pPr>
          <a:r>
            <a:rPr lang="en-US" sz="2400" dirty="0"/>
            <a:t>Safety Net</a:t>
          </a:r>
        </a:p>
      </dgm:t>
    </dgm:pt>
    <dgm:pt modelId="{12DCAE3A-CC55-48D5-AC1A-F9589D1F46F0}" type="parTrans" cxnId="{1B2E9AA9-4A05-46C9-87DB-D9BCB60BF213}">
      <dgm:prSet/>
      <dgm:spPr/>
      <dgm:t>
        <a:bodyPr/>
        <a:lstStyle/>
        <a:p>
          <a:endParaRPr lang="en-US"/>
        </a:p>
      </dgm:t>
    </dgm:pt>
    <dgm:pt modelId="{023793E5-E6C5-4EA8-A41C-B24847EE62D9}" type="sibTrans" cxnId="{1B2E9AA9-4A05-46C9-87DB-D9BCB60BF213}">
      <dgm:prSet/>
      <dgm:spPr/>
      <dgm:t>
        <a:bodyPr/>
        <a:lstStyle/>
        <a:p>
          <a:endParaRPr lang="en-US"/>
        </a:p>
      </dgm:t>
    </dgm:pt>
    <dgm:pt modelId="{E73CF44B-2985-4456-8663-1BF2357AD836}" type="pres">
      <dgm:prSet presAssocID="{141573B7-6C9C-4A55-9F84-572E55A46C31}" presName="Name0" presStyleCnt="0">
        <dgm:presLayoutVars>
          <dgm:dir/>
          <dgm:animLvl val="lvl"/>
          <dgm:resizeHandles/>
        </dgm:presLayoutVars>
      </dgm:prSet>
      <dgm:spPr/>
    </dgm:pt>
    <dgm:pt modelId="{13A47391-794B-4BD8-9071-EF218CE9B14D}" type="pres">
      <dgm:prSet presAssocID="{49BAEED9-8BBC-4E3D-AB4B-5F47AC0C70CD}" presName="linNode" presStyleCnt="0"/>
      <dgm:spPr/>
    </dgm:pt>
    <dgm:pt modelId="{C49E9A6D-A1AA-41D2-A5D2-C671210697FA}" type="pres">
      <dgm:prSet presAssocID="{49BAEED9-8BBC-4E3D-AB4B-5F47AC0C70CD}" presName="parentShp" presStyleLbl="node1" presStyleIdx="0" presStyleCnt="6">
        <dgm:presLayoutVars>
          <dgm:bulletEnabled val="1"/>
        </dgm:presLayoutVars>
      </dgm:prSet>
      <dgm:spPr/>
    </dgm:pt>
    <dgm:pt modelId="{5B5A7232-D652-4E54-88FB-A534F63DC8D4}" type="pres">
      <dgm:prSet presAssocID="{49BAEED9-8BBC-4E3D-AB4B-5F47AC0C70CD}" presName="childShp" presStyleLbl="bgAccFollowNode1" presStyleIdx="0" presStyleCnt="6" custLinFactNeighborX="12268" custLinFactNeighborY="-3215">
        <dgm:presLayoutVars>
          <dgm:bulletEnabled val="1"/>
        </dgm:presLayoutVars>
      </dgm:prSet>
      <dgm:spPr/>
    </dgm:pt>
    <dgm:pt modelId="{D4AE996A-A765-46A6-8E94-5711371CD252}" type="pres">
      <dgm:prSet presAssocID="{19D2BA71-651D-4AF7-B925-BF2005952A03}" presName="spacing" presStyleCnt="0"/>
      <dgm:spPr/>
    </dgm:pt>
    <dgm:pt modelId="{673FA926-DD53-4A65-B542-A7539E21D11B}" type="pres">
      <dgm:prSet presAssocID="{325BA99D-F581-46C4-8B79-62535319D106}" presName="linNode" presStyleCnt="0"/>
      <dgm:spPr/>
    </dgm:pt>
    <dgm:pt modelId="{5C747845-B5AF-4D15-A0F4-C3B90FD0CFED}" type="pres">
      <dgm:prSet presAssocID="{325BA99D-F581-46C4-8B79-62535319D106}" presName="parentShp" presStyleLbl="node1" presStyleIdx="1" presStyleCnt="6">
        <dgm:presLayoutVars>
          <dgm:bulletEnabled val="1"/>
        </dgm:presLayoutVars>
      </dgm:prSet>
      <dgm:spPr/>
    </dgm:pt>
    <dgm:pt modelId="{8D61D8EC-7F29-4998-8E4F-F8CC9FCC0D82}" type="pres">
      <dgm:prSet presAssocID="{325BA99D-F581-46C4-8B79-62535319D106}" presName="childShp" presStyleLbl="bgAccFollowNode1" presStyleIdx="1" presStyleCnt="6">
        <dgm:presLayoutVars>
          <dgm:bulletEnabled val="1"/>
        </dgm:presLayoutVars>
      </dgm:prSet>
      <dgm:spPr/>
    </dgm:pt>
    <dgm:pt modelId="{6D7F0C2B-93DF-4D18-8F3B-CE36F1E25386}" type="pres">
      <dgm:prSet presAssocID="{AFD7DDCA-E564-4EE0-B12D-FBEDB58F909E}" presName="spacing" presStyleCnt="0"/>
      <dgm:spPr/>
    </dgm:pt>
    <dgm:pt modelId="{8B94FD0F-76A0-4FD0-9887-509C262B6C26}" type="pres">
      <dgm:prSet presAssocID="{27B78D4F-A36C-403D-BBB3-87E4289BD55A}" presName="linNode" presStyleCnt="0"/>
      <dgm:spPr/>
    </dgm:pt>
    <dgm:pt modelId="{A0EC1345-3C8B-42C2-8361-8A74661DFB2A}" type="pres">
      <dgm:prSet presAssocID="{27B78D4F-A36C-403D-BBB3-87E4289BD55A}" presName="parentShp" presStyleLbl="node1" presStyleIdx="2" presStyleCnt="6">
        <dgm:presLayoutVars>
          <dgm:bulletEnabled val="1"/>
        </dgm:presLayoutVars>
      </dgm:prSet>
      <dgm:spPr/>
    </dgm:pt>
    <dgm:pt modelId="{8D67F6E5-F3D6-449E-A530-52CBAC7AE0FF}" type="pres">
      <dgm:prSet presAssocID="{27B78D4F-A36C-403D-BBB3-87E4289BD55A}" presName="childShp" presStyleLbl="bgAccFollowNode1" presStyleIdx="2" presStyleCnt="6">
        <dgm:presLayoutVars>
          <dgm:bulletEnabled val="1"/>
        </dgm:presLayoutVars>
      </dgm:prSet>
      <dgm:spPr/>
    </dgm:pt>
    <dgm:pt modelId="{F31F5723-2577-4557-9050-C54642251351}" type="pres">
      <dgm:prSet presAssocID="{4F7567DB-8EB3-4535-96CB-CEC96B3D17D6}" presName="spacing" presStyleCnt="0"/>
      <dgm:spPr/>
    </dgm:pt>
    <dgm:pt modelId="{F7C6FD46-6431-4039-A6CF-27B9DE228544}" type="pres">
      <dgm:prSet presAssocID="{BFD44A66-2A38-4D20-B5BD-83E93B31737D}" presName="linNode" presStyleCnt="0"/>
      <dgm:spPr/>
    </dgm:pt>
    <dgm:pt modelId="{BE2925B8-5C05-4C7D-A38B-398436ABA87B}" type="pres">
      <dgm:prSet presAssocID="{BFD44A66-2A38-4D20-B5BD-83E93B31737D}" presName="parentShp" presStyleLbl="node1" presStyleIdx="3" presStyleCnt="6">
        <dgm:presLayoutVars>
          <dgm:bulletEnabled val="1"/>
        </dgm:presLayoutVars>
      </dgm:prSet>
      <dgm:spPr/>
    </dgm:pt>
    <dgm:pt modelId="{4A834849-132F-41B5-AF52-287C4B392988}" type="pres">
      <dgm:prSet presAssocID="{BFD44A66-2A38-4D20-B5BD-83E93B31737D}" presName="childShp" presStyleLbl="bgAccFollowNode1" presStyleIdx="3" presStyleCnt="6">
        <dgm:presLayoutVars>
          <dgm:bulletEnabled val="1"/>
        </dgm:presLayoutVars>
      </dgm:prSet>
      <dgm:spPr/>
    </dgm:pt>
    <dgm:pt modelId="{ADB913D3-5EE9-48E2-A5E4-01F562F4D09C}" type="pres">
      <dgm:prSet presAssocID="{6722C4CF-E241-4117-9060-E004AB00AE60}" presName="spacing" presStyleCnt="0"/>
      <dgm:spPr/>
    </dgm:pt>
    <dgm:pt modelId="{CB0662A3-C54D-4BB2-9405-4C876EBEE9E9}" type="pres">
      <dgm:prSet presAssocID="{40864E7E-6AA2-4443-B233-46E4284BF778}" presName="linNode" presStyleCnt="0"/>
      <dgm:spPr/>
    </dgm:pt>
    <dgm:pt modelId="{D0C44558-C85B-45F6-B10C-607D080B2DE3}" type="pres">
      <dgm:prSet presAssocID="{40864E7E-6AA2-4443-B233-46E4284BF778}" presName="parentShp" presStyleLbl="node1" presStyleIdx="4" presStyleCnt="6">
        <dgm:presLayoutVars>
          <dgm:bulletEnabled val="1"/>
        </dgm:presLayoutVars>
      </dgm:prSet>
      <dgm:spPr/>
    </dgm:pt>
    <dgm:pt modelId="{1BCA66AE-A343-43C0-921B-C03222B114FF}" type="pres">
      <dgm:prSet presAssocID="{40864E7E-6AA2-4443-B233-46E4284BF778}" presName="childShp" presStyleLbl="bgAccFollowNode1" presStyleIdx="4" presStyleCnt="6">
        <dgm:presLayoutVars>
          <dgm:bulletEnabled val="1"/>
        </dgm:presLayoutVars>
      </dgm:prSet>
      <dgm:spPr/>
    </dgm:pt>
    <dgm:pt modelId="{607755F8-552B-4E8E-BED9-BB91FE671D04}" type="pres">
      <dgm:prSet presAssocID="{71A3EDFB-4AC8-4F27-8E04-78806CA00C70}" presName="spacing" presStyleCnt="0"/>
      <dgm:spPr/>
    </dgm:pt>
    <dgm:pt modelId="{7B6DFD99-F817-4A09-B355-5AC5CCA5228B}" type="pres">
      <dgm:prSet presAssocID="{675A10FE-8BB6-4658-96AA-AEFEEF7930F5}" presName="linNode" presStyleCnt="0"/>
      <dgm:spPr/>
    </dgm:pt>
    <dgm:pt modelId="{274D7E2C-F138-4505-8F3B-679B017D181F}" type="pres">
      <dgm:prSet presAssocID="{675A10FE-8BB6-4658-96AA-AEFEEF7930F5}" presName="parentShp" presStyleLbl="node1" presStyleIdx="5" presStyleCnt="6" custScaleY="140083">
        <dgm:presLayoutVars>
          <dgm:bulletEnabled val="1"/>
        </dgm:presLayoutVars>
      </dgm:prSet>
      <dgm:spPr/>
    </dgm:pt>
    <dgm:pt modelId="{90792AAE-8A6E-48C0-9D65-60B1A578DC5F}" type="pres">
      <dgm:prSet presAssocID="{675A10FE-8BB6-4658-96AA-AEFEEF7930F5}" presName="childShp" presStyleLbl="bgAccFollowNode1" presStyleIdx="5" presStyleCnt="6">
        <dgm:presLayoutVars>
          <dgm:bulletEnabled val="1"/>
        </dgm:presLayoutVars>
      </dgm:prSet>
      <dgm:spPr/>
    </dgm:pt>
  </dgm:ptLst>
  <dgm:cxnLst>
    <dgm:cxn modelId="{48B4E900-E74B-4FA1-B9AE-C57188B02364}" srcId="{325BA99D-F581-46C4-8B79-62535319D106}" destId="{C915A3E5-763E-4D88-B498-F93BF2024F9C}" srcOrd="0" destOrd="0" parTransId="{C5687F4A-5F43-4812-9590-B366D785D181}" sibTransId="{DA6F2220-2C8A-446F-81B7-69A51823B7A1}"/>
    <dgm:cxn modelId="{9661160B-DCD8-4C84-8D74-3494D51D1EF3}" srcId="{141573B7-6C9C-4A55-9F84-572E55A46C31}" destId="{325BA99D-F581-46C4-8B79-62535319D106}" srcOrd="1" destOrd="0" parTransId="{8E4DF8C3-63C0-4260-8A1E-989E4C18C25F}" sibTransId="{AFD7DDCA-E564-4EE0-B12D-FBEDB58F909E}"/>
    <dgm:cxn modelId="{D3A66C2E-7979-4EA4-BBC8-DA6AD40F0F7A}" type="presOf" srcId="{FE8D78F0-4E5A-4396-A18D-E059867BC291}" destId="{1BCA66AE-A343-43C0-921B-C03222B114FF}" srcOrd="0" destOrd="0" presId="urn:microsoft.com/office/officeart/2005/8/layout/vList6"/>
    <dgm:cxn modelId="{F279BD38-BEFB-48D2-886B-3CFA223D5CB3}" type="presOf" srcId="{C915A3E5-763E-4D88-B498-F93BF2024F9C}" destId="{8D61D8EC-7F29-4998-8E4F-F8CC9FCC0D82}" srcOrd="0" destOrd="0" presId="urn:microsoft.com/office/officeart/2005/8/layout/vList6"/>
    <dgm:cxn modelId="{837AF539-18D0-4A9E-88E3-690D62606E3E}" type="presOf" srcId="{27B78D4F-A36C-403D-BBB3-87E4289BD55A}" destId="{A0EC1345-3C8B-42C2-8361-8A74661DFB2A}" srcOrd="0" destOrd="0" presId="urn:microsoft.com/office/officeart/2005/8/layout/vList6"/>
    <dgm:cxn modelId="{2791EB5F-27AB-4889-8CD8-D97A893B3B9C}" type="presOf" srcId="{141573B7-6C9C-4A55-9F84-572E55A46C31}" destId="{E73CF44B-2985-4456-8663-1BF2357AD836}" srcOrd="0" destOrd="0" presId="urn:microsoft.com/office/officeart/2005/8/layout/vList6"/>
    <dgm:cxn modelId="{ADA8CC60-4636-48E1-B580-5A5C91C876B7}" type="presOf" srcId="{73A9F66D-5013-4104-BD58-A7E1F1D145F4}" destId="{4A834849-132F-41B5-AF52-287C4B392988}" srcOrd="0" destOrd="0" presId="urn:microsoft.com/office/officeart/2005/8/layout/vList6"/>
    <dgm:cxn modelId="{47DFA544-FC64-4F14-B98F-9B9F5E1D91AC}" srcId="{49BAEED9-8BBC-4E3D-AB4B-5F47AC0C70CD}" destId="{3B3D62D8-7709-4F8C-9F33-D8ECE1E1EC86}" srcOrd="0" destOrd="0" parTransId="{54B32FE8-C732-4C70-8FB4-8D493AACCCE8}" sibTransId="{D32AF741-3FD7-43D6-BEDE-275FF866921D}"/>
    <dgm:cxn modelId="{53FE704B-300A-40CF-B4FD-374DFE1729FD}" type="presOf" srcId="{3B3D62D8-7709-4F8C-9F33-D8ECE1E1EC86}" destId="{5B5A7232-D652-4E54-88FB-A534F63DC8D4}" srcOrd="0" destOrd="0" presId="urn:microsoft.com/office/officeart/2005/8/layout/vList6"/>
    <dgm:cxn modelId="{A32CD14F-0806-4C80-AD1E-EBC01017BBDF}" srcId="{141573B7-6C9C-4A55-9F84-572E55A46C31}" destId="{49BAEED9-8BBC-4E3D-AB4B-5F47AC0C70CD}" srcOrd="0" destOrd="0" parTransId="{245AF999-18E1-4137-B329-D32BA9DE7886}" sibTransId="{19D2BA71-651D-4AF7-B925-BF2005952A03}"/>
    <dgm:cxn modelId="{F2300C55-3625-4597-A656-80BFCF8C5D4C}" type="presOf" srcId="{BAF2348C-BECE-4637-B456-F2BD47FE9CF1}" destId="{90792AAE-8A6E-48C0-9D65-60B1A578DC5F}" srcOrd="0" destOrd="0" presId="urn:microsoft.com/office/officeart/2005/8/layout/vList6"/>
    <dgm:cxn modelId="{8B9C3355-16A6-4C9F-B97C-42BC6EDA8354}" srcId="{141573B7-6C9C-4A55-9F84-572E55A46C31}" destId="{27B78D4F-A36C-403D-BBB3-87E4289BD55A}" srcOrd="2" destOrd="0" parTransId="{0734F3E0-4007-4722-9AD8-B3D5BECFAEA6}" sibTransId="{4F7567DB-8EB3-4535-96CB-CEC96B3D17D6}"/>
    <dgm:cxn modelId="{80BC8B7A-810D-4603-9B6C-94103BCB78B8}" type="presOf" srcId="{325BA99D-F581-46C4-8B79-62535319D106}" destId="{5C747845-B5AF-4D15-A0F4-C3B90FD0CFED}" srcOrd="0" destOrd="0" presId="urn:microsoft.com/office/officeart/2005/8/layout/vList6"/>
    <dgm:cxn modelId="{0B97CD83-97C0-4755-9314-EBD08A965973}" srcId="{BFD44A66-2A38-4D20-B5BD-83E93B31737D}" destId="{73A9F66D-5013-4104-BD58-A7E1F1D145F4}" srcOrd="0" destOrd="0" parTransId="{4DB5BB5E-EB63-431B-9C1D-31F3002370E1}" sibTransId="{58FE9E34-9687-464D-BFE7-37BF7FFF6FED}"/>
    <dgm:cxn modelId="{2BB0A38F-AEB4-479D-B061-DDDB467ABC35}" srcId="{141573B7-6C9C-4A55-9F84-572E55A46C31}" destId="{40864E7E-6AA2-4443-B233-46E4284BF778}" srcOrd="4" destOrd="0" parTransId="{444BD8B7-2D04-411C-90B5-41CF16DD23EF}" sibTransId="{71A3EDFB-4AC8-4F27-8E04-78806CA00C70}"/>
    <dgm:cxn modelId="{0E438792-E21B-480E-8BF2-4CF6D6C0489D}" type="presOf" srcId="{49BAEED9-8BBC-4E3D-AB4B-5F47AC0C70CD}" destId="{C49E9A6D-A1AA-41D2-A5D2-C671210697FA}" srcOrd="0" destOrd="0" presId="urn:microsoft.com/office/officeart/2005/8/layout/vList6"/>
    <dgm:cxn modelId="{1B2E9AA9-4A05-46C9-87DB-D9BCB60BF213}" srcId="{141573B7-6C9C-4A55-9F84-572E55A46C31}" destId="{675A10FE-8BB6-4658-96AA-AEFEEF7930F5}" srcOrd="5" destOrd="0" parTransId="{12DCAE3A-CC55-48D5-AC1A-F9589D1F46F0}" sibTransId="{023793E5-E6C5-4EA8-A41C-B24847EE62D9}"/>
    <dgm:cxn modelId="{57A085AA-030D-4171-BE07-7C410564701B}" srcId="{40864E7E-6AA2-4443-B233-46E4284BF778}" destId="{FE8D78F0-4E5A-4396-A18D-E059867BC291}" srcOrd="0" destOrd="0" parTransId="{49D63E79-6A21-4988-82A8-8585F9CDD668}" sibTransId="{ABF52C34-F22C-4E16-A267-C9CA4B967507}"/>
    <dgm:cxn modelId="{647F6CAD-2D14-47C7-B313-CCD47AF4AE91}" srcId="{27B78D4F-A36C-403D-BBB3-87E4289BD55A}" destId="{FB9384C6-131A-4AA4-AAEA-7A54B57567F3}" srcOrd="0" destOrd="0" parTransId="{FD43057D-1E37-4809-824D-7C0200CA2563}" sibTransId="{F0AC2983-133C-4ABB-9B5D-7184E4BD0DBA}"/>
    <dgm:cxn modelId="{13A016B2-4D7E-422B-90CD-5DFD4CB8E839}" type="presOf" srcId="{675A10FE-8BB6-4658-96AA-AEFEEF7930F5}" destId="{274D7E2C-F138-4505-8F3B-679B017D181F}" srcOrd="0" destOrd="0" presId="urn:microsoft.com/office/officeart/2005/8/layout/vList6"/>
    <dgm:cxn modelId="{534634CC-E8AB-4B5F-B01A-00FE20985627}" srcId="{675A10FE-8BB6-4658-96AA-AEFEEF7930F5}" destId="{BAF2348C-BECE-4637-B456-F2BD47FE9CF1}" srcOrd="0" destOrd="0" parTransId="{4F7581A6-C528-4631-9BDA-5537CC926476}" sibTransId="{BDDA908B-3759-4928-B1BB-6BFCF5A64F25}"/>
    <dgm:cxn modelId="{A424A1E0-936C-42AF-8187-754ECB3D7169}" type="presOf" srcId="{40864E7E-6AA2-4443-B233-46E4284BF778}" destId="{D0C44558-C85B-45F6-B10C-607D080B2DE3}" srcOrd="0" destOrd="0" presId="urn:microsoft.com/office/officeart/2005/8/layout/vList6"/>
    <dgm:cxn modelId="{71DD33F2-4214-4140-B0A5-A7E6E3084423}" type="presOf" srcId="{FB9384C6-131A-4AA4-AAEA-7A54B57567F3}" destId="{8D67F6E5-F3D6-449E-A530-52CBAC7AE0FF}" srcOrd="0" destOrd="0" presId="urn:microsoft.com/office/officeart/2005/8/layout/vList6"/>
    <dgm:cxn modelId="{9884DFF7-DA4C-482C-9163-F077ED35C23D}" type="presOf" srcId="{BFD44A66-2A38-4D20-B5BD-83E93B31737D}" destId="{BE2925B8-5C05-4C7D-A38B-398436ABA87B}" srcOrd="0" destOrd="0" presId="urn:microsoft.com/office/officeart/2005/8/layout/vList6"/>
    <dgm:cxn modelId="{BE4CB6FA-3D8B-4DC0-86C3-15921399CD02}" srcId="{141573B7-6C9C-4A55-9F84-572E55A46C31}" destId="{BFD44A66-2A38-4D20-B5BD-83E93B31737D}" srcOrd="3" destOrd="0" parTransId="{ACEB8F07-BE4A-4273-81CD-78555ACCCE7C}" sibTransId="{6722C4CF-E241-4117-9060-E004AB00AE60}"/>
    <dgm:cxn modelId="{79C23C8F-18A9-4E7C-BC76-9F37FED40961}" type="presParOf" srcId="{E73CF44B-2985-4456-8663-1BF2357AD836}" destId="{13A47391-794B-4BD8-9071-EF218CE9B14D}" srcOrd="0" destOrd="0" presId="urn:microsoft.com/office/officeart/2005/8/layout/vList6"/>
    <dgm:cxn modelId="{02CA11FC-8525-4127-B455-53ED972DDAC5}" type="presParOf" srcId="{13A47391-794B-4BD8-9071-EF218CE9B14D}" destId="{C49E9A6D-A1AA-41D2-A5D2-C671210697FA}" srcOrd="0" destOrd="0" presId="urn:microsoft.com/office/officeart/2005/8/layout/vList6"/>
    <dgm:cxn modelId="{55A65594-CDB9-44BE-B6F3-C507418B3BCB}" type="presParOf" srcId="{13A47391-794B-4BD8-9071-EF218CE9B14D}" destId="{5B5A7232-D652-4E54-88FB-A534F63DC8D4}" srcOrd="1" destOrd="0" presId="urn:microsoft.com/office/officeart/2005/8/layout/vList6"/>
    <dgm:cxn modelId="{8C82F681-87BF-414C-A880-60A35F960815}" type="presParOf" srcId="{E73CF44B-2985-4456-8663-1BF2357AD836}" destId="{D4AE996A-A765-46A6-8E94-5711371CD252}" srcOrd="1" destOrd="0" presId="urn:microsoft.com/office/officeart/2005/8/layout/vList6"/>
    <dgm:cxn modelId="{E8A6B77D-F2D2-47D0-88F7-52EA842EA0C5}" type="presParOf" srcId="{E73CF44B-2985-4456-8663-1BF2357AD836}" destId="{673FA926-DD53-4A65-B542-A7539E21D11B}" srcOrd="2" destOrd="0" presId="urn:microsoft.com/office/officeart/2005/8/layout/vList6"/>
    <dgm:cxn modelId="{FDF9FA21-95E6-4E44-80BF-8AE523EC947E}" type="presParOf" srcId="{673FA926-DD53-4A65-B542-A7539E21D11B}" destId="{5C747845-B5AF-4D15-A0F4-C3B90FD0CFED}" srcOrd="0" destOrd="0" presId="urn:microsoft.com/office/officeart/2005/8/layout/vList6"/>
    <dgm:cxn modelId="{6DAEA5F2-BAEC-4A79-94EE-3E40B0588B8D}" type="presParOf" srcId="{673FA926-DD53-4A65-B542-A7539E21D11B}" destId="{8D61D8EC-7F29-4998-8E4F-F8CC9FCC0D82}" srcOrd="1" destOrd="0" presId="urn:microsoft.com/office/officeart/2005/8/layout/vList6"/>
    <dgm:cxn modelId="{455D0E77-56AF-4204-874B-C9798714FC2B}" type="presParOf" srcId="{E73CF44B-2985-4456-8663-1BF2357AD836}" destId="{6D7F0C2B-93DF-4D18-8F3B-CE36F1E25386}" srcOrd="3" destOrd="0" presId="urn:microsoft.com/office/officeart/2005/8/layout/vList6"/>
    <dgm:cxn modelId="{21DBCE8E-6F60-48A5-BB0A-30C68D93DD00}" type="presParOf" srcId="{E73CF44B-2985-4456-8663-1BF2357AD836}" destId="{8B94FD0F-76A0-4FD0-9887-509C262B6C26}" srcOrd="4" destOrd="0" presId="urn:microsoft.com/office/officeart/2005/8/layout/vList6"/>
    <dgm:cxn modelId="{72E53AD5-63DD-4677-B4A4-B9EBFEFE4352}" type="presParOf" srcId="{8B94FD0F-76A0-4FD0-9887-509C262B6C26}" destId="{A0EC1345-3C8B-42C2-8361-8A74661DFB2A}" srcOrd="0" destOrd="0" presId="urn:microsoft.com/office/officeart/2005/8/layout/vList6"/>
    <dgm:cxn modelId="{ED6C8A2D-6F69-4426-A6A5-CA204A1E5701}" type="presParOf" srcId="{8B94FD0F-76A0-4FD0-9887-509C262B6C26}" destId="{8D67F6E5-F3D6-449E-A530-52CBAC7AE0FF}" srcOrd="1" destOrd="0" presId="urn:microsoft.com/office/officeart/2005/8/layout/vList6"/>
    <dgm:cxn modelId="{2A90B0A2-3A88-423E-97B0-A4543E729E5E}" type="presParOf" srcId="{E73CF44B-2985-4456-8663-1BF2357AD836}" destId="{F31F5723-2577-4557-9050-C54642251351}" srcOrd="5" destOrd="0" presId="urn:microsoft.com/office/officeart/2005/8/layout/vList6"/>
    <dgm:cxn modelId="{165FD176-5A86-4D7D-83CF-77E4E6E42D51}" type="presParOf" srcId="{E73CF44B-2985-4456-8663-1BF2357AD836}" destId="{F7C6FD46-6431-4039-A6CF-27B9DE228544}" srcOrd="6" destOrd="0" presId="urn:microsoft.com/office/officeart/2005/8/layout/vList6"/>
    <dgm:cxn modelId="{05A9631C-8334-4AFC-8491-4E1D3B867B67}" type="presParOf" srcId="{F7C6FD46-6431-4039-A6CF-27B9DE228544}" destId="{BE2925B8-5C05-4C7D-A38B-398436ABA87B}" srcOrd="0" destOrd="0" presId="urn:microsoft.com/office/officeart/2005/8/layout/vList6"/>
    <dgm:cxn modelId="{CE98FA99-66E2-4804-B218-69E6D58C1102}" type="presParOf" srcId="{F7C6FD46-6431-4039-A6CF-27B9DE228544}" destId="{4A834849-132F-41B5-AF52-287C4B392988}" srcOrd="1" destOrd="0" presId="urn:microsoft.com/office/officeart/2005/8/layout/vList6"/>
    <dgm:cxn modelId="{FE81DE84-D78D-4937-AE8F-7B3D8111533C}" type="presParOf" srcId="{E73CF44B-2985-4456-8663-1BF2357AD836}" destId="{ADB913D3-5EE9-48E2-A5E4-01F562F4D09C}" srcOrd="7" destOrd="0" presId="urn:microsoft.com/office/officeart/2005/8/layout/vList6"/>
    <dgm:cxn modelId="{28984FE9-A6C4-4475-8D9F-7E95F5327CB5}" type="presParOf" srcId="{E73CF44B-2985-4456-8663-1BF2357AD836}" destId="{CB0662A3-C54D-4BB2-9405-4C876EBEE9E9}" srcOrd="8" destOrd="0" presId="urn:microsoft.com/office/officeart/2005/8/layout/vList6"/>
    <dgm:cxn modelId="{C3FA3A5F-581E-4AC5-84AF-2FAE06004678}" type="presParOf" srcId="{CB0662A3-C54D-4BB2-9405-4C876EBEE9E9}" destId="{D0C44558-C85B-45F6-B10C-607D080B2DE3}" srcOrd="0" destOrd="0" presId="urn:microsoft.com/office/officeart/2005/8/layout/vList6"/>
    <dgm:cxn modelId="{E05CCFFC-CC0E-405A-A3A9-C7DBFC23E2B8}" type="presParOf" srcId="{CB0662A3-C54D-4BB2-9405-4C876EBEE9E9}" destId="{1BCA66AE-A343-43C0-921B-C03222B114FF}" srcOrd="1" destOrd="0" presId="urn:microsoft.com/office/officeart/2005/8/layout/vList6"/>
    <dgm:cxn modelId="{2BA595E7-023B-4796-AFF4-CE27384B95FF}" type="presParOf" srcId="{E73CF44B-2985-4456-8663-1BF2357AD836}" destId="{607755F8-552B-4E8E-BED9-BB91FE671D04}" srcOrd="9" destOrd="0" presId="urn:microsoft.com/office/officeart/2005/8/layout/vList6"/>
    <dgm:cxn modelId="{D59BAA73-F74C-49C9-841A-2E5B2568C0C3}" type="presParOf" srcId="{E73CF44B-2985-4456-8663-1BF2357AD836}" destId="{7B6DFD99-F817-4A09-B355-5AC5CCA5228B}" srcOrd="10" destOrd="0" presId="urn:microsoft.com/office/officeart/2005/8/layout/vList6"/>
    <dgm:cxn modelId="{8334407A-3178-45B7-B242-DD8D340CEA4F}" type="presParOf" srcId="{7B6DFD99-F817-4A09-B355-5AC5CCA5228B}" destId="{274D7E2C-F138-4505-8F3B-679B017D181F}" srcOrd="0" destOrd="0" presId="urn:microsoft.com/office/officeart/2005/8/layout/vList6"/>
    <dgm:cxn modelId="{DB8601D4-0644-4F53-8D26-4C744B5C50BC}" type="presParOf" srcId="{7B6DFD99-F817-4A09-B355-5AC5CCA5228B}" destId="{90792AAE-8A6E-48C0-9D65-60B1A578DC5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41573B7-6C9C-4A55-9F84-572E55A46C31}"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49BAEED9-8BBC-4E3D-AB4B-5F47AC0C70CD}">
      <dgm:prSet phldrT="[Text]" custT="1"/>
      <dgm:spPr/>
      <dgm:t>
        <a:bodyPr/>
        <a:lstStyle/>
        <a:p>
          <a:r>
            <a:rPr lang="en-US" sz="2900" dirty="0"/>
            <a:t>Step 1</a:t>
          </a:r>
        </a:p>
      </dgm:t>
    </dgm:pt>
    <dgm:pt modelId="{245AF999-18E1-4137-B329-D32BA9DE7886}" type="parTrans" cxnId="{A32CD14F-0806-4C80-AD1E-EBC01017BBDF}">
      <dgm:prSet/>
      <dgm:spPr/>
      <dgm:t>
        <a:bodyPr/>
        <a:lstStyle/>
        <a:p>
          <a:endParaRPr lang="en-US" sz="2900"/>
        </a:p>
      </dgm:t>
    </dgm:pt>
    <dgm:pt modelId="{19D2BA71-651D-4AF7-B925-BF2005952A03}" type="sibTrans" cxnId="{A32CD14F-0806-4C80-AD1E-EBC01017BBDF}">
      <dgm:prSet/>
      <dgm:spPr/>
      <dgm:t>
        <a:bodyPr/>
        <a:lstStyle/>
        <a:p>
          <a:endParaRPr lang="en-US" sz="2900"/>
        </a:p>
      </dgm:t>
    </dgm:pt>
    <dgm:pt modelId="{325BA99D-F581-46C4-8B79-62535319D106}">
      <dgm:prSet phldrT="[Text]" custT="1"/>
      <dgm:spPr/>
      <dgm:t>
        <a:bodyPr/>
        <a:lstStyle/>
        <a:p>
          <a:r>
            <a:rPr lang="en-US" sz="2900" dirty="0"/>
            <a:t>Step 2</a:t>
          </a:r>
        </a:p>
      </dgm:t>
    </dgm:pt>
    <dgm:pt modelId="{8E4DF8C3-63C0-4260-8A1E-989E4C18C25F}" type="parTrans" cxnId="{9661160B-DCD8-4C84-8D74-3494D51D1EF3}">
      <dgm:prSet/>
      <dgm:spPr/>
      <dgm:t>
        <a:bodyPr/>
        <a:lstStyle/>
        <a:p>
          <a:endParaRPr lang="en-US" sz="2900"/>
        </a:p>
      </dgm:t>
    </dgm:pt>
    <dgm:pt modelId="{AFD7DDCA-E564-4EE0-B12D-FBEDB58F909E}" type="sibTrans" cxnId="{9661160B-DCD8-4C84-8D74-3494D51D1EF3}">
      <dgm:prSet/>
      <dgm:spPr/>
      <dgm:t>
        <a:bodyPr/>
        <a:lstStyle/>
        <a:p>
          <a:endParaRPr lang="en-US" sz="2900"/>
        </a:p>
      </dgm:t>
    </dgm:pt>
    <dgm:pt modelId="{73A9F66D-5013-4104-BD58-A7E1F1D145F4}">
      <dgm:prSet phldrT="[Text]" custT="1"/>
      <dgm:spPr/>
      <dgm:t>
        <a:bodyPr/>
        <a:lstStyle/>
        <a:p>
          <a:r>
            <a:rPr lang="en-US" sz="2400" dirty="0"/>
            <a:t>Chart along a continuum</a:t>
          </a:r>
        </a:p>
      </dgm:t>
    </dgm:pt>
    <dgm:pt modelId="{4DB5BB5E-EB63-431B-9C1D-31F3002370E1}" type="parTrans" cxnId="{0B97CD83-97C0-4755-9314-EBD08A965973}">
      <dgm:prSet/>
      <dgm:spPr/>
      <dgm:t>
        <a:bodyPr/>
        <a:lstStyle/>
        <a:p>
          <a:endParaRPr lang="en-US" sz="2900"/>
        </a:p>
      </dgm:t>
    </dgm:pt>
    <dgm:pt modelId="{58FE9E34-9687-464D-BFE7-37BF7FFF6FED}" type="sibTrans" cxnId="{0B97CD83-97C0-4755-9314-EBD08A965973}">
      <dgm:prSet/>
      <dgm:spPr/>
      <dgm:t>
        <a:bodyPr/>
        <a:lstStyle/>
        <a:p>
          <a:endParaRPr lang="en-US" sz="2900"/>
        </a:p>
      </dgm:t>
    </dgm:pt>
    <dgm:pt modelId="{27B78D4F-A36C-403D-BBB3-87E4289BD55A}">
      <dgm:prSet phldrT="[Text]" custT="1"/>
      <dgm:spPr/>
      <dgm:t>
        <a:bodyPr/>
        <a:lstStyle/>
        <a:p>
          <a:r>
            <a:rPr lang="en-US" sz="2900" dirty="0"/>
            <a:t>Step 3</a:t>
          </a:r>
        </a:p>
      </dgm:t>
    </dgm:pt>
    <dgm:pt modelId="{0734F3E0-4007-4722-9AD8-B3D5BECFAEA6}" type="parTrans" cxnId="{8B9C3355-16A6-4C9F-B97C-42BC6EDA8354}">
      <dgm:prSet/>
      <dgm:spPr/>
      <dgm:t>
        <a:bodyPr/>
        <a:lstStyle/>
        <a:p>
          <a:endParaRPr lang="en-US" sz="2900"/>
        </a:p>
      </dgm:t>
    </dgm:pt>
    <dgm:pt modelId="{4F7567DB-8EB3-4535-96CB-CEC96B3D17D6}" type="sibTrans" cxnId="{8B9C3355-16A6-4C9F-B97C-42BC6EDA8354}">
      <dgm:prSet/>
      <dgm:spPr/>
      <dgm:t>
        <a:bodyPr/>
        <a:lstStyle/>
        <a:p>
          <a:endParaRPr lang="en-US" sz="2900"/>
        </a:p>
      </dgm:t>
    </dgm:pt>
    <dgm:pt modelId="{BFD44A66-2A38-4D20-B5BD-83E93B31737D}">
      <dgm:prSet phldrT="[Text]" custT="1"/>
      <dgm:spPr/>
      <dgm:t>
        <a:bodyPr/>
        <a:lstStyle/>
        <a:p>
          <a:r>
            <a:rPr lang="en-US" sz="2900" dirty="0"/>
            <a:t>Step 4</a:t>
          </a:r>
        </a:p>
      </dgm:t>
    </dgm:pt>
    <dgm:pt modelId="{ACEB8F07-BE4A-4273-81CD-78555ACCCE7C}" type="parTrans" cxnId="{BE4CB6FA-3D8B-4DC0-86C3-15921399CD02}">
      <dgm:prSet/>
      <dgm:spPr/>
      <dgm:t>
        <a:bodyPr/>
        <a:lstStyle/>
        <a:p>
          <a:endParaRPr lang="en-US" sz="2900"/>
        </a:p>
      </dgm:t>
    </dgm:pt>
    <dgm:pt modelId="{6722C4CF-E241-4117-9060-E004AB00AE60}" type="sibTrans" cxnId="{BE4CB6FA-3D8B-4DC0-86C3-15921399CD02}">
      <dgm:prSet/>
      <dgm:spPr/>
      <dgm:t>
        <a:bodyPr/>
        <a:lstStyle/>
        <a:p>
          <a:endParaRPr lang="en-US" sz="2900"/>
        </a:p>
      </dgm:t>
    </dgm:pt>
    <dgm:pt modelId="{C915A3E5-763E-4D88-B498-F93BF2024F9C}">
      <dgm:prSet phldrT="[Text]" custT="1"/>
      <dgm:spPr/>
      <dgm:t>
        <a:bodyPr/>
        <a:lstStyle/>
        <a:p>
          <a:r>
            <a:rPr lang="en-US" sz="2400" dirty="0"/>
            <a:t>Write down action steps</a:t>
          </a:r>
        </a:p>
      </dgm:t>
    </dgm:pt>
    <dgm:pt modelId="{C5687F4A-5F43-4812-9590-B366D785D181}" type="parTrans" cxnId="{48B4E900-E74B-4FA1-B9AE-C57188B02364}">
      <dgm:prSet/>
      <dgm:spPr/>
      <dgm:t>
        <a:bodyPr/>
        <a:lstStyle/>
        <a:p>
          <a:endParaRPr lang="en-US" sz="2900"/>
        </a:p>
      </dgm:t>
    </dgm:pt>
    <dgm:pt modelId="{DA6F2220-2C8A-446F-81B7-69A51823B7A1}" type="sibTrans" cxnId="{48B4E900-E74B-4FA1-B9AE-C57188B02364}">
      <dgm:prSet/>
      <dgm:spPr/>
      <dgm:t>
        <a:bodyPr/>
        <a:lstStyle/>
        <a:p>
          <a:endParaRPr lang="en-US" sz="2900"/>
        </a:p>
      </dgm:t>
    </dgm:pt>
    <dgm:pt modelId="{3B3D62D8-7709-4F8C-9F33-D8ECE1E1EC86}">
      <dgm:prSet phldrT="[Text]" custT="1"/>
      <dgm:spPr/>
      <dgm:t>
        <a:bodyPr/>
        <a:lstStyle/>
        <a:p>
          <a:r>
            <a:rPr lang="en-US" sz="2400" b="0" dirty="0"/>
            <a:t>Identify a goal</a:t>
          </a:r>
        </a:p>
      </dgm:t>
    </dgm:pt>
    <dgm:pt modelId="{54B32FE8-C732-4C70-8FB4-8D493AACCCE8}" type="parTrans" cxnId="{47DFA544-FC64-4F14-B98F-9B9F5E1D91AC}">
      <dgm:prSet/>
      <dgm:spPr/>
      <dgm:t>
        <a:bodyPr/>
        <a:lstStyle/>
        <a:p>
          <a:endParaRPr lang="en-US" sz="2900"/>
        </a:p>
      </dgm:t>
    </dgm:pt>
    <dgm:pt modelId="{D32AF741-3FD7-43D6-BEDE-275FF866921D}" type="sibTrans" cxnId="{47DFA544-FC64-4F14-B98F-9B9F5E1D91AC}">
      <dgm:prSet/>
      <dgm:spPr/>
      <dgm:t>
        <a:bodyPr/>
        <a:lstStyle/>
        <a:p>
          <a:endParaRPr lang="en-US" sz="2900"/>
        </a:p>
      </dgm:t>
    </dgm:pt>
    <dgm:pt modelId="{FB9384C6-131A-4AA4-AAEA-7A54B57567F3}">
      <dgm:prSet custT="1"/>
      <dgm:spPr/>
      <dgm:t>
        <a:bodyPr/>
        <a:lstStyle/>
        <a:p>
          <a:r>
            <a:rPr lang="en-US" sz="2400" dirty="0"/>
            <a:t>Rank order by risk/fear</a:t>
          </a:r>
        </a:p>
      </dgm:t>
    </dgm:pt>
    <dgm:pt modelId="{FD43057D-1E37-4809-824D-7C0200CA2563}" type="parTrans" cxnId="{647F6CAD-2D14-47C7-B313-CCD47AF4AE91}">
      <dgm:prSet/>
      <dgm:spPr/>
      <dgm:t>
        <a:bodyPr/>
        <a:lstStyle/>
        <a:p>
          <a:endParaRPr lang="en-US" sz="2900"/>
        </a:p>
      </dgm:t>
    </dgm:pt>
    <dgm:pt modelId="{F0AC2983-133C-4ABB-9B5D-7184E4BD0DBA}" type="sibTrans" cxnId="{647F6CAD-2D14-47C7-B313-CCD47AF4AE91}">
      <dgm:prSet/>
      <dgm:spPr/>
      <dgm:t>
        <a:bodyPr/>
        <a:lstStyle/>
        <a:p>
          <a:endParaRPr lang="en-US" sz="2900"/>
        </a:p>
      </dgm:t>
    </dgm:pt>
    <dgm:pt modelId="{40864E7E-6AA2-4443-B233-46E4284BF778}">
      <dgm:prSet phldrT="[Text]" custT="1"/>
      <dgm:spPr/>
      <dgm:t>
        <a:bodyPr/>
        <a:lstStyle/>
        <a:p>
          <a:r>
            <a:rPr lang="en-US" sz="2900" dirty="0"/>
            <a:t> Step 5</a:t>
          </a:r>
        </a:p>
      </dgm:t>
    </dgm:pt>
    <dgm:pt modelId="{444BD8B7-2D04-411C-90B5-41CF16DD23EF}" type="parTrans" cxnId="{2BB0A38F-AEB4-479D-B061-DDDB467ABC35}">
      <dgm:prSet/>
      <dgm:spPr/>
      <dgm:t>
        <a:bodyPr/>
        <a:lstStyle/>
        <a:p>
          <a:endParaRPr lang="en-US"/>
        </a:p>
      </dgm:t>
    </dgm:pt>
    <dgm:pt modelId="{71A3EDFB-4AC8-4F27-8E04-78806CA00C70}" type="sibTrans" cxnId="{2BB0A38F-AEB4-479D-B061-DDDB467ABC35}">
      <dgm:prSet/>
      <dgm:spPr/>
      <dgm:t>
        <a:bodyPr/>
        <a:lstStyle/>
        <a:p>
          <a:endParaRPr lang="en-US"/>
        </a:p>
      </dgm:t>
    </dgm:pt>
    <dgm:pt modelId="{FE8D78F0-4E5A-4396-A18D-E059867BC291}">
      <dgm:prSet custT="1"/>
      <dgm:spPr/>
      <dgm:t>
        <a:bodyPr/>
        <a:lstStyle/>
        <a:p>
          <a:r>
            <a:rPr lang="en-US" sz="2400" dirty="0"/>
            <a:t>Take 1 action in 1 week</a:t>
          </a:r>
        </a:p>
      </dgm:t>
    </dgm:pt>
    <dgm:pt modelId="{49D63E79-6A21-4988-82A8-8585F9CDD668}" type="parTrans" cxnId="{57A085AA-030D-4171-BE07-7C410564701B}">
      <dgm:prSet/>
      <dgm:spPr/>
      <dgm:t>
        <a:bodyPr/>
        <a:lstStyle/>
        <a:p>
          <a:endParaRPr lang="en-US"/>
        </a:p>
      </dgm:t>
    </dgm:pt>
    <dgm:pt modelId="{ABF52C34-F22C-4E16-A267-C9CA4B967507}" type="sibTrans" cxnId="{57A085AA-030D-4171-BE07-7C410564701B}">
      <dgm:prSet/>
      <dgm:spPr/>
      <dgm:t>
        <a:bodyPr/>
        <a:lstStyle/>
        <a:p>
          <a:endParaRPr lang="en-US"/>
        </a:p>
      </dgm:t>
    </dgm:pt>
    <dgm:pt modelId="{BAF2348C-BECE-4637-B456-F2BD47FE9CF1}">
      <dgm:prSet custT="1"/>
      <dgm:spPr>
        <a:solidFill>
          <a:srgbClr val="004260">
            <a:alpha val="34902"/>
          </a:srgbClr>
        </a:solidFill>
      </dgm:spPr>
      <dgm:t>
        <a:bodyPr/>
        <a:lstStyle/>
        <a:p>
          <a:r>
            <a:rPr lang="en-US" sz="2400" dirty="0">
              <a:solidFill>
                <a:schemeClr val="tx1"/>
              </a:solidFill>
            </a:rPr>
            <a:t>Deploy as needed</a:t>
          </a:r>
        </a:p>
      </dgm:t>
    </dgm:pt>
    <dgm:pt modelId="{4F7581A6-C528-4631-9BDA-5537CC926476}" type="parTrans" cxnId="{534634CC-E8AB-4B5F-B01A-00FE20985627}">
      <dgm:prSet/>
      <dgm:spPr/>
      <dgm:t>
        <a:bodyPr/>
        <a:lstStyle/>
        <a:p>
          <a:endParaRPr lang="en-US"/>
        </a:p>
      </dgm:t>
    </dgm:pt>
    <dgm:pt modelId="{BDDA908B-3759-4928-B1BB-6BFCF5A64F25}" type="sibTrans" cxnId="{534634CC-E8AB-4B5F-B01A-00FE20985627}">
      <dgm:prSet/>
      <dgm:spPr/>
      <dgm:t>
        <a:bodyPr/>
        <a:lstStyle/>
        <a:p>
          <a:endParaRPr lang="en-US"/>
        </a:p>
      </dgm:t>
    </dgm:pt>
    <dgm:pt modelId="{675A10FE-8BB6-4658-96AA-AEFEEF7930F5}">
      <dgm:prSet custT="1"/>
      <dgm:spPr>
        <a:solidFill>
          <a:srgbClr val="004260"/>
        </a:solidFill>
      </dgm:spPr>
      <dgm:t>
        <a:bodyPr/>
        <a:lstStyle/>
        <a:p>
          <a:pPr>
            <a:lnSpc>
              <a:spcPct val="100000"/>
            </a:lnSpc>
            <a:spcAft>
              <a:spcPts val="0"/>
            </a:spcAft>
          </a:pPr>
          <a:r>
            <a:rPr lang="en-US" sz="2400" dirty="0"/>
            <a:t>Self-Compassion</a:t>
          </a:r>
        </a:p>
        <a:p>
          <a:pPr>
            <a:lnSpc>
              <a:spcPct val="100000"/>
            </a:lnSpc>
            <a:spcAft>
              <a:spcPts val="0"/>
            </a:spcAft>
          </a:pPr>
          <a:r>
            <a:rPr lang="en-US" sz="2400" dirty="0"/>
            <a:t>Safety Net</a:t>
          </a:r>
        </a:p>
      </dgm:t>
    </dgm:pt>
    <dgm:pt modelId="{12DCAE3A-CC55-48D5-AC1A-F9589D1F46F0}" type="parTrans" cxnId="{1B2E9AA9-4A05-46C9-87DB-D9BCB60BF213}">
      <dgm:prSet/>
      <dgm:spPr/>
      <dgm:t>
        <a:bodyPr/>
        <a:lstStyle/>
        <a:p>
          <a:endParaRPr lang="en-US"/>
        </a:p>
      </dgm:t>
    </dgm:pt>
    <dgm:pt modelId="{023793E5-E6C5-4EA8-A41C-B24847EE62D9}" type="sibTrans" cxnId="{1B2E9AA9-4A05-46C9-87DB-D9BCB60BF213}">
      <dgm:prSet/>
      <dgm:spPr/>
      <dgm:t>
        <a:bodyPr/>
        <a:lstStyle/>
        <a:p>
          <a:endParaRPr lang="en-US"/>
        </a:p>
      </dgm:t>
    </dgm:pt>
    <dgm:pt modelId="{E73CF44B-2985-4456-8663-1BF2357AD836}" type="pres">
      <dgm:prSet presAssocID="{141573B7-6C9C-4A55-9F84-572E55A46C31}" presName="Name0" presStyleCnt="0">
        <dgm:presLayoutVars>
          <dgm:dir/>
          <dgm:animLvl val="lvl"/>
          <dgm:resizeHandles/>
        </dgm:presLayoutVars>
      </dgm:prSet>
      <dgm:spPr/>
    </dgm:pt>
    <dgm:pt modelId="{13A47391-794B-4BD8-9071-EF218CE9B14D}" type="pres">
      <dgm:prSet presAssocID="{49BAEED9-8BBC-4E3D-AB4B-5F47AC0C70CD}" presName="linNode" presStyleCnt="0"/>
      <dgm:spPr/>
    </dgm:pt>
    <dgm:pt modelId="{C49E9A6D-A1AA-41D2-A5D2-C671210697FA}" type="pres">
      <dgm:prSet presAssocID="{49BAEED9-8BBC-4E3D-AB4B-5F47AC0C70CD}" presName="parentShp" presStyleLbl="node1" presStyleIdx="0" presStyleCnt="6">
        <dgm:presLayoutVars>
          <dgm:bulletEnabled val="1"/>
        </dgm:presLayoutVars>
      </dgm:prSet>
      <dgm:spPr/>
    </dgm:pt>
    <dgm:pt modelId="{5B5A7232-D652-4E54-88FB-A534F63DC8D4}" type="pres">
      <dgm:prSet presAssocID="{49BAEED9-8BBC-4E3D-AB4B-5F47AC0C70CD}" presName="childShp" presStyleLbl="bgAccFollowNode1" presStyleIdx="0" presStyleCnt="6" custLinFactNeighborX="12268" custLinFactNeighborY="-3215">
        <dgm:presLayoutVars>
          <dgm:bulletEnabled val="1"/>
        </dgm:presLayoutVars>
      </dgm:prSet>
      <dgm:spPr/>
    </dgm:pt>
    <dgm:pt modelId="{D4AE996A-A765-46A6-8E94-5711371CD252}" type="pres">
      <dgm:prSet presAssocID="{19D2BA71-651D-4AF7-B925-BF2005952A03}" presName="spacing" presStyleCnt="0"/>
      <dgm:spPr/>
    </dgm:pt>
    <dgm:pt modelId="{673FA926-DD53-4A65-B542-A7539E21D11B}" type="pres">
      <dgm:prSet presAssocID="{325BA99D-F581-46C4-8B79-62535319D106}" presName="linNode" presStyleCnt="0"/>
      <dgm:spPr/>
    </dgm:pt>
    <dgm:pt modelId="{5C747845-B5AF-4D15-A0F4-C3B90FD0CFED}" type="pres">
      <dgm:prSet presAssocID="{325BA99D-F581-46C4-8B79-62535319D106}" presName="parentShp" presStyleLbl="node1" presStyleIdx="1" presStyleCnt="6">
        <dgm:presLayoutVars>
          <dgm:bulletEnabled val="1"/>
        </dgm:presLayoutVars>
      </dgm:prSet>
      <dgm:spPr/>
    </dgm:pt>
    <dgm:pt modelId="{8D61D8EC-7F29-4998-8E4F-F8CC9FCC0D82}" type="pres">
      <dgm:prSet presAssocID="{325BA99D-F581-46C4-8B79-62535319D106}" presName="childShp" presStyleLbl="bgAccFollowNode1" presStyleIdx="1" presStyleCnt="6">
        <dgm:presLayoutVars>
          <dgm:bulletEnabled val="1"/>
        </dgm:presLayoutVars>
      </dgm:prSet>
      <dgm:spPr/>
    </dgm:pt>
    <dgm:pt modelId="{6D7F0C2B-93DF-4D18-8F3B-CE36F1E25386}" type="pres">
      <dgm:prSet presAssocID="{AFD7DDCA-E564-4EE0-B12D-FBEDB58F909E}" presName="spacing" presStyleCnt="0"/>
      <dgm:spPr/>
    </dgm:pt>
    <dgm:pt modelId="{8B94FD0F-76A0-4FD0-9887-509C262B6C26}" type="pres">
      <dgm:prSet presAssocID="{27B78D4F-A36C-403D-BBB3-87E4289BD55A}" presName="linNode" presStyleCnt="0"/>
      <dgm:spPr/>
    </dgm:pt>
    <dgm:pt modelId="{A0EC1345-3C8B-42C2-8361-8A74661DFB2A}" type="pres">
      <dgm:prSet presAssocID="{27B78D4F-A36C-403D-BBB3-87E4289BD55A}" presName="parentShp" presStyleLbl="node1" presStyleIdx="2" presStyleCnt="6">
        <dgm:presLayoutVars>
          <dgm:bulletEnabled val="1"/>
        </dgm:presLayoutVars>
      </dgm:prSet>
      <dgm:spPr/>
    </dgm:pt>
    <dgm:pt modelId="{8D67F6E5-F3D6-449E-A530-52CBAC7AE0FF}" type="pres">
      <dgm:prSet presAssocID="{27B78D4F-A36C-403D-BBB3-87E4289BD55A}" presName="childShp" presStyleLbl="bgAccFollowNode1" presStyleIdx="2" presStyleCnt="6">
        <dgm:presLayoutVars>
          <dgm:bulletEnabled val="1"/>
        </dgm:presLayoutVars>
      </dgm:prSet>
      <dgm:spPr/>
    </dgm:pt>
    <dgm:pt modelId="{F31F5723-2577-4557-9050-C54642251351}" type="pres">
      <dgm:prSet presAssocID="{4F7567DB-8EB3-4535-96CB-CEC96B3D17D6}" presName="spacing" presStyleCnt="0"/>
      <dgm:spPr/>
    </dgm:pt>
    <dgm:pt modelId="{F7C6FD46-6431-4039-A6CF-27B9DE228544}" type="pres">
      <dgm:prSet presAssocID="{BFD44A66-2A38-4D20-B5BD-83E93B31737D}" presName="linNode" presStyleCnt="0"/>
      <dgm:spPr/>
    </dgm:pt>
    <dgm:pt modelId="{BE2925B8-5C05-4C7D-A38B-398436ABA87B}" type="pres">
      <dgm:prSet presAssocID="{BFD44A66-2A38-4D20-B5BD-83E93B31737D}" presName="parentShp" presStyleLbl="node1" presStyleIdx="3" presStyleCnt="6">
        <dgm:presLayoutVars>
          <dgm:bulletEnabled val="1"/>
        </dgm:presLayoutVars>
      </dgm:prSet>
      <dgm:spPr/>
    </dgm:pt>
    <dgm:pt modelId="{4A834849-132F-41B5-AF52-287C4B392988}" type="pres">
      <dgm:prSet presAssocID="{BFD44A66-2A38-4D20-B5BD-83E93B31737D}" presName="childShp" presStyleLbl="bgAccFollowNode1" presStyleIdx="3" presStyleCnt="6">
        <dgm:presLayoutVars>
          <dgm:bulletEnabled val="1"/>
        </dgm:presLayoutVars>
      </dgm:prSet>
      <dgm:spPr/>
    </dgm:pt>
    <dgm:pt modelId="{ADB913D3-5EE9-48E2-A5E4-01F562F4D09C}" type="pres">
      <dgm:prSet presAssocID="{6722C4CF-E241-4117-9060-E004AB00AE60}" presName="spacing" presStyleCnt="0"/>
      <dgm:spPr/>
    </dgm:pt>
    <dgm:pt modelId="{CB0662A3-C54D-4BB2-9405-4C876EBEE9E9}" type="pres">
      <dgm:prSet presAssocID="{40864E7E-6AA2-4443-B233-46E4284BF778}" presName="linNode" presStyleCnt="0"/>
      <dgm:spPr/>
    </dgm:pt>
    <dgm:pt modelId="{D0C44558-C85B-45F6-B10C-607D080B2DE3}" type="pres">
      <dgm:prSet presAssocID="{40864E7E-6AA2-4443-B233-46E4284BF778}" presName="parentShp" presStyleLbl="node1" presStyleIdx="4" presStyleCnt="6">
        <dgm:presLayoutVars>
          <dgm:bulletEnabled val="1"/>
        </dgm:presLayoutVars>
      </dgm:prSet>
      <dgm:spPr/>
    </dgm:pt>
    <dgm:pt modelId="{1BCA66AE-A343-43C0-921B-C03222B114FF}" type="pres">
      <dgm:prSet presAssocID="{40864E7E-6AA2-4443-B233-46E4284BF778}" presName="childShp" presStyleLbl="bgAccFollowNode1" presStyleIdx="4" presStyleCnt="6">
        <dgm:presLayoutVars>
          <dgm:bulletEnabled val="1"/>
        </dgm:presLayoutVars>
      </dgm:prSet>
      <dgm:spPr/>
    </dgm:pt>
    <dgm:pt modelId="{607755F8-552B-4E8E-BED9-BB91FE671D04}" type="pres">
      <dgm:prSet presAssocID="{71A3EDFB-4AC8-4F27-8E04-78806CA00C70}" presName="spacing" presStyleCnt="0"/>
      <dgm:spPr/>
    </dgm:pt>
    <dgm:pt modelId="{7B6DFD99-F817-4A09-B355-5AC5CCA5228B}" type="pres">
      <dgm:prSet presAssocID="{675A10FE-8BB6-4658-96AA-AEFEEF7930F5}" presName="linNode" presStyleCnt="0"/>
      <dgm:spPr/>
    </dgm:pt>
    <dgm:pt modelId="{274D7E2C-F138-4505-8F3B-679B017D181F}" type="pres">
      <dgm:prSet presAssocID="{675A10FE-8BB6-4658-96AA-AEFEEF7930F5}" presName="parentShp" presStyleLbl="node1" presStyleIdx="5" presStyleCnt="6" custScaleY="140083">
        <dgm:presLayoutVars>
          <dgm:bulletEnabled val="1"/>
        </dgm:presLayoutVars>
      </dgm:prSet>
      <dgm:spPr/>
    </dgm:pt>
    <dgm:pt modelId="{90792AAE-8A6E-48C0-9D65-60B1A578DC5F}" type="pres">
      <dgm:prSet presAssocID="{675A10FE-8BB6-4658-96AA-AEFEEF7930F5}" presName="childShp" presStyleLbl="bgAccFollowNode1" presStyleIdx="5" presStyleCnt="6">
        <dgm:presLayoutVars>
          <dgm:bulletEnabled val="1"/>
        </dgm:presLayoutVars>
      </dgm:prSet>
      <dgm:spPr/>
    </dgm:pt>
  </dgm:ptLst>
  <dgm:cxnLst>
    <dgm:cxn modelId="{48B4E900-E74B-4FA1-B9AE-C57188B02364}" srcId="{325BA99D-F581-46C4-8B79-62535319D106}" destId="{C915A3E5-763E-4D88-B498-F93BF2024F9C}" srcOrd="0" destOrd="0" parTransId="{C5687F4A-5F43-4812-9590-B366D785D181}" sibTransId="{DA6F2220-2C8A-446F-81B7-69A51823B7A1}"/>
    <dgm:cxn modelId="{9661160B-DCD8-4C84-8D74-3494D51D1EF3}" srcId="{141573B7-6C9C-4A55-9F84-572E55A46C31}" destId="{325BA99D-F581-46C4-8B79-62535319D106}" srcOrd="1" destOrd="0" parTransId="{8E4DF8C3-63C0-4260-8A1E-989E4C18C25F}" sibTransId="{AFD7DDCA-E564-4EE0-B12D-FBEDB58F909E}"/>
    <dgm:cxn modelId="{D3A66C2E-7979-4EA4-BBC8-DA6AD40F0F7A}" type="presOf" srcId="{FE8D78F0-4E5A-4396-A18D-E059867BC291}" destId="{1BCA66AE-A343-43C0-921B-C03222B114FF}" srcOrd="0" destOrd="0" presId="urn:microsoft.com/office/officeart/2005/8/layout/vList6"/>
    <dgm:cxn modelId="{F279BD38-BEFB-48D2-886B-3CFA223D5CB3}" type="presOf" srcId="{C915A3E5-763E-4D88-B498-F93BF2024F9C}" destId="{8D61D8EC-7F29-4998-8E4F-F8CC9FCC0D82}" srcOrd="0" destOrd="0" presId="urn:microsoft.com/office/officeart/2005/8/layout/vList6"/>
    <dgm:cxn modelId="{837AF539-18D0-4A9E-88E3-690D62606E3E}" type="presOf" srcId="{27B78D4F-A36C-403D-BBB3-87E4289BD55A}" destId="{A0EC1345-3C8B-42C2-8361-8A74661DFB2A}" srcOrd="0" destOrd="0" presId="urn:microsoft.com/office/officeart/2005/8/layout/vList6"/>
    <dgm:cxn modelId="{2791EB5F-27AB-4889-8CD8-D97A893B3B9C}" type="presOf" srcId="{141573B7-6C9C-4A55-9F84-572E55A46C31}" destId="{E73CF44B-2985-4456-8663-1BF2357AD836}" srcOrd="0" destOrd="0" presId="urn:microsoft.com/office/officeart/2005/8/layout/vList6"/>
    <dgm:cxn modelId="{ADA8CC60-4636-48E1-B580-5A5C91C876B7}" type="presOf" srcId="{73A9F66D-5013-4104-BD58-A7E1F1D145F4}" destId="{4A834849-132F-41B5-AF52-287C4B392988}" srcOrd="0" destOrd="0" presId="urn:microsoft.com/office/officeart/2005/8/layout/vList6"/>
    <dgm:cxn modelId="{47DFA544-FC64-4F14-B98F-9B9F5E1D91AC}" srcId="{49BAEED9-8BBC-4E3D-AB4B-5F47AC0C70CD}" destId="{3B3D62D8-7709-4F8C-9F33-D8ECE1E1EC86}" srcOrd="0" destOrd="0" parTransId="{54B32FE8-C732-4C70-8FB4-8D493AACCCE8}" sibTransId="{D32AF741-3FD7-43D6-BEDE-275FF866921D}"/>
    <dgm:cxn modelId="{53FE704B-300A-40CF-B4FD-374DFE1729FD}" type="presOf" srcId="{3B3D62D8-7709-4F8C-9F33-D8ECE1E1EC86}" destId="{5B5A7232-D652-4E54-88FB-A534F63DC8D4}" srcOrd="0" destOrd="0" presId="urn:microsoft.com/office/officeart/2005/8/layout/vList6"/>
    <dgm:cxn modelId="{A32CD14F-0806-4C80-AD1E-EBC01017BBDF}" srcId="{141573B7-6C9C-4A55-9F84-572E55A46C31}" destId="{49BAEED9-8BBC-4E3D-AB4B-5F47AC0C70CD}" srcOrd="0" destOrd="0" parTransId="{245AF999-18E1-4137-B329-D32BA9DE7886}" sibTransId="{19D2BA71-651D-4AF7-B925-BF2005952A03}"/>
    <dgm:cxn modelId="{F2300C55-3625-4597-A656-80BFCF8C5D4C}" type="presOf" srcId="{BAF2348C-BECE-4637-B456-F2BD47FE9CF1}" destId="{90792AAE-8A6E-48C0-9D65-60B1A578DC5F}" srcOrd="0" destOrd="0" presId="urn:microsoft.com/office/officeart/2005/8/layout/vList6"/>
    <dgm:cxn modelId="{8B9C3355-16A6-4C9F-B97C-42BC6EDA8354}" srcId="{141573B7-6C9C-4A55-9F84-572E55A46C31}" destId="{27B78D4F-A36C-403D-BBB3-87E4289BD55A}" srcOrd="2" destOrd="0" parTransId="{0734F3E0-4007-4722-9AD8-B3D5BECFAEA6}" sibTransId="{4F7567DB-8EB3-4535-96CB-CEC96B3D17D6}"/>
    <dgm:cxn modelId="{80BC8B7A-810D-4603-9B6C-94103BCB78B8}" type="presOf" srcId="{325BA99D-F581-46C4-8B79-62535319D106}" destId="{5C747845-B5AF-4D15-A0F4-C3B90FD0CFED}" srcOrd="0" destOrd="0" presId="urn:microsoft.com/office/officeart/2005/8/layout/vList6"/>
    <dgm:cxn modelId="{0B97CD83-97C0-4755-9314-EBD08A965973}" srcId="{BFD44A66-2A38-4D20-B5BD-83E93B31737D}" destId="{73A9F66D-5013-4104-BD58-A7E1F1D145F4}" srcOrd="0" destOrd="0" parTransId="{4DB5BB5E-EB63-431B-9C1D-31F3002370E1}" sibTransId="{58FE9E34-9687-464D-BFE7-37BF7FFF6FED}"/>
    <dgm:cxn modelId="{2BB0A38F-AEB4-479D-B061-DDDB467ABC35}" srcId="{141573B7-6C9C-4A55-9F84-572E55A46C31}" destId="{40864E7E-6AA2-4443-B233-46E4284BF778}" srcOrd="4" destOrd="0" parTransId="{444BD8B7-2D04-411C-90B5-41CF16DD23EF}" sibTransId="{71A3EDFB-4AC8-4F27-8E04-78806CA00C70}"/>
    <dgm:cxn modelId="{0E438792-E21B-480E-8BF2-4CF6D6C0489D}" type="presOf" srcId="{49BAEED9-8BBC-4E3D-AB4B-5F47AC0C70CD}" destId="{C49E9A6D-A1AA-41D2-A5D2-C671210697FA}" srcOrd="0" destOrd="0" presId="urn:microsoft.com/office/officeart/2005/8/layout/vList6"/>
    <dgm:cxn modelId="{1B2E9AA9-4A05-46C9-87DB-D9BCB60BF213}" srcId="{141573B7-6C9C-4A55-9F84-572E55A46C31}" destId="{675A10FE-8BB6-4658-96AA-AEFEEF7930F5}" srcOrd="5" destOrd="0" parTransId="{12DCAE3A-CC55-48D5-AC1A-F9589D1F46F0}" sibTransId="{023793E5-E6C5-4EA8-A41C-B24847EE62D9}"/>
    <dgm:cxn modelId="{57A085AA-030D-4171-BE07-7C410564701B}" srcId="{40864E7E-6AA2-4443-B233-46E4284BF778}" destId="{FE8D78F0-4E5A-4396-A18D-E059867BC291}" srcOrd="0" destOrd="0" parTransId="{49D63E79-6A21-4988-82A8-8585F9CDD668}" sibTransId="{ABF52C34-F22C-4E16-A267-C9CA4B967507}"/>
    <dgm:cxn modelId="{647F6CAD-2D14-47C7-B313-CCD47AF4AE91}" srcId="{27B78D4F-A36C-403D-BBB3-87E4289BD55A}" destId="{FB9384C6-131A-4AA4-AAEA-7A54B57567F3}" srcOrd="0" destOrd="0" parTransId="{FD43057D-1E37-4809-824D-7C0200CA2563}" sibTransId="{F0AC2983-133C-4ABB-9B5D-7184E4BD0DBA}"/>
    <dgm:cxn modelId="{13A016B2-4D7E-422B-90CD-5DFD4CB8E839}" type="presOf" srcId="{675A10FE-8BB6-4658-96AA-AEFEEF7930F5}" destId="{274D7E2C-F138-4505-8F3B-679B017D181F}" srcOrd="0" destOrd="0" presId="urn:microsoft.com/office/officeart/2005/8/layout/vList6"/>
    <dgm:cxn modelId="{534634CC-E8AB-4B5F-B01A-00FE20985627}" srcId="{675A10FE-8BB6-4658-96AA-AEFEEF7930F5}" destId="{BAF2348C-BECE-4637-B456-F2BD47FE9CF1}" srcOrd="0" destOrd="0" parTransId="{4F7581A6-C528-4631-9BDA-5537CC926476}" sibTransId="{BDDA908B-3759-4928-B1BB-6BFCF5A64F25}"/>
    <dgm:cxn modelId="{A424A1E0-936C-42AF-8187-754ECB3D7169}" type="presOf" srcId="{40864E7E-6AA2-4443-B233-46E4284BF778}" destId="{D0C44558-C85B-45F6-B10C-607D080B2DE3}" srcOrd="0" destOrd="0" presId="urn:microsoft.com/office/officeart/2005/8/layout/vList6"/>
    <dgm:cxn modelId="{71DD33F2-4214-4140-B0A5-A7E6E3084423}" type="presOf" srcId="{FB9384C6-131A-4AA4-AAEA-7A54B57567F3}" destId="{8D67F6E5-F3D6-449E-A530-52CBAC7AE0FF}" srcOrd="0" destOrd="0" presId="urn:microsoft.com/office/officeart/2005/8/layout/vList6"/>
    <dgm:cxn modelId="{9884DFF7-DA4C-482C-9163-F077ED35C23D}" type="presOf" srcId="{BFD44A66-2A38-4D20-B5BD-83E93B31737D}" destId="{BE2925B8-5C05-4C7D-A38B-398436ABA87B}" srcOrd="0" destOrd="0" presId="urn:microsoft.com/office/officeart/2005/8/layout/vList6"/>
    <dgm:cxn modelId="{BE4CB6FA-3D8B-4DC0-86C3-15921399CD02}" srcId="{141573B7-6C9C-4A55-9F84-572E55A46C31}" destId="{BFD44A66-2A38-4D20-B5BD-83E93B31737D}" srcOrd="3" destOrd="0" parTransId="{ACEB8F07-BE4A-4273-81CD-78555ACCCE7C}" sibTransId="{6722C4CF-E241-4117-9060-E004AB00AE60}"/>
    <dgm:cxn modelId="{79C23C8F-18A9-4E7C-BC76-9F37FED40961}" type="presParOf" srcId="{E73CF44B-2985-4456-8663-1BF2357AD836}" destId="{13A47391-794B-4BD8-9071-EF218CE9B14D}" srcOrd="0" destOrd="0" presId="urn:microsoft.com/office/officeart/2005/8/layout/vList6"/>
    <dgm:cxn modelId="{02CA11FC-8525-4127-B455-53ED972DDAC5}" type="presParOf" srcId="{13A47391-794B-4BD8-9071-EF218CE9B14D}" destId="{C49E9A6D-A1AA-41D2-A5D2-C671210697FA}" srcOrd="0" destOrd="0" presId="urn:microsoft.com/office/officeart/2005/8/layout/vList6"/>
    <dgm:cxn modelId="{55A65594-CDB9-44BE-B6F3-C507418B3BCB}" type="presParOf" srcId="{13A47391-794B-4BD8-9071-EF218CE9B14D}" destId="{5B5A7232-D652-4E54-88FB-A534F63DC8D4}" srcOrd="1" destOrd="0" presId="urn:microsoft.com/office/officeart/2005/8/layout/vList6"/>
    <dgm:cxn modelId="{8C82F681-87BF-414C-A880-60A35F960815}" type="presParOf" srcId="{E73CF44B-2985-4456-8663-1BF2357AD836}" destId="{D4AE996A-A765-46A6-8E94-5711371CD252}" srcOrd="1" destOrd="0" presId="urn:microsoft.com/office/officeart/2005/8/layout/vList6"/>
    <dgm:cxn modelId="{E8A6B77D-F2D2-47D0-88F7-52EA842EA0C5}" type="presParOf" srcId="{E73CF44B-2985-4456-8663-1BF2357AD836}" destId="{673FA926-DD53-4A65-B542-A7539E21D11B}" srcOrd="2" destOrd="0" presId="urn:microsoft.com/office/officeart/2005/8/layout/vList6"/>
    <dgm:cxn modelId="{FDF9FA21-95E6-4E44-80BF-8AE523EC947E}" type="presParOf" srcId="{673FA926-DD53-4A65-B542-A7539E21D11B}" destId="{5C747845-B5AF-4D15-A0F4-C3B90FD0CFED}" srcOrd="0" destOrd="0" presId="urn:microsoft.com/office/officeart/2005/8/layout/vList6"/>
    <dgm:cxn modelId="{6DAEA5F2-BAEC-4A79-94EE-3E40B0588B8D}" type="presParOf" srcId="{673FA926-DD53-4A65-B542-A7539E21D11B}" destId="{8D61D8EC-7F29-4998-8E4F-F8CC9FCC0D82}" srcOrd="1" destOrd="0" presId="urn:microsoft.com/office/officeart/2005/8/layout/vList6"/>
    <dgm:cxn modelId="{455D0E77-56AF-4204-874B-C9798714FC2B}" type="presParOf" srcId="{E73CF44B-2985-4456-8663-1BF2357AD836}" destId="{6D7F0C2B-93DF-4D18-8F3B-CE36F1E25386}" srcOrd="3" destOrd="0" presId="urn:microsoft.com/office/officeart/2005/8/layout/vList6"/>
    <dgm:cxn modelId="{21DBCE8E-6F60-48A5-BB0A-30C68D93DD00}" type="presParOf" srcId="{E73CF44B-2985-4456-8663-1BF2357AD836}" destId="{8B94FD0F-76A0-4FD0-9887-509C262B6C26}" srcOrd="4" destOrd="0" presId="urn:microsoft.com/office/officeart/2005/8/layout/vList6"/>
    <dgm:cxn modelId="{72E53AD5-63DD-4677-B4A4-B9EBFEFE4352}" type="presParOf" srcId="{8B94FD0F-76A0-4FD0-9887-509C262B6C26}" destId="{A0EC1345-3C8B-42C2-8361-8A74661DFB2A}" srcOrd="0" destOrd="0" presId="urn:microsoft.com/office/officeart/2005/8/layout/vList6"/>
    <dgm:cxn modelId="{ED6C8A2D-6F69-4426-A6A5-CA204A1E5701}" type="presParOf" srcId="{8B94FD0F-76A0-4FD0-9887-509C262B6C26}" destId="{8D67F6E5-F3D6-449E-A530-52CBAC7AE0FF}" srcOrd="1" destOrd="0" presId="urn:microsoft.com/office/officeart/2005/8/layout/vList6"/>
    <dgm:cxn modelId="{2A90B0A2-3A88-423E-97B0-A4543E729E5E}" type="presParOf" srcId="{E73CF44B-2985-4456-8663-1BF2357AD836}" destId="{F31F5723-2577-4557-9050-C54642251351}" srcOrd="5" destOrd="0" presId="urn:microsoft.com/office/officeart/2005/8/layout/vList6"/>
    <dgm:cxn modelId="{165FD176-5A86-4D7D-83CF-77E4E6E42D51}" type="presParOf" srcId="{E73CF44B-2985-4456-8663-1BF2357AD836}" destId="{F7C6FD46-6431-4039-A6CF-27B9DE228544}" srcOrd="6" destOrd="0" presId="urn:microsoft.com/office/officeart/2005/8/layout/vList6"/>
    <dgm:cxn modelId="{05A9631C-8334-4AFC-8491-4E1D3B867B67}" type="presParOf" srcId="{F7C6FD46-6431-4039-A6CF-27B9DE228544}" destId="{BE2925B8-5C05-4C7D-A38B-398436ABA87B}" srcOrd="0" destOrd="0" presId="urn:microsoft.com/office/officeart/2005/8/layout/vList6"/>
    <dgm:cxn modelId="{CE98FA99-66E2-4804-B218-69E6D58C1102}" type="presParOf" srcId="{F7C6FD46-6431-4039-A6CF-27B9DE228544}" destId="{4A834849-132F-41B5-AF52-287C4B392988}" srcOrd="1" destOrd="0" presId="urn:microsoft.com/office/officeart/2005/8/layout/vList6"/>
    <dgm:cxn modelId="{FE81DE84-D78D-4937-AE8F-7B3D8111533C}" type="presParOf" srcId="{E73CF44B-2985-4456-8663-1BF2357AD836}" destId="{ADB913D3-5EE9-48E2-A5E4-01F562F4D09C}" srcOrd="7" destOrd="0" presId="urn:microsoft.com/office/officeart/2005/8/layout/vList6"/>
    <dgm:cxn modelId="{28984FE9-A6C4-4475-8D9F-7E95F5327CB5}" type="presParOf" srcId="{E73CF44B-2985-4456-8663-1BF2357AD836}" destId="{CB0662A3-C54D-4BB2-9405-4C876EBEE9E9}" srcOrd="8" destOrd="0" presId="urn:microsoft.com/office/officeart/2005/8/layout/vList6"/>
    <dgm:cxn modelId="{C3FA3A5F-581E-4AC5-84AF-2FAE06004678}" type="presParOf" srcId="{CB0662A3-C54D-4BB2-9405-4C876EBEE9E9}" destId="{D0C44558-C85B-45F6-B10C-607D080B2DE3}" srcOrd="0" destOrd="0" presId="urn:microsoft.com/office/officeart/2005/8/layout/vList6"/>
    <dgm:cxn modelId="{E05CCFFC-CC0E-405A-A3A9-C7DBFC23E2B8}" type="presParOf" srcId="{CB0662A3-C54D-4BB2-9405-4C876EBEE9E9}" destId="{1BCA66AE-A343-43C0-921B-C03222B114FF}" srcOrd="1" destOrd="0" presId="urn:microsoft.com/office/officeart/2005/8/layout/vList6"/>
    <dgm:cxn modelId="{2BA595E7-023B-4796-AFF4-CE27384B95FF}" type="presParOf" srcId="{E73CF44B-2985-4456-8663-1BF2357AD836}" destId="{607755F8-552B-4E8E-BED9-BB91FE671D04}" srcOrd="9" destOrd="0" presId="urn:microsoft.com/office/officeart/2005/8/layout/vList6"/>
    <dgm:cxn modelId="{D59BAA73-F74C-49C9-841A-2E5B2568C0C3}" type="presParOf" srcId="{E73CF44B-2985-4456-8663-1BF2357AD836}" destId="{7B6DFD99-F817-4A09-B355-5AC5CCA5228B}" srcOrd="10" destOrd="0" presId="urn:microsoft.com/office/officeart/2005/8/layout/vList6"/>
    <dgm:cxn modelId="{8334407A-3178-45B7-B242-DD8D340CEA4F}" type="presParOf" srcId="{7B6DFD99-F817-4A09-B355-5AC5CCA5228B}" destId="{274D7E2C-F138-4505-8F3B-679B017D181F}" srcOrd="0" destOrd="0" presId="urn:microsoft.com/office/officeart/2005/8/layout/vList6"/>
    <dgm:cxn modelId="{DB8601D4-0644-4F53-8D26-4C744B5C50BC}" type="presParOf" srcId="{7B6DFD99-F817-4A09-B355-5AC5CCA5228B}" destId="{90792AAE-8A6E-48C0-9D65-60B1A578DC5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2F34EBE-8B41-45A1-B40C-4121A568498E}"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4285BFFB-1433-432C-A5D7-93545BCB3BD9}">
      <dgm:prSet phldrT="[Text]" custT="1"/>
      <dgm:spPr/>
      <dgm:t>
        <a:bodyPr/>
        <a:lstStyle/>
        <a:p>
          <a:r>
            <a:rPr lang="en-US" sz="2400" dirty="0"/>
            <a:t>Navigating: To avoid or go around obstacles</a:t>
          </a:r>
        </a:p>
      </dgm:t>
    </dgm:pt>
    <dgm:pt modelId="{D9939148-DAC9-46F6-B605-4FD726A6F8A8}" type="parTrans" cxnId="{1358899E-75CA-42BC-BC65-3A996874D587}">
      <dgm:prSet/>
      <dgm:spPr/>
      <dgm:t>
        <a:bodyPr/>
        <a:lstStyle/>
        <a:p>
          <a:endParaRPr lang="en-US" sz="1800"/>
        </a:p>
      </dgm:t>
    </dgm:pt>
    <dgm:pt modelId="{33F223FC-5D88-4699-AA4C-686462184ECE}" type="sibTrans" cxnId="{1358899E-75CA-42BC-BC65-3A996874D587}">
      <dgm:prSet/>
      <dgm:spPr/>
      <dgm:t>
        <a:bodyPr/>
        <a:lstStyle/>
        <a:p>
          <a:endParaRPr lang="en-US" sz="1800"/>
        </a:p>
      </dgm:t>
    </dgm:pt>
    <dgm:pt modelId="{4B895098-C293-4D11-A969-9F6352A99CE1}">
      <dgm:prSet phldrT="[Text]" custT="1"/>
      <dgm:spPr/>
      <dgm:t>
        <a:bodyPr/>
        <a:lstStyle/>
        <a:p>
          <a:r>
            <a:rPr lang="en-US" sz="2400" dirty="0"/>
            <a:t>Advocating: To create change for self and others</a:t>
          </a:r>
        </a:p>
      </dgm:t>
    </dgm:pt>
    <dgm:pt modelId="{40A61626-9EAC-48EE-91C0-38A78CA027A2}" type="parTrans" cxnId="{ECD4413D-E409-44CF-B5AA-FF470D4465B9}">
      <dgm:prSet/>
      <dgm:spPr/>
      <dgm:t>
        <a:bodyPr/>
        <a:lstStyle/>
        <a:p>
          <a:endParaRPr lang="en-US" sz="1800"/>
        </a:p>
      </dgm:t>
    </dgm:pt>
    <dgm:pt modelId="{F23B8C17-EBC1-45B4-B702-CE67CC430F73}" type="sibTrans" cxnId="{ECD4413D-E409-44CF-B5AA-FF470D4465B9}">
      <dgm:prSet/>
      <dgm:spPr/>
      <dgm:t>
        <a:bodyPr/>
        <a:lstStyle/>
        <a:p>
          <a:endParaRPr lang="en-US" sz="1800"/>
        </a:p>
      </dgm:t>
    </dgm:pt>
    <dgm:pt modelId="{E5A3D0D6-0F9D-41AD-A20F-27E7AE8402A0}">
      <dgm:prSet phldrT="[Text]" custT="1"/>
      <dgm:spPr/>
      <dgm:t>
        <a:bodyPr/>
        <a:lstStyle/>
        <a:p>
          <a:pPr>
            <a:buFontTx/>
            <a:buChar char="–"/>
          </a:pPr>
          <a:r>
            <a:rPr lang="en-US" sz="2000" dirty="0"/>
            <a:t>How can self-compassion help you </a:t>
          </a:r>
          <a:r>
            <a:rPr lang="en-US" sz="2000" b="1" dirty="0"/>
            <a:t>reframe</a:t>
          </a:r>
          <a:r>
            <a:rPr lang="en-US" sz="2000" b="0" dirty="0"/>
            <a:t> a current challenge?</a:t>
          </a:r>
          <a:endParaRPr lang="en-US" sz="2000" dirty="0"/>
        </a:p>
      </dgm:t>
    </dgm:pt>
    <dgm:pt modelId="{2CA97F5A-6EFB-4E84-8548-00A72AB8EA17}" type="parTrans" cxnId="{166B327E-4CD0-4F37-B158-33A6F109E0C8}">
      <dgm:prSet/>
      <dgm:spPr/>
      <dgm:t>
        <a:bodyPr/>
        <a:lstStyle/>
        <a:p>
          <a:endParaRPr lang="en-US" sz="1800"/>
        </a:p>
      </dgm:t>
    </dgm:pt>
    <dgm:pt modelId="{D92720A6-8F16-483C-9F05-FEA7F065E7AB}" type="sibTrans" cxnId="{166B327E-4CD0-4F37-B158-33A6F109E0C8}">
      <dgm:prSet/>
      <dgm:spPr/>
      <dgm:t>
        <a:bodyPr/>
        <a:lstStyle/>
        <a:p>
          <a:endParaRPr lang="en-US" sz="1800"/>
        </a:p>
      </dgm:t>
    </dgm:pt>
    <dgm:pt modelId="{91A7AEC4-3840-49C1-999F-B054E9DF97D0}">
      <dgm:prSet phldrT="[Text]" custT="1"/>
      <dgm:spPr/>
      <dgm:t>
        <a:bodyPr/>
        <a:lstStyle/>
        <a:p>
          <a:pPr>
            <a:buFontTx/>
            <a:buChar char="–"/>
          </a:pPr>
          <a:r>
            <a:rPr lang="en-US" sz="2000" dirty="0"/>
            <a:t>How can self-compassion help you </a:t>
          </a:r>
          <a:r>
            <a:rPr lang="en-US" sz="2000" b="1" dirty="0"/>
            <a:t>advocate</a:t>
          </a:r>
          <a:r>
            <a:rPr lang="en-US" sz="2000" dirty="0"/>
            <a:t> for something you need?</a:t>
          </a:r>
        </a:p>
      </dgm:t>
    </dgm:pt>
    <dgm:pt modelId="{3E707298-A41B-4624-AA12-7759D173A04D}" type="parTrans" cxnId="{7946DE2D-EBC4-4E78-AC40-CAAD483594C8}">
      <dgm:prSet/>
      <dgm:spPr/>
      <dgm:t>
        <a:bodyPr/>
        <a:lstStyle/>
        <a:p>
          <a:endParaRPr lang="en-US" sz="1800"/>
        </a:p>
      </dgm:t>
    </dgm:pt>
    <dgm:pt modelId="{60DDD5B1-1DFA-43F1-9671-FC8CC1DD229B}" type="sibTrans" cxnId="{7946DE2D-EBC4-4E78-AC40-CAAD483594C8}">
      <dgm:prSet/>
      <dgm:spPr/>
      <dgm:t>
        <a:bodyPr/>
        <a:lstStyle/>
        <a:p>
          <a:endParaRPr lang="en-US" sz="1800"/>
        </a:p>
      </dgm:t>
    </dgm:pt>
    <dgm:pt modelId="{32833D40-5C7E-4543-962D-892A730C9D40}">
      <dgm:prSet phldrT="[Text]" custT="1"/>
      <dgm:spPr/>
      <dgm:t>
        <a:bodyPr/>
        <a:lstStyle/>
        <a:p>
          <a:r>
            <a:rPr lang="en-US" sz="2400" dirty="0"/>
            <a:t>Reframing: To look at something in a new way</a:t>
          </a:r>
        </a:p>
      </dgm:t>
    </dgm:pt>
    <dgm:pt modelId="{C4518955-0688-4FE7-A4E2-9E9809A3E669}" type="sibTrans" cxnId="{FF568D0A-F4CE-40FD-A12B-6194EE6A83F7}">
      <dgm:prSet/>
      <dgm:spPr/>
      <dgm:t>
        <a:bodyPr/>
        <a:lstStyle/>
        <a:p>
          <a:endParaRPr lang="en-US" sz="1800"/>
        </a:p>
      </dgm:t>
    </dgm:pt>
    <dgm:pt modelId="{252A7536-48BA-4499-84C2-B56EE4CBA64B}" type="parTrans" cxnId="{FF568D0A-F4CE-40FD-A12B-6194EE6A83F7}">
      <dgm:prSet/>
      <dgm:spPr/>
      <dgm:t>
        <a:bodyPr/>
        <a:lstStyle/>
        <a:p>
          <a:endParaRPr lang="en-US" sz="1800"/>
        </a:p>
      </dgm:t>
    </dgm:pt>
    <dgm:pt modelId="{85C7DBD9-B3C8-4265-A272-8ECAA171E6AD}">
      <dgm:prSet phldrT="[Text]" custT="1"/>
      <dgm:spPr/>
      <dgm:t>
        <a:bodyPr/>
        <a:lstStyle/>
        <a:p>
          <a:pPr algn="l">
            <a:buFontTx/>
            <a:buChar char="–"/>
          </a:pPr>
          <a:r>
            <a:rPr lang="en-US" sz="2000" dirty="0"/>
            <a:t>How can self-compassion help you </a:t>
          </a:r>
          <a:r>
            <a:rPr lang="en-US" sz="2000" b="1" dirty="0"/>
            <a:t>navigate</a:t>
          </a:r>
          <a:r>
            <a:rPr lang="en-US" sz="2000" b="0" dirty="0"/>
            <a:t> a current obstacle?</a:t>
          </a:r>
          <a:endParaRPr lang="en-US" sz="2000" dirty="0"/>
        </a:p>
      </dgm:t>
    </dgm:pt>
    <dgm:pt modelId="{5728681C-37D1-4352-9B75-2D9EEC2CB1DB}" type="parTrans" cxnId="{09B33E51-73F0-418F-BD96-D9FB787FCC65}">
      <dgm:prSet/>
      <dgm:spPr/>
      <dgm:t>
        <a:bodyPr/>
        <a:lstStyle/>
        <a:p>
          <a:endParaRPr lang="en-US"/>
        </a:p>
      </dgm:t>
    </dgm:pt>
    <dgm:pt modelId="{83BA2ED7-986C-4F5F-9D77-65A4D875750F}" type="sibTrans" cxnId="{09B33E51-73F0-418F-BD96-D9FB787FCC65}">
      <dgm:prSet/>
      <dgm:spPr/>
      <dgm:t>
        <a:bodyPr/>
        <a:lstStyle/>
        <a:p>
          <a:endParaRPr lang="en-US"/>
        </a:p>
      </dgm:t>
    </dgm:pt>
    <dgm:pt modelId="{91BE5429-A693-442C-9930-C2BDE3194002}" type="pres">
      <dgm:prSet presAssocID="{42F34EBE-8B41-45A1-B40C-4121A568498E}" presName="linear" presStyleCnt="0">
        <dgm:presLayoutVars>
          <dgm:animLvl val="lvl"/>
          <dgm:resizeHandles val="exact"/>
        </dgm:presLayoutVars>
      </dgm:prSet>
      <dgm:spPr/>
    </dgm:pt>
    <dgm:pt modelId="{2E84C2E2-AC2E-4A15-9C88-7D279C78F4CA}" type="pres">
      <dgm:prSet presAssocID="{32833D40-5C7E-4543-962D-892A730C9D40}" presName="parentText" presStyleLbl="node1" presStyleIdx="0" presStyleCnt="3">
        <dgm:presLayoutVars>
          <dgm:chMax val="0"/>
          <dgm:bulletEnabled val="1"/>
        </dgm:presLayoutVars>
      </dgm:prSet>
      <dgm:spPr/>
    </dgm:pt>
    <dgm:pt modelId="{2C1A1323-7230-44B4-8141-B9D64689828D}" type="pres">
      <dgm:prSet presAssocID="{32833D40-5C7E-4543-962D-892A730C9D40}" presName="childText" presStyleLbl="revTx" presStyleIdx="0" presStyleCnt="3">
        <dgm:presLayoutVars>
          <dgm:bulletEnabled val="1"/>
        </dgm:presLayoutVars>
      </dgm:prSet>
      <dgm:spPr/>
    </dgm:pt>
    <dgm:pt modelId="{6BD6FBEC-9B2B-41DF-99BB-51D60A36A766}" type="pres">
      <dgm:prSet presAssocID="{4285BFFB-1433-432C-A5D7-93545BCB3BD9}" presName="parentText" presStyleLbl="node1" presStyleIdx="1" presStyleCnt="3" custLinFactNeighborX="0" custLinFactNeighborY="-17502">
        <dgm:presLayoutVars>
          <dgm:chMax val="0"/>
          <dgm:bulletEnabled val="1"/>
        </dgm:presLayoutVars>
      </dgm:prSet>
      <dgm:spPr/>
    </dgm:pt>
    <dgm:pt modelId="{753A3EC1-44F1-46FE-918A-F253D1F70DF7}" type="pres">
      <dgm:prSet presAssocID="{4285BFFB-1433-432C-A5D7-93545BCB3BD9}" presName="childText" presStyleLbl="revTx" presStyleIdx="1" presStyleCnt="3">
        <dgm:presLayoutVars>
          <dgm:bulletEnabled val="1"/>
        </dgm:presLayoutVars>
      </dgm:prSet>
      <dgm:spPr/>
    </dgm:pt>
    <dgm:pt modelId="{2398803F-3C45-4ED1-BF5E-34A68C60C3DE}" type="pres">
      <dgm:prSet presAssocID="{4B895098-C293-4D11-A969-9F6352A99CE1}" presName="parentText" presStyleLbl="node1" presStyleIdx="2" presStyleCnt="3">
        <dgm:presLayoutVars>
          <dgm:chMax val="0"/>
          <dgm:bulletEnabled val="1"/>
        </dgm:presLayoutVars>
      </dgm:prSet>
      <dgm:spPr/>
    </dgm:pt>
    <dgm:pt modelId="{83737924-8F3A-472B-A587-D291211025D2}" type="pres">
      <dgm:prSet presAssocID="{4B895098-C293-4D11-A969-9F6352A99CE1}" presName="childText" presStyleLbl="revTx" presStyleIdx="2" presStyleCnt="3">
        <dgm:presLayoutVars>
          <dgm:bulletEnabled val="1"/>
        </dgm:presLayoutVars>
      </dgm:prSet>
      <dgm:spPr/>
    </dgm:pt>
  </dgm:ptLst>
  <dgm:cxnLst>
    <dgm:cxn modelId="{FF568D0A-F4CE-40FD-A12B-6194EE6A83F7}" srcId="{42F34EBE-8B41-45A1-B40C-4121A568498E}" destId="{32833D40-5C7E-4543-962D-892A730C9D40}" srcOrd="0" destOrd="0" parTransId="{252A7536-48BA-4499-84C2-B56EE4CBA64B}" sibTransId="{C4518955-0688-4FE7-A4E2-9E9809A3E669}"/>
    <dgm:cxn modelId="{7946DE2D-EBC4-4E78-AC40-CAAD483594C8}" srcId="{4B895098-C293-4D11-A969-9F6352A99CE1}" destId="{91A7AEC4-3840-49C1-999F-B054E9DF97D0}" srcOrd="0" destOrd="0" parTransId="{3E707298-A41B-4624-AA12-7759D173A04D}" sibTransId="{60DDD5B1-1DFA-43F1-9671-FC8CC1DD229B}"/>
    <dgm:cxn modelId="{ECD4413D-E409-44CF-B5AA-FF470D4465B9}" srcId="{42F34EBE-8B41-45A1-B40C-4121A568498E}" destId="{4B895098-C293-4D11-A969-9F6352A99CE1}" srcOrd="2" destOrd="0" parTransId="{40A61626-9EAC-48EE-91C0-38A78CA027A2}" sibTransId="{F23B8C17-EBC1-45B4-B702-CE67CC430F73}"/>
    <dgm:cxn modelId="{F2132561-B390-492D-BE4D-498188A78720}" type="presOf" srcId="{4285BFFB-1433-432C-A5D7-93545BCB3BD9}" destId="{6BD6FBEC-9B2B-41DF-99BB-51D60A36A766}" srcOrd="0" destOrd="0" presId="urn:microsoft.com/office/officeart/2005/8/layout/vList2"/>
    <dgm:cxn modelId="{4682586B-CBF0-421B-AC0A-2E7FBE34532E}" type="presOf" srcId="{85C7DBD9-B3C8-4265-A272-8ECAA171E6AD}" destId="{753A3EC1-44F1-46FE-918A-F253D1F70DF7}" srcOrd="0" destOrd="0" presId="urn:microsoft.com/office/officeart/2005/8/layout/vList2"/>
    <dgm:cxn modelId="{09B33E51-73F0-418F-BD96-D9FB787FCC65}" srcId="{4285BFFB-1433-432C-A5D7-93545BCB3BD9}" destId="{85C7DBD9-B3C8-4265-A272-8ECAA171E6AD}" srcOrd="0" destOrd="0" parTransId="{5728681C-37D1-4352-9B75-2D9EEC2CB1DB}" sibTransId="{83BA2ED7-986C-4F5F-9D77-65A4D875750F}"/>
    <dgm:cxn modelId="{166B327E-4CD0-4F37-B158-33A6F109E0C8}" srcId="{32833D40-5C7E-4543-962D-892A730C9D40}" destId="{E5A3D0D6-0F9D-41AD-A20F-27E7AE8402A0}" srcOrd="0" destOrd="0" parTransId="{2CA97F5A-6EFB-4E84-8548-00A72AB8EA17}" sibTransId="{D92720A6-8F16-483C-9F05-FEA7F065E7AB}"/>
    <dgm:cxn modelId="{BAAF1B8B-730B-4744-B56C-E2A2D7CBD9C8}" type="presOf" srcId="{91A7AEC4-3840-49C1-999F-B054E9DF97D0}" destId="{83737924-8F3A-472B-A587-D291211025D2}" srcOrd="0" destOrd="0" presId="urn:microsoft.com/office/officeart/2005/8/layout/vList2"/>
    <dgm:cxn modelId="{1358899E-75CA-42BC-BC65-3A996874D587}" srcId="{42F34EBE-8B41-45A1-B40C-4121A568498E}" destId="{4285BFFB-1433-432C-A5D7-93545BCB3BD9}" srcOrd="1" destOrd="0" parTransId="{D9939148-DAC9-46F6-B605-4FD726A6F8A8}" sibTransId="{33F223FC-5D88-4699-AA4C-686462184ECE}"/>
    <dgm:cxn modelId="{F6FC36A7-CC4D-42A7-96D3-92E43076EAAE}" type="presOf" srcId="{42F34EBE-8B41-45A1-B40C-4121A568498E}" destId="{91BE5429-A693-442C-9930-C2BDE3194002}" srcOrd="0" destOrd="0" presId="urn:microsoft.com/office/officeart/2005/8/layout/vList2"/>
    <dgm:cxn modelId="{A408ECB3-662A-432D-94F5-E9C69FDC37F9}" type="presOf" srcId="{E5A3D0D6-0F9D-41AD-A20F-27E7AE8402A0}" destId="{2C1A1323-7230-44B4-8141-B9D64689828D}" srcOrd="0" destOrd="0" presId="urn:microsoft.com/office/officeart/2005/8/layout/vList2"/>
    <dgm:cxn modelId="{4EB588CC-3379-49EE-8936-4A2613892914}" type="presOf" srcId="{4B895098-C293-4D11-A969-9F6352A99CE1}" destId="{2398803F-3C45-4ED1-BF5E-34A68C60C3DE}" srcOrd="0" destOrd="0" presId="urn:microsoft.com/office/officeart/2005/8/layout/vList2"/>
    <dgm:cxn modelId="{BE6878E0-B6BF-443B-9162-F47FA3E4C830}" type="presOf" srcId="{32833D40-5C7E-4543-962D-892A730C9D40}" destId="{2E84C2E2-AC2E-4A15-9C88-7D279C78F4CA}" srcOrd="0" destOrd="0" presId="urn:microsoft.com/office/officeart/2005/8/layout/vList2"/>
    <dgm:cxn modelId="{30E91DEB-37FA-41DB-B097-915AE00D1A89}" type="presParOf" srcId="{91BE5429-A693-442C-9930-C2BDE3194002}" destId="{2E84C2E2-AC2E-4A15-9C88-7D279C78F4CA}" srcOrd="0" destOrd="0" presId="urn:microsoft.com/office/officeart/2005/8/layout/vList2"/>
    <dgm:cxn modelId="{35BC38C9-5E12-49AC-996B-DF9CDFABBA70}" type="presParOf" srcId="{91BE5429-A693-442C-9930-C2BDE3194002}" destId="{2C1A1323-7230-44B4-8141-B9D64689828D}" srcOrd="1" destOrd="0" presId="urn:microsoft.com/office/officeart/2005/8/layout/vList2"/>
    <dgm:cxn modelId="{E5CECF53-383B-4C45-B183-1B1A48F68AD1}" type="presParOf" srcId="{91BE5429-A693-442C-9930-C2BDE3194002}" destId="{6BD6FBEC-9B2B-41DF-99BB-51D60A36A766}" srcOrd="2" destOrd="0" presId="urn:microsoft.com/office/officeart/2005/8/layout/vList2"/>
    <dgm:cxn modelId="{57C0BAAD-9475-4D2B-AB38-80ACAC2C0508}" type="presParOf" srcId="{91BE5429-A693-442C-9930-C2BDE3194002}" destId="{753A3EC1-44F1-46FE-918A-F253D1F70DF7}" srcOrd="3" destOrd="0" presId="urn:microsoft.com/office/officeart/2005/8/layout/vList2"/>
    <dgm:cxn modelId="{D7D3C74F-5869-413A-865F-D06E3E2E44E2}" type="presParOf" srcId="{91BE5429-A693-442C-9930-C2BDE3194002}" destId="{2398803F-3C45-4ED1-BF5E-34A68C60C3DE}" srcOrd="4" destOrd="0" presId="urn:microsoft.com/office/officeart/2005/8/layout/vList2"/>
    <dgm:cxn modelId="{88725FFB-69A9-49BC-8822-0E759D049E14}" type="presParOf" srcId="{91BE5429-A693-442C-9930-C2BDE3194002}" destId="{83737924-8F3A-472B-A587-D291211025D2}" srcOrd="5" destOrd="0" presId="urn:microsoft.com/office/officeart/2005/8/layout/vList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B50363-2C71-43E9-837F-3F24D9112F91}">
      <dsp:nvSpPr>
        <dsp:cNvPr id="0" name=""/>
        <dsp:cNvSpPr/>
      </dsp:nvSpPr>
      <dsp:spPr>
        <a:xfrm>
          <a:off x="0" y="68183"/>
          <a:ext cx="4697730" cy="12729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Amplify Allies and Partners Event (6/25/21)</a:t>
          </a:r>
        </a:p>
      </dsp:txBody>
      <dsp:txXfrm>
        <a:off x="62141" y="130324"/>
        <a:ext cx="4573448" cy="1148678"/>
      </dsp:txXfrm>
    </dsp:sp>
    <dsp:sp modelId="{CCE2D050-E482-44A0-BCE0-3EA4F75EAE32}">
      <dsp:nvSpPr>
        <dsp:cNvPr id="0" name=""/>
        <dsp:cNvSpPr/>
      </dsp:nvSpPr>
      <dsp:spPr>
        <a:xfrm>
          <a:off x="0" y="1433303"/>
          <a:ext cx="4697730" cy="127296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Mid-Program Feedback</a:t>
          </a:r>
        </a:p>
      </dsp:txBody>
      <dsp:txXfrm>
        <a:off x="62141" y="1495444"/>
        <a:ext cx="4573448" cy="1148678"/>
      </dsp:txXfrm>
    </dsp:sp>
    <dsp:sp modelId="{411AB1AB-469B-479D-924D-9CF705A7B2BE}">
      <dsp:nvSpPr>
        <dsp:cNvPr id="0" name=""/>
        <dsp:cNvSpPr/>
      </dsp:nvSpPr>
      <dsp:spPr>
        <a:xfrm>
          <a:off x="0" y="2798423"/>
          <a:ext cx="4697730" cy="127296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Amplify website (Outlook calendar invite)</a:t>
          </a:r>
        </a:p>
      </dsp:txBody>
      <dsp:txXfrm>
        <a:off x="62141" y="2860564"/>
        <a:ext cx="4573448" cy="1148678"/>
      </dsp:txXfrm>
    </dsp:sp>
    <dsp:sp modelId="{CA81FC52-6270-431A-86D7-F948BAADDB79}">
      <dsp:nvSpPr>
        <dsp:cNvPr id="0" name=""/>
        <dsp:cNvSpPr/>
      </dsp:nvSpPr>
      <dsp:spPr>
        <a:xfrm>
          <a:off x="0" y="4163544"/>
          <a:ext cx="4697730" cy="127296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Juneteenth plans</a:t>
          </a:r>
        </a:p>
      </dsp:txBody>
      <dsp:txXfrm>
        <a:off x="62141" y="4225685"/>
        <a:ext cx="4573448" cy="11486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034DA-1C3F-4068-A19A-D571F0F371B4}">
      <dsp:nvSpPr>
        <dsp:cNvPr id="0" name=""/>
        <dsp:cNvSpPr/>
      </dsp:nvSpPr>
      <dsp:spPr>
        <a:xfrm>
          <a:off x="766774" y="177"/>
          <a:ext cx="5940000" cy="53599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en-US" sz="2200" kern="1200" dirty="0"/>
            <a:t>Session 1 (4/30/21) Amplifying Yourself and Others</a:t>
          </a:r>
        </a:p>
      </dsp:txBody>
      <dsp:txXfrm>
        <a:off x="766774" y="177"/>
        <a:ext cx="5940000" cy="535993"/>
      </dsp:txXfrm>
    </dsp:sp>
    <dsp:sp modelId="{A987478D-A24D-4E5A-B09E-8A3E4E06A679}">
      <dsp:nvSpPr>
        <dsp:cNvPr id="0" name=""/>
        <dsp:cNvSpPr/>
      </dsp:nvSpPr>
      <dsp:spPr>
        <a:xfrm>
          <a:off x="406774" y="562970"/>
          <a:ext cx="6660000" cy="535993"/>
        </a:xfrm>
        <a:prstGeom prst="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en-US" sz="2200" kern="1200" dirty="0"/>
            <a:t>Session 2 (5/7/21) Deconstructing Gender and Leadership</a:t>
          </a:r>
        </a:p>
      </dsp:txBody>
      <dsp:txXfrm>
        <a:off x="406774" y="562970"/>
        <a:ext cx="6660000" cy="535993"/>
      </dsp:txXfrm>
    </dsp:sp>
    <dsp:sp modelId="{368D85A7-5C68-43CE-8E7C-8CFB3E6F000B}">
      <dsp:nvSpPr>
        <dsp:cNvPr id="0" name=""/>
        <dsp:cNvSpPr/>
      </dsp:nvSpPr>
      <dsp:spPr>
        <a:xfrm>
          <a:off x="46774" y="1125764"/>
          <a:ext cx="7380000" cy="535993"/>
        </a:xfrm>
        <a:prstGeom prst="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en-US" sz="2200" kern="1200" dirty="0"/>
            <a:t>Session 3 (5/14/21) Expanding Identity to Values and Strengths</a:t>
          </a:r>
        </a:p>
      </dsp:txBody>
      <dsp:txXfrm>
        <a:off x="46774" y="1125764"/>
        <a:ext cx="7380000" cy="535993"/>
      </dsp:txXfrm>
    </dsp:sp>
    <dsp:sp modelId="{828032A5-1A4D-4A32-B2DB-B4BFD704758E}">
      <dsp:nvSpPr>
        <dsp:cNvPr id="0" name=""/>
        <dsp:cNvSpPr/>
      </dsp:nvSpPr>
      <dsp:spPr>
        <a:xfrm>
          <a:off x="766774" y="1688557"/>
          <a:ext cx="5940000" cy="535993"/>
        </a:xfrm>
        <a:prstGeom prst="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en-US" sz="2200" kern="1200" dirty="0"/>
            <a:t>Session 4 (5/21/21) Cracking the Confidence Code</a:t>
          </a:r>
        </a:p>
      </dsp:txBody>
      <dsp:txXfrm>
        <a:off x="766774" y="1688557"/>
        <a:ext cx="5940000" cy="535993"/>
      </dsp:txXfrm>
    </dsp:sp>
    <dsp:sp modelId="{C0369FE7-053D-42FF-A92A-650537660310}">
      <dsp:nvSpPr>
        <dsp:cNvPr id="0" name=""/>
        <dsp:cNvSpPr/>
      </dsp:nvSpPr>
      <dsp:spPr>
        <a:xfrm>
          <a:off x="1317580" y="2251350"/>
          <a:ext cx="4838387" cy="535993"/>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en-US" sz="2200" kern="1200" dirty="0"/>
            <a:t>Session 5 (5/28/21) Cultivating Resilience</a:t>
          </a:r>
        </a:p>
      </dsp:txBody>
      <dsp:txXfrm>
        <a:off x="1317580" y="2251350"/>
        <a:ext cx="4838387" cy="535993"/>
      </dsp:txXfrm>
    </dsp:sp>
    <dsp:sp modelId="{54E16099-496D-4DE3-A6E5-F5EB8549F6CB}">
      <dsp:nvSpPr>
        <dsp:cNvPr id="0" name=""/>
        <dsp:cNvSpPr/>
      </dsp:nvSpPr>
      <dsp:spPr>
        <a:xfrm>
          <a:off x="766774" y="2814144"/>
          <a:ext cx="5940000" cy="53599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en-US" sz="2200" kern="1200" dirty="0"/>
            <a:t>Session 6 (6/4/21) Building Inclusive Organizations</a:t>
          </a:r>
        </a:p>
      </dsp:txBody>
      <dsp:txXfrm>
        <a:off x="766774" y="2814144"/>
        <a:ext cx="5940000" cy="535993"/>
      </dsp:txXfrm>
    </dsp:sp>
    <dsp:sp modelId="{0790567E-ACA5-4035-A339-1CE4D2F63114}">
      <dsp:nvSpPr>
        <dsp:cNvPr id="0" name=""/>
        <dsp:cNvSpPr/>
      </dsp:nvSpPr>
      <dsp:spPr>
        <a:xfrm>
          <a:off x="406774" y="3376937"/>
          <a:ext cx="6660000" cy="53599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en-US" sz="2200" kern="1200" dirty="0"/>
            <a:t>Session 7 (6/11/21) Creating Change through Community</a:t>
          </a:r>
        </a:p>
      </dsp:txBody>
      <dsp:txXfrm>
        <a:off x="406774" y="3376937"/>
        <a:ext cx="6660000" cy="535993"/>
      </dsp:txXfrm>
    </dsp:sp>
    <dsp:sp modelId="{B74EB673-F40C-423C-ABC7-3108814FDC5C}">
      <dsp:nvSpPr>
        <dsp:cNvPr id="0" name=""/>
        <dsp:cNvSpPr/>
      </dsp:nvSpPr>
      <dsp:spPr>
        <a:xfrm>
          <a:off x="1196698" y="3939730"/>
          <a:ext cx="5080151" cy="53599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en-US" sz="2200" kern="1200" dirty="0"/>
            <a:t>Session 8 (6/18/21) Sustaining a Movement</a:t>
          </a:r>
        </a:p>
      </dsp:txBody>
      <dsp:txXfrm>
        <a:off x="1196698" y="3939730"/>
        <a:ext cx="5080151" cy="5359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A7232-D652-4E54-88FB-A534F63DC8D4}">
      <dsp:nvSpPr>
        <dsp:cNvPr id="0" name=""/>
        <dsp:cNvSpPr/>
      </dsp:nvSpPr>
      <dsp:spPr>
        <a:xfrm>
          <a:off x="2693991" y="0"/>
          <a:ext cx="4040987" cy="685421"/>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b="0" kern="1200" dirty="0"/>
            <a:t>Identify a goal</a:t>
          </a:r>
        </a:p>
      </dsp:txBody>
      <dsp:txXfrm>
        <a:off x="2693991" y="85678"/>
        <a:ext cx="3783954" cy="514065"/>
      </dsp:txXfrm>
    </dsp:sp>
    <dsp:sp modelId="{C49E9A6D-A1AA-41D2-A5D2-C671210697FA}">
      <dsp:nvSpPr>
        <dsp:cNvPr id="0" name=""/>
        <dsp:cNvSpPr/>
      </dsp:nvSpPr>
      <dsp:spPr>
        <a:xfrm>
          <a:off x="0" y="1265"/>
          <a:ext cx="2693991" cy="68542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1</a:t>
          </a:r>
        </a:p>
      </dsp:txBody>
      <dsp:txXfrm>
        <a:off x="33459" y="34724"/>
        <a:ext cx="2627073" cy="618503"/>
      </dsp:txXfrm>
    </dsp:sp>
    <dsp:sp modelId="{8D61D8EC-7F29-4998-8E4F-F8CC9FCC0D82}">
      <dsp:nvSpPr>
        <dsp:cNvPr id="0" name=""/>
        <dsp:cNvSpPr/>
      </dsp:nvSpPr>
      <dsp:spPr>
        <a:xfrm>
          <a:off x="2693991" y="755230"/>
          <a:ext cx="4040987" cy="685421"/>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Write down action steps</a:t>
          </a:r>
        </a:p>
      </dsp:txBody>
      <dsp:txXfrm>
        <a:off x="2693991" y="840908"/>
        <a:ext cx="3783954" cy="514065"/>
      </dsp:txXfrm>
    </dsp:sp>
    <dsp:sp modelId="{5C747845-B5AF-4D15-A0F4-C3B90FD0CFED}">
      <dsp:nvSpPr>
        <dsp:cNvPr id="0" name=""/>
        <dsp:cNvSpPr/>
      </dsp:nvSpPr>
      <dsp:spPr>
        <a:xfrm>
          <a:off x="0" y="755230"/>
          <a:ext cx="2693991" cy="68542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2</a:t>
          </a:r>
        </a:p>
      </dsp:txBody>
      <dsp:txXfrm>
        <a:off x="33459" y="788689"/>
        <a:ext cx="2627073" cy="618503"/>
      </dsp:txXfrm>
    </dsp:sp>
    <dsp:sp modelId="{8D67F6E5-F3D6-449E-A530-52CBAC7AE0FF}">
      <dsp:nvSpPr>
        <dsp:cNvPr id="0" name=""/>
        <dsp:cNvSpPr/>
      </dsp:nvSpPr>
      <dsp:spPr>
        <a:xfrm>
          <a:off x="2693991" y="1509194"/>
          <a:ext cx="4040987" cy="685421"/>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Rank order by risk/fear</a:t>
          </a:r>
        </a:p>
      </dsp:txBody>
      <dsp:txXfrm>
        <a:off x="2693991" y="1594872"/>
        <a:ext cx="3783954" cy="514065"/>
      </dsp:txXfrm>
    </dsp:sp>
    <dsp:sp modelId="{A0EC1345-3C8B-42C2-8361-8A74661DFB2A}">
      <dsp:nvSpPr>
        <dsp:cNvPr id="0" name=""/>
        <dsp:cNvSpPr/>
      </dsp:nvSpPr>
      <dsp:spPr>
        <a:xfrm>
          <a:off x="0" y="1509194"/>
          <a:ext cx="2693991" cy="68542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3</a:t>
          </a:r>
        </a:p>
      </dsp:txBody>
      <dsp:txXfrm>
        <a:off x="33459" y="1542653"/>
        <a:ext cx="2627073" cy="618503"/>
      </dsp:txXfrm>
    </dsp:sp>
    <dsp:sp modelId="{4A834849-132F-41B5-AF52-287C4B392988}">
      <dsp:nvSpPr>
        <dsp:cNvPr id="0" name=""/>
        <dsp:cNvSpPr/>
      </dsp:nvSpPr>
      <dsp:spPr>
        <a:xfrm>
          <a:off x="2693991" y="2263158"/>
          <a:ext cx="4040987" cy="685421"/>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Chart along a continuum</a:t>
          </a:r>
        </a:p>
      </dsp:txBody>
      <dsp:txXfrm>
        <a:off x="2693991" y="2348836"/>
        <a:ext cx="3783954" cy="514065"/>
      </dsp:txXfrm>
    </dsp:sp>
    <dsp:sp modelId="{BE2925B8-5C05-4C7D-A38B-398436ABA87B}">
      <dsp:nvSpPr>
        <dsp:cNvPr id="0" name=""/>
        <dsp:cNvSpPr/>
      </dsp:nvSpPr>
      <dsp:spPr>
        <a:xfrm>
          <a:off x="0" y="2263158"/>
          <a:ext cx="2693991" cy="68542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4</a:t>
          </a:r>
        </a:p>
      </dsp:txBody>
      <dsp:txXfrm>
        <a:off x="33459" y="2296617"/>
        <a:ext cx="2627073" cy="618503"/>
      </dsp:txXfrm>
    </dsp:sp>
    <dsp:sp modelId="{1BCA66AE-A343-43C0-921B-C03222B114FF}">
      <dsp:nvSpPr>
        <dsp:cNvPr id="0" name=""/>
        <dsp:cNvSpPr/>
      </dsp:nvSpPr>
      <dsp:spPr>
        <a:xfrm>
          <a:off x="2693991" y="3017122"/>
          <a:ext cx="4040987" cy="685421"/>
        </a:xfrm>
        <a:prstGeom prst="rightArrow">
          <a:avLst>
            <a:gd name="adj1" fmla="val 75000"/>
            <a:gd name="adj2" fmla="val 5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Take 1 action* in 1 week</a:t>
          </a:r>
        </a:p>
      </dsp:txBody>
      <dsp:txXfrm>
        <a:off x="2693991" y="3102800"/>
        <a:ext cx="3783954" cy="514065"/>
      </dsp:txXfrm>
    </dsp:sp>
    <dsp:sp modelId="{D0C44558-C85B-45F6-B10C-607D080B2DE3}">
      <dsp:nvSpPr>
        <dsp:cNvPr id="0" name=""/>
        <dsp:cNvSpPr/>
      </dsp:nvSpPr>
      <dsp:spPr>
        <a:xfrm>
          <a:off x="0" y="3017122"/>
          <a:ext cx="2693991" cy="68542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 Step 5</a:t>
          </a:r>
        </a:p>
      </dsp:txBody>
      <dsp:txXfrm>
        <a:off x="33459" y="3050581"/>
        <a:ext cx="2627073" cy="6185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601F87-25BA-47C5-A224-B80A9131B10F}">
      <dsp:nvSpPr>
        <dsp:cNvPr id="0" name=""/>
        <dsp:cNvSpPr/>
      </dsp:nvSpPr>
      <dsp:spPr>
        <a:xfrm>
          <a:off x="1104349" y="889866"/>
          <a:ext cx="2242165" cy="101409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Drop the ball</a:t>
          </a:r>
          <a:endParaRPr lang="en-US" sz="2000" kern="1200" dirty="0"/>
        </a:p>
      </dsp:txBody>
      <dsp:txXfrm>
        <a:off x="1104349" y="889866"/>
        <a:ext cx="2242165" cy="1014095"/>
      </dsp:txXfrm>
    </dsp:sp>
    <dsp:sp modelId="{7B64B8EE-1EEB-4B0E-AFA3-80082CEE148E}">
      <dsp:nvSpPr>
        <dsp:cNvPr id="0" name=""/>
        <dsp:cNvSpPr/>
      </dsp:nvSpPr>
      <dsp:spPr>
        <a:xfrm>
          <a:off x="0" y="889866"/>
          <a:ext cx="1003954" cy="101409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81007B-3709-4D82-836D-E3AE3E623219}">
      <dsp:nvSpPr>
        <dsp:cNvPr id="0" name=""/>
        <dsp:cNvSpPr/>
      </dsp:nvSpPr>
      <dsp:spPr>
        <a:xfrm>
          <a:off x="0" y="2071287"/>
          <a:ext cx="2242165" cy="101409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Forgiveness</a:t>
          </a:r>
          <a:endParaRPr lang="en-US" sz="2000" kern="1200" dirty="0"/>
        </a:p>
      </dsp:txBody>
      <dsp:txXfrm>
        <a:off x="0" y="2071287"/>
        <a:ext cx="2242165" cy="1014095"/>
      </dsp:txXfrm>
    </dsp:sp>
    <dsp:sp modelId="{B1727CB2-1E0A-43A0-882A-5B957C07117C}">
      <dsp:nvSpPr>
        <dsp:cNvPr id="0" name=""/>
        <dsp:cNvSpPr/>
      </dsp:nvSpPr>
      <dsp:spPr>
        <a:xfrm>
          <a:off x="2342560" y="2071287"/>
          <a:ext cx="1003954" cy="101409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6A75D4-43B5-40F3-B543-B539704E625C}">
      <dsp:nvSpPr>
        <dsp:cNvPr id="0" name=""/>
        <dsp:cNvSpPr/>
      </dsp:nvSpPr>
      <dsp:spPr>
        <a:xfrm rot="5400000">
          <a:off x="2192856" y="1184470"/>
          <a:ext cx="1440205" cy="1252978"/>
        </a:xfrm>
        <a:prstGeom prst="hexagon">
          <a:avLst>
            <a:gd name="adj" fmla="val 2500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Rest</a:t>
          </a:r>
          <a:endParaRPr lang="en-US" sz="2000" kern="1200" dirty="0"/>
        </a:p>
      </dsp:txBody>
      <dsp:txXfrm rot="-5400000">
        <a:off x="2481725" y="1315289"/>
        <a:ext cx="862466" cy="991341"/>
      </dsp:txXfrm>
    </dsp:sp>
    <dsp:sp modelId="{2FF05661-75D7-4E88-BD2F-21677CD398B0}">
      <dsp:nvSpPr>
        <dsp:cNvPr id="0" name=""/>
        <dsp:cNvSpPr/>
      </dsp:nvSpPr>
      <dsp:spPr>
        <a:xfrm>
          <a:off x="3577470" y="1378898"/>
          <a:ext cx="1607269" cy="864123"/>
        </a:xfrm>
        <a:prstGeom prst="rect">
          <a:avLst/>
        </a:prstGeom>
        <a:noFill/>
        <a:ln>
          <a:noFill/>
        </a:ln>
        <a:effectLst/>
      </dsp:spPr>
      <dsp:style>
        <a:lnRef idx="0">
          <a:scrgbClr r="0" g="0" b="0"/>
        </a:lnRef>
        <a:fillRef idx="0">
          <a:scrgbClr r="0" g="0" b="0"/>
        </a:fillRef>
        <a:effectRef idx="0">
          <a:scrgbClr r="0" g="0" b="0"/>
        </a:effectRef>
        <a:fontRef idx="minor"/>
      </dsp:style>
    </dsp:sp>
    <dsp:sp modelId="{B03EF745-0298-4C90-8E7A-EADC9FBF8D01}">
      <dsp:nvSpPr>
        <dsp:cNvPr id="0" name=""/>
        <dsp:cNvSpPr/>
      </dsp:nvSpPr>
      <dsp:spPr>
        <a:xfrm rot="5400000">
          <a:off x="839639" y="1184470"/>
          <a:ext cx="1440205" cy="1252978"/>
        </a:xfrm>
        <a:prstGeom prst="hexagon">
          <a:avLst>
            <a:gd name="adj" fmla="val 25000"/>
            <a:gd name="vf" fmla="val 1154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128508" y="1315289"/>
        <a:ext cx="862466" cy="991341"/>
      </dsp:txXfrm>
    </dsp:sp>
    <dsp:sp modelId="{41E20549-D85E-4634-B858-AD138C61D80F}">
      <dsp:nvSpPr>
        <dsp:cNvPr id="0" name=""/>
        <dsp:cNvSpPr/>
      </dsp:nvSpPr>
      <dsp:spPr>
        <a:xfrm rot="5400000">
          <a:off x="1513656" y="2406917"/>
          <a:ext cx="1440205" cy="1252978"/>
        </a:xfrm>
        <a:prstGeom prst="hexagon">
          <a:avLst>
            <a:gd name="adj" fmla="val 25000"/>
            <a:gd name="vf" fmla="val 1154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Joy</a:t>
          </a:r>
          <a:endParaRPr lang="en-US" sz="2000" kern="1200" dirty="0"/>
        </a:p>
      </dsp:txBody>
      <dsp:txXfrm rot="-5400000">
        <a:off x="1802525" y="2537736"/>
        <a:ext cx="862466" cy="991341"/>
      </dsp:txXfrm>
    </dsp:sp>
    <dsp:sp modelId="{1110B209-109D-4651-8800-1EE9BA0182B3}">
      <dsp:nvSpPr>
        <dsp:cNvPr id="0" name=""/>
        <dsp:cNvSpPr/>
      </dsp:nvSpPr>
      <dsp:spPr>
        <a:xfrm>
          <a:off x="0" y="2601345"/>
          <a:ext cx="1555422" cy="864123"/>
        </a:xfrm>
        <a:prstGeom prst="rect">
          <a:avLst/>
        </a:prstGeom>
        <a:noFill/>
        <a:ln>
          <a:noFill/>
        </a:ln>
        <a:effectLst/>
      </dsp:spPr>
      <dsp:style>
        <a:lnRef idx="0">
          <a:scrgbClr r="0" g="0" b="0"/>
        </a:lnRef>
        <a:fillRef idx="0">
          <a:scrgbClr r="0" g="0" b="0"/>
        </a:fillRef>
        <a:effectRef idx="0">
          <a:scrgbClr r="0" g="0" b="0"/>
        </a:effectRef>
        <a:fontRef idx="minor"/>
      </dsp:style>
    </dsp:sp>
    <dsp:sp modelId="{A3EC6502-C0EE-4522-AC9E-48F59E05624D}">
      <dsp:nvSpPr>
        <dsp:cNvPr id="0" name=""/>
        <dsp:cNvSpPr/>
      </dsp:nvSpPr>
      <dsp:spPr>
        <a:xfrm rot="5400000">
          <a:off x="2866873" y="2406917"/>
          <a:ext cx="1440205" cy="1252978"/>
        </a:xfrm>
        <a:prstGeom prst="hexagon">
          <a:avLst>
            <a:gd name="adj" fmla="val 25000"/>
            <a:gd name="vf" fmla="val 1154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3155742" y="2537736"/>
        <a:ext cx="862466" cy="9913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B4B66-FA62-4C11-B49D-32629575BFA6}">
      <dsp:nvSpPr>
        <dsp:cNvPr id="0" name=""/>
        <dsp:cNvSpPr/>
      </dsp:nvSpPr>
      <dsp:spPr>
        <a:xfrm>
          <a:off x="4121" y="394490"/>
          <a:ext cx="4746985" cy="113312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Defining your LGBTQ self</a:t>
          </a:r>
        </a:p>
      </dsp:txBody>
      <dsp:txXfrm>
        <a:off x="4121" y="394490"/>
        <a:ext cx="4746985" cy="1133126"/>
      </dsp:txXfrm>
    </dsp:sp>
    <dsp:sp modelId="{674ED06D-E728-4DC5-B013-6FDF9EC90591}">
      <dsp:nvSpPr>
        <dsp:cNvPr id="0" name=""/>
        <dsp:cNvSpPr/>
      </dsp:nvSpPr>
      <dsp:spPr>
        <a:xfrm>
          <a:off x="2060" y="2041721"/>
          <a:ext cx="4746985" cy="113312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Being more than your gender and sexual orientation</a:t>
          </a:r>
        </a:p>
      </dsp:txBody>
      <dsp:txXfrm>
        <a:off x="2060" y="2041721"/>
        <a:ext cx="4746985" cy="11331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84697D-A583-4AE0-8C22-B84C57A3DDF3}">
      <dsp:nvSpPr>
        <dsp:cNvPr id="0" name=""/>
        <dsp:cNvSpPr/>
      </dsp:nvSpPr>
      <dsp:spPr>
        <a:xfrm>
          <a:off x="0" y="649535"/>
          <a:ext cx="8023902" cy="808974"/>
        </a:xfrm>
        <a:prstGeom prst="notchedRightArrow">
          <a:avLst/>
        </a:prstGeom>
        <a:solidFill>
          <a:schemeClr val="accent4"/>
        </a:solidFill>
        <a:ln>
          <a:noFill/>
        </a:ln>
        <a:effectLst/>
      </dsp:spPr>
      <dsp:style>
        <a:lnRef idx="0">
          <a:scrgbClr r="0" g="0" b="0"/>
        </a:lnRef>
        <a:fillRef idx="1">
          <a:scrgbClr r="0" g="0" b="0"/>
        </a:fillRef>
        <a:effectRef idx="0">
          <a:scrgbClr r="0" g="0" b="0"/>
        </a:effectRef>
        <a:fontRef idx="minor"/>
      </dsp:style>
    </dsp:sp>
    <dsp:sp modelId="{5B7AFA68-F51A-4CB1-A898-B3B8FDC36F33}">
      <dsp:nvSpPr>
        <dsp:cNvPr id="0" name=""/>
        <dsp:cNvSpPr/>
      </dsp:nvSpPr>
      <dsp:spPr>
        <a:xfrm>
          <a:off x="440166" y="0"/>
          <a:ext cx="1281412"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t>Planning Mtgs.</a:t>
          </a:r>
        </a:p>
      </dsp:txBody>
      <dsp:txXfrm>
        <a:off x="440166" y="0"/>
        <a:ext cx="1281412" cy="843218"/>
      </dsp:txXfrm>
    </dsp:sp>
    <dsp:sp modelId="{5C50E7BF-29DB-48FC-8E79-19865FE43896}">
      <dsp:nvSpPr>
        <dsp:cNvPr id="0" name=""/>
        <dsp:cNvSpPr/>
      </dsp:nvSpPr>
      <dsp:spPr>
        <a:xfrm>
          <a:off x="537922" y="948620"/>
          <a:ext cx="210804" cy="210804"/>
        </a:xfrm>
        <a:prstGeom prst="ellipse">
          <a:avLst/>
        </a:prstGeom>
        <a:solidFill>
          <a:schemeClr val="lt1">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52CDF1-3403-420A-8920-A060BEEC333A}">
      <dsp:nvSpPr>
        <dsp:cNvPr id="0" name=""/>
        <dsp:cNvSpPr/>
      </dsp:nvSpPr>
      <dsp:spPr>
        <a:xfrm>
          <a:off x="1326477" y="1264827"/>
          <a:ext cx="1306599"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dirty="0"/>
            <a:t>Registration Process</a:t>
          </a:r>
        </a:p>
      </dsp:txBody>
      <dsp:txXfrm>
        <a:off x="1326477" y="1264827"/>
        <a:ext cx="1306599" cy="843218"/>
      </dsp:txXfrm>
    </dsp:sp>
    <dsp:sp modelId="{73CCCC69-643F-428B-B697-075E433E7B97}">
      <dsp:nvSpPr>
        <dsp:cNvPr id="0" name=""/>
        <dsp:cNvSpPr/>
      </dsp:nvSpPr>
      <dsp:spPr>
        <a:xfrm>
          <a:off x="1874374"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F0B9E0-C21D-4F0E-BB80-0CB29A800ED3}">
      <dsp:nvSpPr>
        <dsp:cNvPr id="0" name=""/>
        <dsp:cNvSpPr/>
      </dsp:nvSpPr>
      <dsp:spPr>
        <a:xfrm>
          <a:off x="2675522" y="0"/>
          <a:ext cx="1009954"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t>Retreat Agenda</a:t>
          </a:r>
        </a:p>
      </dsp:txBody>
      <dsp:txXfrm>
        <a:off x="2675522" y="0"/>
        <a:ext cx="1009954" cy="843218"/>
      </dsp:txXfrm>
    </dsp:sp>
    <dsp:sp modelId="{90D885F1-D2BE-4CD4-BE2A-482B0ECAD7FF}">
      <dsp:nvSpPr>
        <dsp:cNvPr id="0" name=""/>
        <dsp:cNvSpPr/>
      </dsp:nvSpPr>
      <dsp:spPr>
        <a:xfrm>
          <a:off x="3075097"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913F10-4994-4FAC-B01C-271778D50B20}">
      <dsp:nvSpPr>
        <dsp:cNvPr id="0" name=""/>
        <dsp:cNvSpPr/>
      </dsp:nvSpPr>
      <dsp:spPr>
        <a:xfrm>
          <a:off x="3727923" y="1264827"/>
          <a:ext cx="1028902"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dirty="0"/>
            <a:t>Retreat Day 1</a:t>
          </a:r>
        </a:p>
      </dsp:txBody>
      <dsp:txXfrm>
        <a:off x="3727923" y="1264827"/>
        <a:ext cx="1028902" cy="843218"/>
      </dsp:txXfrm>
    </dsp:sp>
    <dsp:sp modelId="{A5AEA9B5-D3C8-4C5C-B222-DC98949A8F8E}">
      <dsp:nvSpPr>
        <dsp:cNvPr id="0" name=""/>
        <dsp:cNvSpPr/>
      </dsp:nvSpPr>
      <dsp:spPr>
        <a:xfrm>
          <a:off x="4136972"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F3E822-73BC-4554-A5A7-7747FC3ABDFC}">
      <dsp:nvSpPr>
        <dsp:cNvPr id="0" name=""/>
        <dsp:cNvSpPr/>
      </dsp:nvSpPr>
      <dsp:spPr>
        <a:xfrm>
          <a:off x="4799271" y="0"/>
          <a:ext cx="1088504"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t>Retreat Day 2</a:t>
          </a:r>
        </a:p>
      </dsp:txBody>
      <dsp:txXfrm>
        <a:off x="4799271" y="0"/>
        <a:ext cx="1088504" cy="843218"/>
      </dsp:txXfrm>
    </dsp:sp>
    <dsp:sp modelId="{454F1A4E-405D-48E4-B491-AF313AEFD926}">
      <dsp:nvSpPr>
        <dsp:cNvPr id="0" name=""/>
        <dsp:cNvSpPr/>
      </dsp:nvSpPr>
      <dsp:spPr>
        <a:xfrm>
          <a:off x="5238121"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6D4AC7-852D-4014-B8DE-C440DDA20A3A}">
      <dsp:nvSpPr>
        <dsp:cNvPr id="0" name=""/>
        <dsp:cNvSpPr/>
      </dsp:nvSpPr>
      <dsp:spPr>
        <a:xfrm>
          <a:off x="5930222" y="1264827"/>
          <a:ext cx="1288670"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dirty="0"/>
            <a:t> </a:t>
          </a:r>
        </a:p>
      </dsp:txBody>
      <dsp:txXfrm>
        <a:off x="5930222" y="1264827"/>
        <a:ext cx="1288670" cy="843218"/>
      </dsp:txXfrm>
    </dsp:sp>
    <dsp:sp modelId="{28713833-A11C-4ADE-AB9E-5D6A0409E019}">
      <dsp:nvSpPr>
        <dsp:cNvPr id="0" name=""/>
        <dsp:cNvSpPr/>
      </dsp:nvSpPr>
      <dsp:spPr>
        <a:xfrm>
          <a:off x="6469155"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F8C5F7-CCA4-43B9-A011-A22AD766215D}">
      <dsp:nvSpPr>
        <dsp:cNvPr id="0" name=""/>
        <dsp:cNvSpPr/>
      </dsp:nvSpPr>
      <dsp:spPr>
        <a:xfrm>
          <a:off x="661917" y="1810"/>
          <a:ext cx="2976190" cy="1637578"/>
        </a:xfrm>
        <a:prstGeom prst="rect">
          <a:avLst/>
        </a:prstGeom>
        <a:solidFill>
          <a:srgbClr val="005A8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t>Mindfulness           </a:t>
          </a:r>
          <a:r>
            <a:rPr lang="en-US" sz="2400" kern="1200" dirty="0"/>
            <a:t>vs. Over-identification</a:t>
          </a:r>
        </a:p>
      </dsp:txBody>
      <dsp:txXfrm>
        <a:off x="661917" y="1810"/>
        <a:ext cx="2976190" cy="1637578"/>
      </dsp:txXfrm>
    </dsp:sp>
    <dsp:sp modelId="{C42FBC3E-77AF-46D8-B264-D39E24A152D4}">
      <dsp:nvSpPr>
        <dsp:cNvPr id="0" name=""/>
        <dsp:cNvSpPr/>
      </dsp:nvSpPr>
      <dsp:spPr>
        <a:xfrm>
          <a:off x="3911037" y="1810"/>
          <a:ext cx="3222864" cy="1637578"/>
        </a:xfrm>
        <a:prstGeom prst="rect">
          <a:avLst/>
        </a:prstGeom>
        <a:solidFill>
          <a:schemeClr val="bg2">
            <a:lumMod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t>Common Humanity </a:t>
          </a:r>
          <a:r>
            <a:rPr lang="en-US" sz="2400" kern="1200" dirty="0"/>
            <a:t>vs. Isolation</a:t>
          </a:r>
        </a:p>
      </dsp:txBody>
      <dsp:txXfrm>
        <a:off x="3911037" y="1810"/>
        <a:ext cx="3222864" cy="1637578"/>
      </dsp:txXfrm>
    </dsp:sp>
    <dsp:sp modelId="{41C59FCE-72F0-4C9B-9353-B842F62BACDB}">
      <dsp:nvSpPr>
        <dsp:cNvPr id="0" name=""/>
        <dsp:cNvSpPr/>
      </dsp:nvSpPr>
      <dsp:spPr>
        <a:xfrm>
          <a:off x="2415300" y="1912319"/>
          <a:ext cx="2965218" cy="1637578"/>
        </a:xfrm>
        <a:prstGeom prst="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t>Self-kindness</a:t>
          </a:r>
          <a:r>
            <a:rPr lang="en-US" sz="2400" kern="1200" dirty="0"/>
            <a:t>          vs. Self-judgment</a:t>
          </a:r>
        </a:p>
      </dsp:txBody>
      <dsp:txXfrm>
        <a:off x="2415300" y="1912319"/>
        <a:ext cx="2965218" cy="163757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2853B-4929-455C-8584-A0F2DEB3225F}">
      <dsp:nvSpPr>
        <dsp:cNvPr id="0" name=""/>
        <dsp:cNvSpPr/>
      </dsp:nvSpPr>
      <dsp:spPr>
        <a:xfrm>
          <a:off x="2646" y="680844"/>
          <a:ext cx="2580436" cy="869475"/>
        </a:xfrm>
        <a:prstGeom prst="rect">
          <a:avLst/>
        </a:prstGeom>
        <a:solidFill>
          <a:srgbClr val="005A84"/>
        </a:solidFill>
        <a:ln w="6350" cap="flat" cmpd="sng" algn="ctr">
          <a:solidFill>
            <a:srgbClr val="005A84"/>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Mindfulness vs. Over-identification</a:t>
          </a:r>
        </a:p>
      </dsp:txBody>
      <dsp:txXfrm>
        <a:off x="2646" y="680844"/>
        <a:ext cx="2580436" cy="869475"/>
      </dsp:txXfrm>
    </dsp:sp>
    <dsp:sp modelId="{A0C126F6-7726-450D-B8D4-8B41DC4493B3}">
      <dsp:nvSpPr>
        <dsp:cNvPr id="0" name=""/>
        <dsp:cNvSpPr/>
      </dsp:nvSpPr>
      <dsp:spPr>
        <a:xfrm>
          <a:off x="2646" y="1550319"/>
          <a:ext cx="2580436" cy="1690920"/>
        </a:xfrm>
        <a:prstGeom prst="rect">
          <a:avLst/>
        </a:prstGeom>
        <a:solidFill>
          <a:srgbClr val="FFFFFF">
            <a:alpha val="90000"/>
          </a:srgbClr>
        </a:solidFill>
        <a:ln w="6350" cap="flat" cmpd="sng" algn="ctr">
          <a:solidFill>
            <a:srgbClr val="005A84"/>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Take a balanced approach to our emotions, neither suppressing nor overreacting</a:t>
          </a:r>
        </a:p>
      </dsp:txBody>
      <dsp:txXfrm>
        <a:off x="2646" y="1550319"/>
        <a:ext cx="2580436" cy="1690920"/>
      </dsp:txXfrm>
    </dsp:sp>
    <dsp:sp modelId="{21D9A4BA-1B68-4454-8E4A-07582C9E665E}">
      <dsp:nvSpPr>
        <dsp:cNvPr id="0" name=""/>
        <dsp:cNvSpPr/>
      </dsp:nvSpPr>
      <dsp:spPr>
        <a:xfrm>
          <a:off x="2944344" y="680844"/>
          <a:ext cx="2580436" cy="869475"/>
        </a:xfrm>
        <a:prstGeom prst="rect">
          <a:avLst/>
        </a:prstGeom>
        <a:solidFill>
          <a:schemeClr val="bg2">
            <a:lumMod val="5000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Common Humanity vs. Isolation</a:t>
          </a:r>
        </a:p>
      </dsp:txBody>
      <dsp:txXfrm>
        <a:off x="2944344" y="680844"/>
        <a:ext cx="2580436" cy="869475"/>
      </dsp:txXfrm>
    </dsp:sp>
    <dsp:sp modelId="{E766195C-639B-4924-BAFB-6AD4011B0977}">
      <dsp:nvSpPr>
        <dsp:cNvPr id="0" name=""/>
        <dsp:cNvSpPr/>
      </dsp:nvSpPr>
      <dsp:spPr>
        <a:xfrm>
          <a:off x="2944344" y="1550319"/>
          <a:ext cx="2580436" cy="1690920"/>
        </a:xfrm>
        <a:prstGeom prst="rect">
          <a:avLst/>
        </a:prstGeom>
        <a:solidFill>
          <a:schemeClr val="bg1">
            <a:alpha val="90000"/>
          </a:schemeClr>
        </a:solidFill>
        <a:ln w="6350" cap="flat" cmpd="sng" algn="ctr">
          <a:solidFill>
            <a:schemeClr val="bg1">
              <a:lumMod val="6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View our personal experiences as part of a much larger human  experience</a:t>
          </a:r>
        </a:p>
      </dsp:txBody>
      <dsp:txXfrm>
        <a:off x="2944344" y="1550319"/>
        <a:ext cx="2580436" cy="1690920"/>
      </dsp:txXfrm>
    </dsp:sp>
    <dsp:sp modelId="{FC836656-2748-422D-9628-9B1832B63FF8}">
      <dsp:nvSpPr>
        <dsp:cNvPr id="0" name=""/>
        <dsp:cNvSpPr/>
      </dsp:nvSpPr>
      <dsp:spPr>
        <a:xfrm>
          <a:off x="5886042" y="680844"/>
          <a:ext cx="2580436" cy="869475"/>
        </a:xfrm>
        <a:prstGeom prst="rect">
          <a:avLst/>
        </a:prstGeom>
        <a:solidFill>
          <a:schemeClr val="accent2"/>
        </a:soli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Self-kindness vs. Self-judgment</a:t>
          </a:r>
        </a:p>
      </dsp:txBody>
      <dsp:txXfrm>
        <a:off x="5886042" y="680844"/>
        <a:ext cx="2580436" cy="869475"/>
      </dsp:txXfrm>
    </dsp:sp>
    <dsp:sp modelId="{3F2888D7-915E-4014-87CD-C56D802FC8ED}">
      <dsp:nvSpPr>
        <dsp:cNvPr id="0" name=""/>
        <dsp:cNvSpPr/>
      </dsp:nvSpPr>
      <dsp:spPr>
        <a:xfrm>
          <a:off x="5886042" y="1550319"/>
          <a:ext cx="2580436" cy="1690920"/>
        </a:xfrm>
        <a:prstGeom prst="rect">
          <a:avLst/>
        </a:prstGeom>
        <a:solidFill>
          <a:schemeClr val="bg1">
            <a:alpha val="90000"/>
          </a:schemeClr>
        </a:solidFill>
        <a:ln w="6350" cap="flat" cmpd="sng" algn="ctr">
          <a:solidFill>
            <a:schemeClr val="accent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Accept and forgive ourselves when we suffer, fail, or feel inadequate</a:t>
          </a:r>
        </a:p>
      </dsp:txBody>
      <dsp:txXfrm>
        <a:off x="5886042" y="1550319"/>
        <a:ext cx="2580436" cy="169092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2853B-4929-455C-8584-A0F2DEB3225F}">
      <dsp:nvSpPr>
        <dsp:cNvPr id="0" name=""/>
        <dsp:cNvSpPr/>
      </dsp:nvSpPr>
      <dsp:spPr>
        <a:xfrm>
          <a:off x="2646" y="680844"/>
          <a:ext cx="2580436" cy="869475"/>
        </a:xfrm>
        <a:prstGeom prst="rect">
          <a:avLst/>
        </a:prstGeom>
        <a:solidFill>
          <a:srgbClr val="005A84"/>
        </a:solidFill>
        <a:ln w="6350" cap="flat" cmpd="sng" algn="ctr">
          <a:solidFill>
            <a:schemeClr val="accent4"/>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Mindfulness vs. Over-identification</a:t>
          </a:r>
        </a:p>
      </dsp:txBody>
      <dsp:txXfrm>
        <a:off x="2646" y="680844"/>
        <a:ext cx="2580436" cy="869475"/>
      </dsp:txXfrm>
    </dsp:sp>
    <dsp:sp modelId="{A0C126F6-7726-450D-B8D4-8B41DC4493B3}">
      <dsp:nvSpPr>
        <dsp:cNvPr id="0" name=""/>
        <dsp:cNvSpPr/>
      </dsp:nvSpPr>
      <dsp:spPr>
        <a:xfrm>
          <a:off x="2646" y="1550319"/>
          <a:ext cx="2580436" cy="1690920"/>
        </a:xfrm>
        <a:prstGeom prst="rect">
          <a:avLst/>
        </a:prstGeom>
        <a:solidFill>
          <a:srgbClr val="FFFFFF">
            <a:alpha val="90000"/>
          </a:srgbClr>
        </a:solidFill>
        <a:ln w="6350" cap="flat" cmpd="sng" algn="ctr">
          <a:solidFill>
            <a:srgbClr val="005A84"/>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Take a balanced approach to our emotions, neither suppressing nor overreacting</a:t>
          </a:r>
        </a:p>
      </dsp:txBody>
      <dsp:txXfrm>
        <a:off x="2646" y="1550319"/>
        <a:ext cx="2580436" cy="1690920"/>
      </dsp:txXfrm>
    </dsp:sp>
    <dsp:sp modelId="{21D9A4BA-1B68-4454-8E4A-07582C9E665E}">
      <dsp:nvSpPr>
        <dsp:cNvPr id="0" name=""/>
        <dsp:cNvSpPr/>
      </dsp:nvSpPr>
      <dsp:spPr>
        <a:xfrm>
          <a:off x="2944344" y="680844"/>
          <a:ext cx="2580436" cy="869475"/>
        </a:xfrm>
        <a:prstGeom prst="rect">
          <a:avLst/>
        </a:prstGeom>
        <a:solidFill>
          <a:schemeClr val="bg2">
            <a:lumMod val="5000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Common Humanity vs. Isolation</a:t>
          </a:r>
        </a:p>
      </dsp:txBody>
      <dsp:txXfrm>
        <a:off x="2944344" y="680844"/>
        <a:ext cx="2580436" cy="869475"/>
      </dsp:txXfrm>
    </dsp:sp>
    <dsp:sp modelId="{E766195C-639B-4924-BAFB-6AD4011B0977}">
      <dsp:nvSpPr>
        <dsp:cNvPr id="0" name=""/>
        <dsp:cNvSpPr/>
      </dsp:nvSpPr>
      <dsp:spPr>
        <a:xfrm>
          <a:off x="2944344" y="1550319"/>
          <a:ext cx="2580436" cy="1690920"/>
        </a:xfrm>
        <a:prstGeom prst="rect">
          <a:avLst/>
        </a:prstGeom>
        <a:solidFill>
          <a:schemeClr val="bg1">
            <a:alpha val="90000"/>
          </a:schemeClr>
        </a:solidFill>
        <a:ln w="6350" cap="flat" cmpd="sng" algn="ctr">
          <a:solidFill>
            <a:schemeClr val="bg1">
              <a:lumMod val="6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View our personal experiences as part of a much larger human  experience</a:t>
          </a:r>
        </a:p>
      </dsp:txBody>
      <dsp:txXfrm>
        <a:off x="2944344" y="1550319"/>
        <a:ext cx="2580436" cy="1690920"/>
      </dsp:txXfrm>
    </dsp:sp>
    <dsp:sp modelId="{FC836656-2748-422D-9628-9B1832B63FF8}">
      <dsp:nvSpPr>
        <dsp:cNvPr id="0" name=""/>
        <dsp:cNvSpPr/>
      </dsp:nvSpPr>
      <dsp:spPr>
        <a:xfrm>
          <a:off x="5886042" y="680844"/>
          <a:ext cx="2580436" cy="869475"/>
        </a:xfrm>
        <a:prstGeom prst="rect">
          <a:avLst/>
        </a:prstGeom>
        <a:solidFill>
          <a:schemeClr val="accent2"/>
        </a:soli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Self-kindness vs. Self-judgment</a:t>
          </a:r>
        </a:p>
      </dsp:txBody>
      <dsp:txXfrm>
        <a:off x="5886042" y="680844"/>
        <a:ext cx="2580436" cy="869475"/>
      </dsp:txXfrm>
    </dsp:sp>
    <dsp:sp modelId="{3F2888D7-915E-4014-87CD-C56D802FC8ED}">
      <dsp:nvSpPr>
        <dsp:cNvPr id="0" name=""/>
        <dsp:cNvSpPr/>
      </dsp:nvSpPr>
      <dsp:spPr>
        <a:xfrm>
          <a:off x="5886042" y="1550319"/>
          <a:ext cx="2580436" cy="1690920"/>
        </a:xfrm>
        <a:prstGeom prst="rect">
          <a:avLst/>
        </a:prstGeom>
        <a:blipFill rotWithShape="0">
          <a:blip xmlns:r="http://schemas.openxmlformats.org/officeDocument/2006/relationships" r:embed="rId1"/>
          <a:srcRect/>
          <a:stretch>
            <a:fillRect l="-77000" r="-77000"/>
          </a:stretch>
        </a:blipFill>
        <a:ln w="6350" cap="flat" cmpd="sng" algn="ctr">
          <a:solidFill>
            <a:schemeClr val="accent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Accept and forgive ourselves when we suffer, fail, or feel inadequate</a:t>
          </a:r>
        </a:p>
      </dsp:txBody>
      <dsp:txXfrm>
        <a:off x="5886042" y="1550319"/>
        <a:ext cx="2580436" cy="16909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2853B-4929-455C-8584-A0F2DEB3225F}">
      <dsp:nvSpPr>
        <dsp:cNvPr id="0" name=""/>
        <dsp:cNvSpPr/>
      </dsp:nvSpPr>
      <dsp:spPr>
        <a:xfrm>
          <a:off x="2646" y="680844"/>
          <a:ext cx="2580436" cy="869475"/>
        </a:xfrm>
        <a:prstGeom prst="rect">
          <a:avLst/>
        </a:prstGeom>
        <a:solidFill>
          <a:srgbClr val="005A84"/>
        </a:solidFill>
        <a:ln w="6350" cap="flat" cmpd="sng" algn="ctr">
          <a:solidFill>
            <a:schemeClr val="accent4"/>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Mindfulness vs. Over-identification</a:t>
          </a:r>
        </a:p>
      </dsp:txBody>
      <dsp:txXfrm>
        <a:off x="2646" y="680844"/>
        <a:ext cx="2580436" cy="869475"/>
      </dsp:txXfrm>
    </dsp:sp>
    <dsp:sp modelId="{A0C126F6-7726-450D-B8D4-8B41DC4493B3}">
      <dsp:nvSpPr>
        <dsp:cNvPr id="0" name=""/>
        <dsp:cNvSpPr/>
      </dsp:nvSpPr>
      <dsp:spPr>
        <a:xfrm>
          <a:off x="2646" y="1550319"/>
          <a:ext cx="2580436" cy="1690920"/>
        </a:xfrm>
        <a:prstGeom prst="rect">
          <a:avLst/>
        </a:prstGeom>
        <a:solidFill>
          <a:srgbClr val="FFFFFF">
            <a:alpha val="90000"/>
          </a:srgbClr>
        </a:solidFill>
        <a:ln w="6350" cap="flat" cmpd="sng" algn="ctr">
          <a:solidFill>
            <a:srgbClr val="005A84"/>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Take a balanced approach to our emotions, neither suppressing nor overreacting</a:t>
          </a:r>
        </a:p>
      </dsp:txBody>
      <dsp:txXfrm>
        <a:off x="2646" y="1550319"/>
        <a:ext cx="2580436" cy="1690920"/>
      </dsp:txXfrm>
    </dsp:sp>
    <dsp:sp modelId="{21D9A4BA-1B68-4454-8E4A-07582C9E665E}">
      <dsp:nvSpPr>
        <dsp:cNvPr id="0" name=""/>
        <dsp:cNvSpPr/>
      </dsp:nvSpPr>
      <dsp:spPr>
        <a:xfrm>
          <a:off x="2944344" y="680844"/>
          <a:ext cx="2580436" cy="869475"/>
        </a:xfrm>
        <a:prstGeom prst="rect">
          <a:avLst/>
        </a:prstGeom>
        <a:solidFill>
          <a:schemeClr val="bg2">
            <a:lumMod val="5000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Common Humanity vs. Isolation</a:t>
          </a:r>
        </a:p>
      </dsp:txBody>
      <dsp:txXfrm>
        <a:off x="2944344" y="680844"/>
        <a:ext cx="2580436" cy="869475"/>
      </dsp:txXfrm>
    </dsp:sp>
    <dsp:sp modelId="{E766195C-639B-4924-BAFB-6AD4011B0977}">
      <dsp:nvSpPr>
        <dsp:cNvPr id="0" name=""/>
        <dsp:cNvSpPr/>
      </dsp:nvSpPr>
      <dsp:spPr>
        <a:xfrm>
          <a:off x="2944344" y="1550319"/>
          <a:ext cx="2580436" cy="1690920"/>
        </a:xfrm>
        <a:prstGeom prst="rect">
          <a:avLst/>
        </a:prstGeom>
        <a:solidFill>
          <a:schemeClr val="bg1">
            <a:alpha val="90000"/>
          </a:schemeClr>
        </a:solidFill>
        <a:ln w="6350" cap="flat" cmpd="sng" algn="ctr">
          <a:solidFill>
            <a:schemeClr val="bg1">
              <a:lumMod val="6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View our personal experiences as part of a much larger human  experience</a:t>
          </a:r>
        </a:p>
      </dsp:txBody>
      <dsp:txXfrm>
        <a:off x="2944344" y="1550319"/>
        <a:ext cx="2580436" cy="1690920"/>
      </dsp:txXfrm>
    </dsp:sp>
    <dsp:sp modelId="{FC836656-2748-422D-9628-9B1832B63FF8}">
      <dsp:nvSpPr>
        <dsp:cNvPr id="0" name=""/>
        <dsp:cNvSpPr/>
      </dsp:nvSpPr>
      <dsp:spPr>
        <a:xfrm>
          <a:off x="5886042" y="680844"/>
          <a:ext cx="2580436" cy="869475"/>
        </a:xfrm>
        <a:prstGeom prst="rect">
          <a:avLst/>
        </a:prstGeom>
        <a:solidFill>
          <a:schemeClr val="accent2"/>
        </a:solidFill>
        <a:ln w="6350" cap="flat" cmpd="sng" algn="ctr">
          <a:solidFill>
            <a:schemeClr val="accent2"/>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Self-kindness vs. Self-judgment</a:t>
          </a:r>
        </a:p>
      </dsp:txBody>
      <dsp:txXfrm>
        <a:off x="5886042" y="680844"/>
        <a:ext cx="2580436" cy="869475"/>
      </dsp:txXfrm>
    </dsp:sp>
    <dsp:sp modelId="{3F2888D7-915E-4014-87CD-C56D802FC8ED}">
      <dsp:nvSpPr>
        <dsp:cNvPr id="0" name=""/>
        <dsp:cNvSpPr/>
      </dsp:nvSpPr>
      <dsp:spPr>
        <a:xfrm>
          <a:off x="5886042" y="1550319"/>
          <a:ext cx="2580436" cy="1690920"/>
        </a:xfrm>
        <a:prstGeom prst="rect">
          <a:avLst/>
        </a:prstGeom>
        <a:solidFill>
          <a:schemeClr val="bg1">
            <a:alpha val="90000"/>
          </a:schemeClr>
        </a:solidFill>
        <a:ln w="6350" cap="flat" cmpd="sng" algn="ctr">
          <a:solidFill>
            <a:schemeClr val="accent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Accept and forgive ourselves when we suffer, fail, or feel inadequate</a:t>
          </a:r>
        </a:p>
      </dsp:txBody>
      <dsp:txXfrm>
        <a:off x="5886042" y="1550319"/>
        <a:ext cx="2580436" cy="169092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2853B-4929-455C-8584-A0F2DEB3225F}">
      <dsp:nvSpPr>
        <dsp:cNvPr id="0" name=""/>
        <dsp:cNvSpPr/>
      </dsp:nvSpPr>
      <dsp:spPr>
        <a:xfrm>
          <a:off x="2646" y="146770"/>
          <a:ext cx="2580436" cy="869475"/>
        </a:xfrm>
        <a:prstGeom prst="rect">
          <a:avLst/>
        </a:prstGeom>
        <a:solidFill>
          <a:srgbClr val="005A84"/>
        </a:solidFill>
        <a:ln w="6350" cap="flat" cmpd="sng" algn="ctr">
          <a:solidFill>
            <a:srgbClr val="005A84"/>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Mindfulness vs. Over-identification</a:t>
          </a:r>
        </a:p>
      </dsp:txBody>
      <dsp:txXfrm>
        <a:off x="2646" y="146770"/>
        <a:ext cx="2580436" cy="869475"/>
      </dsp:txXfrm>
    </dsp:sp>
    <dsp:sp modelId="{A0C126F6-7726-450D-B8D4-8B41DC4493B3}">
      <dsp:nvSpPr>
        <dsp:cNvPr id="0" name=""/>
        <dsp:cNvSpPr/>
      </dsp:nvSpPr>
      <dsp:spPr>
        <a:xfrm>
          <a:off x="0" y="1006230"/>
          <a:ext cx="2580436" cy="2759068"/>
        </a:xfrm>
        <a:prstGeom prst="rect">
          <a:avLst/>
        </a:prstGeom>
        <a:solidFill>
          <a:srgbClr val="FFFFFF">
            <a:alpha val="90000"/>
          </a:srgbClr>
        </a:solidFill>
        <a:ln w="6350" cap="flat" cmpd="sng" algn="ctr">
          <a:solidFill>
            <a:srgbClr val="005A84"/>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lr>
              <a:schemeClr val="bg1"/>
            </a:buClr>
            <a:buFont typeface="+mj-lt"/>
            <a:buNone/>
          </a:pPr>
          <a:r>
            <a:rPr lang="en-US" sz="2000" b="1" kern="1200" dirty="0"/>
            <a:t>1. Box Breathing</a:t>
          </a:r>
        </a:p>
        <a:p>
          <a:pPr marL="228600" lvl="1" indent="-228600" algn="l" defTabSz="889000">
            <a:lnSpc>
              <a:spcPct val="90000"/>
            </a:lnSpc>
            <a:spcBef>
              <a:spcPct val="0"/>
            </a:spcBef>
            <a:spcAft>
              <a:spcPct val="15000"/>
            </a:spcAft>
            <a:buClr>
              <a:schemeClr val="bg1"/>
            </a:buClr>
            <a:buChar char="•"/>
          </a:pPr>
          <a:r>
            <a:rPr lang="en-US" sz="2000" kern="1200" dirty="0"/>
            <a:t>4 seconds each:</a:t>
          </a:r>
        </a:p>
        <a:p>
          <a:pPr marL="342900" lvl="2" indent="-171450" algn="l" defTabSz="800100">
            <a:lnSpc>
              <a:spcPct val="90000"/>
            </a:lnSpc>
            <a:spcBef>
              <a:spcPct val="0"/>
            </a:spcBef>
            <a:spcAft>
              <a:spcPct val="15000"/>
            </a:spcAft>
            <a:buChar char="•"/>
          </a:pPr>
          <a:r>
            <a:rPr lang="en-US" sz="1800" kern="1200" dirty="0"/>
            <a:t>Inhale</a:t>
          </a:r>
        </a:p>
        <a:p>
          <a:pPr marL="342900" lvl="2" indent="-171450" algn="l" defTabSz="800100">
            <a:lnSpc>
              <a:spcPct val="90000"/>
            </a:lnSpc>
            <a:spcBef>
              <a:spcPct val="0"/>
            </a:spcBef>
            <a:spcAft>
              <a:spcPct val="15000"/>
            </a:spcAft>
            <a:buChar char="•"/>
          </a:pPr>
          <a:r>
            <a:rPr lang="en-US" sz="1800" kern="1200" dirty="0"/>
            <a:t>Hold</a:t>
          </a:r>
        </a:p>
        <a:p>
          <a:pPr marL="342900" lvl="2" indent="-171450" algn="l" defTabSz="800100">
            <a:lnSpc>
              <a:spcPct val="90000"/>
            </a:lnSpc>
            <a:spcBef>
              <a:spcPct val="0"/>
            </a:spcBef>
            <a:spcAft>
              <a:spcPct val="15000"/>
            </a:spcAft>
            <a:buChar char="•"/>
          </a:pPr>
          <a:r>
            <a:rPr lang="en-US" sz="1800" kern="1200" dirty="0"/>
            <a:t>Exhale</a:t>
          </a:r>
        </a:p>
        <a:p>
          <a:pPr marL="342900" lvl="2" indent="-171450" algn="l" defTabSz="800100">
            <a:lnSpc>
              <a:spcPct val="90000"/>
            </a:lnSpc>
            <a:spcBef>
              <a:spcPct val="0"/>
            </a:spcBef>
            <a:spcAft>
              <a:spcPct val="15000"/>
            </a:spcAft>
            <a:buChar char="•"/>
          </a:pPr>
          <a:r>
            <a:rPr lang="en-US" sz="1800" kern="1200" dirty="0"/>
            <a:t>Hold</a:t>
          </a:r>
        </a:p>
        <a:p>
          <a:pPr marL="228600" lvl="2" indent="-114300" algn="l" defTabSz="533400">
            <a:lnSpc>
              <a:spcPct val="90000"/>
            </a:lnSpc>
            <a:spcBef>
              <a:spcPct val="0"/>
            </a:spcBef>
            <a:spcAft>
              <a:spcPct val="15000"/>
            </a:spcAft>
            <a:buNone/>
          </a:pPr>
          <a:endParaRPr lang="en-US" sz="1200" kern="1200" dirty="0"/>
        </a:p>
        <a:p>
          <a:pPr marL="228600" lvl="1" indent="-228600" algn="l" defTabSz="889000">
            <a:lnSpc>
              <a:spcPct val="90000"/>
            </a:lnSpc>
            <a:spcBef>
              <a:spcPct val="0"/>
            </a:spcBef>
            <a:spcAft>
              <a:spcPct val="15000"/>
            </a:spcAft>
            <a:buNone/>
          </a:pPr>
          <a:r>
            <a:rPr lang="en-US" sz="2000" b="1" kern="1200" dirty="0"/>
            <a:t>2. Name 5 Things</a:t>
          </a:r>
          <a:endParaRPr lang="en-US" sz="1800" b="1" kern="1200" dirty="0"/>
        </a:p>
      </dsp:txBody>
      <dsp:txXfrm>
        <a:off x="0" y="1006230"/>
        <a:ext cx="2580436" cy="2759068"/>
      </dsp:txXfrm>
    </dsp:sp>
    <dsp:sp modelId="{21D9A4BA-1B68-4454-8E4A-07582C9E665E}">
      <dsp:nvSpPr>
        <dsp:cNvPr id="0" name=""/>
        <dsp:cNvSpPr/>
      </dsp:nvSpPr>
      <dsp:spPr>
        <a:xfrm>
          <a:off x="2944344" y="146770"/>
          <a:ext cx="2580436" cy="869475"/>
        </a:xfrm>
        <a:prstGeom prst="rect">
          <a:avLst/>
        </a:prstGeom>
        <a:solidFill>
          <a:schemeClr val="bg2">
            <a:lumMod val="50000"/>
          </a:schemeClr>
        </a:solidFill>
        <a:ln w="6350" cap="flat" cmpd="sng" algn="ctr">
          <a:solidFill>
            <a:srgbClr val="7D7D7D"/>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Common Humanity vs. Isolation</a:t>
          </a:r>
        </a:p>
      </dsp:txBody>
      <dsp:txXfrm>
        <a:off x="2944344" y="146770"/>
        <a:ext cx="2580436" cy="869475"/>
      </dsp:txXfrm>
    </dsp:sp>
    <dsp:sp modelId="{E766195C-639B-4924-BAFB-6AD4011B0977}">
      <dsp:nvSpPr>
        <dsp:cNvPr id="0" name=""/>
        <dsp:cNvSpPr/>
      </dsp:nvSpPr>
      <dsp:spPr>
        <a:xfrm>
          <a:off x="2944344" y="1016245"/>
          <a:ext cx="2580436" cy="2759068"/>
        </a:xfrm>
        <a:prstGeom prst="rect">
          <a:avLst/>
        </a:prstGeom>
        <a:solidFill>
          <a:schemeClr val="bg1">
            <a:alpha val="90000"/>
          </a:schemeClr>
        </a:solidFill>
        <a:ln w="6350" cap="flat" cmpd="sng" algn="ctr">
          <a:solidFill>
            <a:schemeClr val="bg1">
              <a:lumMod val="6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Clr>
              <a:schemeClr val="bg1"/>
            </a:buClr>
            <a:buFontTx/>
            <a:buNone/>
          </a:pPr>
          <a:r>
            <a:rPr lang="en-US" sz="2000" b="1" kern="1200" dirty="0"/>
            <a:t>Taking &amp; Sending Meditation</a:t>
          </a:r>
        </a:p>
        <a:p>
          <a:pPr marL="457200" lvl="2" indent="-228600" algn="l" defTabSz="889000">
            <a:lnSpc>
              <a:spcPct val="90000"/>
            </a:lnSpc>
            <a:spcBef>
              <a:spcPct val="0"/>
            </a:spcBef>
            <a:spcAft>
              <a:spcPct val="15000"/>
            </a:spcAft>
            <a:buChar char="•"/>
          </a:pPr>
          <a:r>
            <a:rPr lang="en-US" sz="2000" kern="1200" dirty="0"/>
            <a:t>Breathe in the bad stuff</a:t>
          </a:r>
        </a:p>
        <a:p>
          <a:pPr marL="457200" lvl="2" indent="-228600" algn="l" defTabSz="889000">
            <a:lnSpc>
              <a:spcPct val="90000"/>
            </a:lnSpc>
            <a:spcBef>
              <a:spcPct val="0"/>
            </a:spcBef>
            <a:spcAft>
              <a:spcPct val="15000"/>
            </a:spcAft>
            <a:buChar char="•"/>
          </a:pPr>
          <a:r>
            <a:rPr lang="en-US" sz="2000" kern="1200" dirty="0"/>
            <a:t>Breathe out the good stuff</a:t>
          </a:r>
        </a:p>
        <a:p>
          <a:pPr marL="457200" lvl="2" indent="-228600" algn="l" defTabSz="889000">
            <a:lnSpc>
              <a:spcPct val="90000"/>
            </a:lnSpc>
            <a:spcBef>
              <a:spcPct val="0"/>
            </a:spcBef>
            <a:spcAft>
              <a:spcPct val="15000"/>
            </a:spcAft>
            <a:buChar char="•"/>
          </a:pPr>
          <a:r>
            <a:rPr lang="en-US" sz="2000" kern="1200" dirty="0"/>
            <a:t>Focus on self</a:t>
          </a:r>
        </a:p>
        <a:p>
          <a:pPr marL="457200" lvl="2" indent="-228600" algn="l" defTabSz="889000">
            <a:lnSpc>
              <a:spcPct val="90000"/>
            </a:lnSpc>
            <a:spcBef>
              <a:spcPct val="0"/>
            </a:spcBef>
            <a:spcAft>
              <a:spcPct val="15000"/>
            </a:spcAft>
            <a:buChar char="•"/>
          </a:pPr>
          <a:r>
            <a:rPr lang="en-US" sz="2000" kern="1200" dirty="0"/>
            <a:t>Expand to others</a:t>
          </a:r>
        </a:p>
      </dsp:txBody>
      <dsp:txXfrm>
        <a:off x="2944344" y="1016245"/>
        <a:ext cx="2580436" cy="2759068"/>
      </dsp:txXfrm>
    </dsp:sp>
    <dsp:sp modelId="{FC836656-2748-422D-9628-9B1832B63FF8}">
      <dsp:nvSpPr>
        <dsp:cNvPr id="0" name=""/>
        <dsp:cNvSpPr/>
      </dsp:nvSpPr>
      <dsp:spPr>
        <a:xfrm>
          <a:off x="5886042" y="146770"/>
          <a:ext cx="2580436" cy="869475"/>
        </a:xfrm>
        <a:prstGeom prst="rect">
          <a:avLst/>
        </a:prstGeom>
        <a:solidFill>
          <a:schemeClr val="accent2"/>
        </a:solidFill>
        <a:ln w="6350" cap="flat" cmpd="sng" algn="ctr">
          <a:solidFill>
            <a:schemeClr val="accent2"/>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Self-kindness vs. Self-judgment</a:t>
          </a:r>
        </a:p>
      </dsp:txBody>
      <dsp:txXfrm>
        <a:off x="5886042" y="146770"/>
        <a:ext cx="2580436" cy="869475"/>
      </dsp:txXfrm>
    </dsp:sp>
    <dsp:sp modelId="{3F2888D7-915E-4014-87CD-C56D802FC8ED}">
      <dsp:nvSpPr>
        <dsp:cNvPr id="0" name=""/>
        <dsp:cNvSpPr/>
      </dsp:nvSpPr>
      <dsp:spPr>
        <a:xfrm>
          <a:off x="5886042" y="1016245"/>
          <a:ext cx="2580436" cy="2759068"/>
        </a:xfrm>
        <a:prstGeom prst="rect">
          <a:avLst/>
        </a:prstGeom>
        <a:solidFill>
          <a:schemeClr val="bg1">
            <a:alpha val="90000"/>
          </a:schemeClr>
        </a:solidFill>
        <a:ln w="6350" cap="flat" cmpd="sng" algn="ctr">
          <a:solidFill>
            <a:schemeClr val="accent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n-US" sz="2000" b="1" kern="1200" dirty="0"/>
            <a:t>Letter from your Future Self</a:t>
          </a:r>
        </a:p>
        <a:p>
          <a:pPr marL="57150" lvl="1" indent="-57150" algn="l" defTabSz="488950">
            <a:lnSpc>
              <a:spcPct val="90000"/>
            </a:lnSpc>
            <a:spcBef>
              <a:spcPct val="0"/>
            </a:spcBef>
            <a:spcAft>
              <a:spcPct val="15000"/>
            </a:spcAft>
            <a:buNone/>
          </a:pPr>
          <a:endParaRPr lang="en-US" sz="1100" b="1" kern="1200" dirty="0"/>
        </a:p>
        <a:p>
          <a:pPr marL="228600" lvl="1" indent="-228600" algn="l" defTabSz="889000">
            <a:lnSpc>
              <a:spcPct val="90000"/>
            </a:lnSpc>
            <a:spcBef>
              <a:spcPct val="0"/>
            </a:spcBef>
            <a:spcAft>
              <a:spcPct val="15000"/>
            </a:spcAft>
            <a:buNone/>
          </a:pPr>
          <a:r>
            <a:rPr lang="en-US" sz="2000" kern="1200" dirty="0"/>
            <a:t>Dear (Your Name),   This is your future self, and this is what I’d like you to know</a:t>
          </a:r>
          <a:endParaRPr lang="en-US" sz="2000" b="1" kern="1200" dirty="0"/>
        </a:p>
        <a:p>
          <a:pPr marL="228600" lvl="1" indent="-228600" algn="l" defTabSz="889000">
            <a:lnSpc>
              <a:spcPct val="90000"/>
            </a:lnSpc>
            <a:spcBef>
              <a:spcPct val="0"/>
            </a:spcBef>
            <a:spcAft>
              <a:spcPct val="15000"/>
            </a:spcAft>
            <a:buChar char="•"/>
          </a:pPr>
          <a:endParaRPr lang="en-US" sz="2000" kern="1200" dirty="0"/>
        </a:p>
      </dsp:txBody>
      <dsp:txXfrm>
        <a:off x="5886042" y="1016245"/>
        <a:ext cx="2580436" cy="275906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A7232-D652-4E54-88FB-A534F63DC8D4}">
      <dsp:nvSpPr>
        <dsp:cNvPr id="0" name=""/>
        <dsp:cNvSpPr/>
      </dsp:nvSpPr>
      <dsp:spPr>
        <a:xfrm>
          <a:off x="2693991" y="0"/>
          <a:ext cx="4040987" cy="611099"/>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b="0" kern="1200" dirty="0"/>
            <a:t>Identify a goal</a:t>
          </a:r>
        </a:p>
      </dsp:txBody>
      <dsp:txXfrm>
        <a:off x="2693991" y="76387"/>
        <a:ext cx="3811825" cy="458325"/>
      </dsp:txXfrm>
    </dsp:sp>
    <dsp:sp modelId="{C49E9A6D-A1AA-41D2-A5D2-C671210697FA}">
      <dsp:nvSpPr>
        <dsp:cNvPr id="0" name=""/>
        <dsp:cNvSpPr/>
      </dsp:nvSpPr>
      <dsp:spPr>
        <a:xfrm>
          <a:off x="0" y="1962"/>
          <a:ext cx="2693991" cy="61109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1</a:t>
          </a:r>
        </a:p>
      </dsp:txBody>
      <dsp:txXfrm>
        <a:off x="29831" y="31793"/>
        <a:ext cx="2634329" cy="551437"/>
      </dsp:txXfrm>
    </dsp:sp>
    <dsp:sp modelId="{8D61D8EC-7F29-4998-8E4F-F8CC9FCC0D82}">
      <dsp:nvSpPr>
        <dsp:cNvPr id="0" name=""/>
        <dsp:cNvSpPr/>
      </dsp:nvSpPr>
      <dsp:spPr>
        <a:xfrm>
          <a:off x="2693991" y="674171"/>
          <a:ext cx="4040987" cy="611099"/>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Write down action steps</a:t>
          </a:r>
        </a:p>
      </dsp:txBody>
      <dsp:txXfrm>
        <a:off x="2693991" y="750558"/>
        <a:ext cx="3811825" cy="458325"/>
      </dsp:txXfrm>
    </dsp:sp>
    <dsp:sp modelId="{5C747845-B5AF-4D15-A0F4-C3B90FD0CFED}">
      <dsp:nvSpPr>
        <dsp:cNvPr id="0" name=""/>
        <dsp:cNvSpPr/>
      </dsp:nvSpPr>
      <dsp:spPr>
        <a:xfrm>
          <a:off x="0" y="674171"/>
          <a:ext cx="2693991" cy="61109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2</a:t>
          </a:r>
        </a:p>
      </dsp:txBody>
      <dsp:txXfrm>
        <a:off x="29831" y="704002"/>
        <a:ext cx="2634329" cy="551437"/>
      </dsp:txXfrm>
    </dsp:sp>
    <dsp:sp modelId="{8D67F6E5-F3D6-449E-A530-52CBAC7AE0FF}">
      <dsp:nvSpPr>
        <dsp:cNvPr id="0" name=""/>
        <dsp:cNvSpPr/>
      </dsp:nvSpPr>
      <dsp:spPr>
        <a:xfrm>
          <a:off x="2693991" y="1346380"/>
          <a:ext cx="4040987" cy="611099"/>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Rank order by risk/fear</a:t>
          </a:r>
        </a:p>
      </dsp:txBody>
      <dsp:txXfrm>
        <a:off x="2693991" y="1422767"/>
        <a:ext cx="3811825" cy="458325"/>
      </dsp:txXfrm>
    </dsp:sp>
    <dsp:sp modelId="{A0EC1345-3C8B-42C2-8361-8A74661DFB2A}">
      <dsp:nvSpPr>
        <dsp:cNvPr id="0" name=""/>
        <dsp:cNvSpPr/>
      </dsp:nvSpPr>
      <dsp:spPr>
        <a:xfrm>
          <a:off x="0" y="1346380"/>
          <a:ext cx="2693991" cy="61109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3</a:t>
          </a:r>
        </a:p>
      </dsp:txBody>
      <dsp:txXfrm>
        <a:off x="29831" y="1376211"/>
        <a:ext cx="2634329" cy="551437"/>
      </dsp:txXfrm>
    </dsp:sp>
    <dsp:sp modelId="{4A834849-132F-41B5-AF52-287C4B392988}">
      <dsp:nvSpPr>
        <dsp:cNvPr id="0" name=""/>
        <dsp:cNvSpPr/>
      </dsp:nvSpPr>
      <dsp:spPr>
        <a:xfrm>
          <a:off x="2693991" y="2018590"/>
          <a:ext cx="4040987" cy="611099"/>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Chart along a continuum</a:t>
          </a:r>
        </a:p>
      </dsp:txBody>
      <dsp:txXfrm>
        <a:off x="2693991" y="2094977"/>
        <a:ext cx="3811825" cy="458325"/>
      </dsp:txXfrm>
    </dsp:sp>
    <dsp:sp modelId="{BE2925B8-5C05-4C7D-A38B-398436ABA87B}">
      <dsp:nvSpPr>
        <dsp:cNvPr id="0" name=""/>
        <dsp:cNvSpPr/>
      </dsp:nvSpPr>
      <dsp:spPr>
        <a:xfrm>
          <a:off x="0" y="2018590"/>
          <a:ext cx="2693991" cy="61109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4</a:t>
          </a:r>
        </a:p>
      </dsp:txBody>
      <dsp:txXfrm>
        <a:off x="29831" y="2048421"/>
        <a:ext cx="2634329" cy="551437"/>
      </dsp:txXfrm>
    </dsp:sp>
    <dsp:sp modelId="{1BCA66AE-A343-43C0-921B-C03222B114FF}">
      <dsp:nvSpPr>
        <dsp:cNvPr id="0" name=""/>
        <dsp:cNvSpPr/>
      </dsp:nvSpPr>
      <dsp:spPr>
        <a:xfrm>
          <a:off x="2693991" y="2690799"/>
          <a:ext cx="4040987" cy="611099"/>
        </a:xfrm>
        <a:prstGeom prst="rightArrow">
          <a:avLst>
            <a:gd name="adj1" fmla="val 75000"/>
            <a:gd name="adj2" fmla="val 5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Take 1 action in 1 week</a:t>
          </a:r>
        </a:p>
      </dsp:txBody>
      <dsp:txXfrm>
        <a:off x="2693991" y="2767186"/>
        <a:ext cx="3811825" cy="458325"/>
      </dsp:txXfrm>
    </dsp:sp>
    <dsp:sp modelId="{D0C44558-C85B-45F6-B10C-607D080B2DE3}">
      <dsp:nvSpPr>
        <dsp:cNvPr id="0" name=""/>
        <dsp:cNvSpPr/>
      </dsp:nvSpPr>
      <dsp:spPr>
        <a:xfrm>
          <a:off x="0" y="2690799"/>
          <a:ext cx="2693991" cy="61109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 Step 5</a:t>
          </a:r>
        </a:p>
      </dsp:txBody>
      <dsp:txXfrm>
        <a:off x="29831" y="2720630"/>
        <a:ext cx="2634329" cy="551437"/>
      </dsp:txXfrm>
    </dsp:sp>
    <dsp:sp modelId="{90792AAE-8A6E-48C0-9D65-60B1A578DC5F}">
      <dsp:nvSpPr>
        <dsp:cNvPr id="0" name=""/>
        <dsp:cNvSpPr/>
      </dsp:nvSpPr>
      <dsp:spPr>
        <a:xfrm>
          <a:off x="2694649" y="3485482"/>
          <a:ext cx="4037041" cy="611099"/>
        </a:xfrm>
        <a:prstGeom prst="rightArrow">
          <a:avLst>
            <a:gd name="adj1" fmla="val 75000"/>
            <a:gd name="adj2" fmla="val 50000"/>
          </a:avLst>
        </a:prstGeom>
        <a:solidFill>
          <a:srgbClr val="004260">
            <a:alpha val="34902"/>
          </a:srgb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chemeClr val="tx1"/>
              </a:solidFill>
            </a:rPr>
            <a:t>Deploy as needed</a:t>
          </a:r>
        </a:p>
      </dsp:txBody>
      <dsp:txXfrm>
        <a:off x="2694649" y="3561869"/>
        <a:ext cx="3807879" cy="458325"/>
      </dsp:txXfrm>
    </dsp:sp>
    <dsp:sp modelId="{274D7E2C-F138-4505-8F3B-679B017D181F}">
      <dsp:nvSpPr>
        <dsp:cNvPr id="0" name=""/>
        <dsp:cNvSpPr/>
      </dsp:nvSpPr>
      <dsp:spPr>
        <a:xfrm>
          <a:off x="3288" y="3363009"/>
          <a:ext cx="2691360" cy="856046"/>
        </a:xfrm>
        <a:prstGeom prst="roundRect">
          <a:avLst/>
        </a:prstGeom>
        <a:solidFill>
          <a:srgbClr val="0042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100000"/>
            </a:lnSpc>
            <a:spcBef>
              <a:spcPct val="0"/>
            </a:spcBef>
            <a:spcAft>
              <a:spcPts val="0"/>
            </a:spcAft>
            <a:buNone/>
          </a:pPr>
          <a:r>
            <a:rPr lang="en-US" sz="2400" kern="1200" dirty="0"/>
            <a:t>Self-Compassion</a:t>
          </a:r>
        </a:p>
        <a:p>
          <a:pPr marL="0" lvl="0" indent="0" algn="ctr" defTabSz="1066800">
            <a:lnSpc>
              <a:spcPct val="100000"/>
            </a:lnSpc>
            <a:spcBef>
              <a:spcPct val="0"/>
            </a:spcBef>
            <a:spcAft>
              <a:spcPts val="0"/>
            </a:spcAft>
            <a:buNone/>
          </a:pPr>
          <a:r>
            <a:rPr lang="en-US" sz="2400" kern="1200" dirty="0"/>
            <a:t>Safety Net</a:t>
          </a:r>
        </a:p>
      </dsp:txBody>
      <dsp:txXfrm>
        <a:off x="45077" y="3404798"/>
        <a:ext cx="2607782" cy="77246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A7232-D652-4E54-88FB-A534F63DC8D4}">
      <dsp:nvSpPr>
        <dsp:cNvPr id="0" name=""/>
        <dsp:cNvSpPr/>
      </dsp:nvSpPr>
      <dsp:spPr>
        <a:xfrm>
          <a:off x="2693991" y="0"/>
          <a:ext cx="4040987" cy="611099"/>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b="0" kern="1200" dirty="0"/>
            <a:t>Identify a goal</a:t>
          </a:r>
        </a:p>
      </dsp:txBody>
      <dsp:txXfrm>
        <a:off x="2693991" y="76387"/>
        <a:ext cx="3811825" cy="458325"/>
      </dsp:txXfrm>
    </dsp:sp>
    <dsp:sp modelId="{C49E9A6D-A1AA-41D2-A5D2-C671210697FA}">
      <dsp:nvSpPr>
        <dsp:cNvPr id="0" name=""/>
        <dsp:cNvSpPr/>
      </dsp:nvSpPr>
      <dsp:spPr>
        <a:xfrm>
          <a:off x="0" y="1962"/>
          <a:ext cx="2693991" cy="61109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1</a:t>
          </a:r>
        </a:p>
      </dsp:txBody>
      <dsp:txXfrm>
        <a:off x="29831" y="31793"/>
        <a:ext cx="2634329" cy="551437"/>
      </dsp:txXfrm>
    </dsp:sp>
    <dsp:sp modelId="{8D61D8EC-7F29-4998-8E4F-F8CC9FCC0D82}">
      <dsp:nvSpPr>
        <dsp:cNvPr id="0" name=""/>
        <dsp:cNvSpPr/>
      </dsp:nvSpPr>
      <dsp:spPr>
        <a:xfrm>
          <a:off x="2693991" y="674171"/>
          <a:ext cx="4040987" cy="611099"/>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Write down action steps</a:t>
          </a:r>
        </a:p>
      </dsp:txBody>
      <dsp:txXfrm>
        <a:off x="2693991" y="750558"/>
        <a:ext cx="3811825" cy="458325"/>
      </dsp:txXfrm>
    </dsp:sp>
    <dsp:sp modelId="{5C747845-B5AF-4D15-A0F4-C3B90FD0CFED}">
      <dsp:nvSpPr>
        <dsp:cNvPr id="0" name=""/>
        <dsp:cNvSpPr/>
      </dsp:nvSpPr>
      <dsp:spPr>
        <a:xfrm>
          <a:off x="0" y="674171"/>
          <a:ext cx="2693991" cy="61109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2</a:t>
          </a:r>
        </a:p>
      </dsp:txBody>
      <dsp:txXfrm>
        <a:off x="29831" y="704002"/>
        <a:ext cx="2634329" cy="551437"/>
      </dsp:txXfrm>
    </dsp:sp>
    <dsp:sp modelId="{8D67F6E5-F3D6-449E-A530-52CBAC7AE0FF}">
      <dsp:nvSpPr>
        <dsp:cNvPr id="0" name=""/>
        <dsp:cNvSpPr/>
      </dsp:nvSpPr>
      <dsp:spPr>
        <a:xfrm>
          <a:off x="2693991" y="1346380"/>
          <a:ext cx="4040987" cy="611099"/>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Rank order by risk/fear</a:t>
          </a:r>
        </a:p>
      </dsp:txBody>
      <dsp:txXfrm>
        <a:off x="2693991" y="1422767"/>
        <a:ext cx="3811825" cy="458325"/>
      </dsp:txXfrm>
    </dsp:sp>
    <dsp:sp modelId="{A0EC1345-3C8B-42C2-8361-8A74661DFB2A}">
      <dsp:nvSpPr>
        <dsp:cNvPr id="0" name=""/>
        <dsp:cNvSpPr/>
      </dsp:nvSpPr>
      <dsp:spPr>
        <a:xfrm>
          <a:off x="0" y="1346380"/>
          <a:ext cx="2693991" cy="61109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3</a:t>
          </a:r>
        </a:p>
      </dsp:txBody>
      <dsp:txXfrm>
        <a:off x="29831" y="1376211"/>
        <a:ext cx="2634329" cy="551437"/>
      </dsp:txXfrm>
    </dsp:sp>
    <dsp:sp modelId="{4A834849-132F-41B5-AF52-287C4B392988}">
      <dsp:nvSpPr>
        <dsp:cNvPr id="0" name=""/>
        <dsp:cNvSpPr/>
      </dsp:nvSpPr>
      <dsp:spPr>
        <a:xfrm>
          <a:off x="2693991" y="2018590"/>
          <a:ext cx="4040987" cy="611099"/>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Chart along a continuum</a:t>
          </a:r>
        </a:p>
      </dsp:txBody>
      <dsp:txXfrm>
        <a:off x="2693991" y="2094977"/>
        <a:ext cx="3811825" cy="458325"/>
      </dsp:txXfrm>
    </dsp:sp>
    <dsp:sp modelId="{BE2925B8-5C05-4C7D-A38B-398436ABA87B}">
      <dsp:nvSpPr>
        <dsp:cNvPr id="0" name=""/>
        <dsp:cNvSpPr/>
      </dsp:nvSpPr>
      <dsp:spPr>
        <a:xfrm>
          <a:off x="0" y="2018590"/>
          <a:ext cx="2693991" cy="61109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4</a:t>
          </a:r>
        </a:p>
      </dsp:txBody>
      <dsp:txXfrm>
        <a:off x="29831" y="2048421"/>
        <a:ext cx="2634329" cy="551437"/>
      </dsp:txXfrm>
    </dsp:sp>
    <dsp:sp modelId="{1BCA66AE-A343-43C0-921B-C03222B114FF}">
      <dsp:nvSpPr>
        <dsp:cNvPr id="0" name=""/>
        <dsp:cNvSpPr/>
      </dsp:nvSpPr>
      <dsp:spPr>
        <a:xfrm>
          <a:off x="2693991" y="2690799"/>
          <a:ext cx="4040987" cy="611099"/>
        </a:xfrm>
        <a:prstGeom prst="rightArrow">
          <a:avLst>
            <a:gd name="adj1" fmla="val 75000"/>
            <a:gd name="adj2" fmla="val 5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Take 1 action in 1 week</a:t>
          </a:r>
        </a:p>
      </dsp:txBody>
      <dsp:txXfrm>
        <a:off x="2693991" y="2767186"/>
        <a:ext cx="3811825" cy="458325"/>
      </dsp:txXfrm>
    </dsp:sp>
    <dsp:sp modelId="{D0C44558-C85B-45F6-B10C-607D080B2DE3}">
      <dsp:nvSpPr>
        <dsp:cNvPr id="0" name=""/>
        <dsp:cNvSpPr/>
      </dsp:nvSpPr>
      <dsp:spPr>
        <a:xfrm>
          <a:off x="0" y="2690799"/>
          <a:ext cx="2693991" cy="61109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 Step 5</a:t>
          </a:r>
        </a:p>
      </dsp:txBody>
      <dsp:txXfrm>
        <a:off x="29831" y="2720630"/>
        <a:ext cx="2634329" cy="551437"/>
      </dsp:txXfrm>
    </dsp:sp>
    <dsp:sp modelId="{90792AAE-8A6E-48C0-9D65-60B1A578DC5F}">
      <dsp:nvSpPr>
        <dsp:cNvPr id="0" name=""/>
        <dsp:cNvSpPr/>
      </dsp:nvSpPr>
      <dsp:spPr>
        <a:xfrm>
          <a:off x="2694649" y="3485482"/>
          <a:ext cx="4037041" cy="611099"/>
        </a:xfrm>
        <a:prstGeom prst="rightArrow">
          <a:avLst>
            <a:gd name="adj1" fmla="val 75000"/>
            <a:gd name="adj2" fmla="val 50000"/>
          </a:avLst>
        </a:prstGeom>
        <a:solidFill>
          <a:srgbClr val="004260">
            <a:alpha val="34902"/>
          </a:srgb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chemeClr val="tx1"/>
              </a:solidFill>
            </a:rPr>
            <a:t>Deploy as needed</a:t>
          </a:r>
        </a:p>
      </dsp:txBody>
      <dsp:txXfrm>
        <a:off x="2694649" y="3561869"/>
        <a:ext cx="3807879" cy="458325"/>
      </dsp:txXfrm>
    </dsp:sp>
    <dsp:sp modelId="{274D7E2C-F138-4505-8F3B-679B017D181F}">
      <dsp:nvSpPr>
        <dsp:cNvPr id="0" name=""/>
        <dsp:cNvSpPr/>
      </dsp:nvSpPr>
      <dsp:spPr>
        <a:xfrm>
          <a:off x="3288" y="3363009"/>
          <a:ext cx="2691360" cy="856046"/>
        </a:xfrm>
        <a:prstGeom prst="roundRect">
          <a:avLst/>
        </a:prstGeom>
        <a:solidFill>
          <a:srgbClr val="0042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100000"/>
            </a:lnSpc>
            <a:spcBef>
              <a:spcPct val="0"/>
            </a:spcBef>
            <a:spcAft>
              <a:spcPts val="0"/>
            </a:spcAft>
            <a:buNone/>
          </a:pPr>
          <a:r>
            <a:rPr lang="en-US" sz="2400" kern="1200" dirty="0"/>
            <a:t>Self-Compassion</a:t>
          </a:r>
        </a:p>
        <a:p>
          <a:pPr marL="0" lvl="0" indent="0" algn="ctr" defTabSz="1066800">
            <a:lnSpc>
              <a:spcPct val="100000"/>
            </a:lnSpc>
            <a:spcBef>
              <a:spcPct val="0"/>
            </a:spcBef>
            <a:spcAft>
              <a:spcPts val="0"/>
            </a:spcAft>
            <a:buNone/>
          </a:pPr>
          <a:r>
            <a:rPr lang="en-US" sz="2400" kern="1200" dirty="0"/>
            <a:t>Safety Net</a:t>
          </a:r>
        </a:p>
      </dsp:txBody>
      <dsp:txXfrm>
        <a:off x="45077" y="3404798"/>
        <a:ext cx="2607782" cy="77246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4C2E2-AC2E-4A15-9C88-7D279C78F4CA}">
      <dsp:nvSpPr>
        <dsp:cNvPr id="0" name=""/>
        <dsp:cNvSpPr/>
      </dsp:nvSpPr>
      <dsp:spPr>
        <a:xfrm>
          <a:off x="0" y="9259"/>
          <a:ext cx="8047804" cy="6926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Reframing: To look at something in a new way</a:t>
          </a:r>
        </a:p>
      </dsp:txBody>
      <dsp:txXfrm>
        <a:off x="33812" y="43071"/>
        <a:ext cx="7980180" cy="625016"/>
      </dsp:txXfrm>
    </dsp:sp>
    <dsp:sp modelId="{2C1A1323-7230-44B4-8141-B9D64689828D}">
      <dsp:nvSpPr>
        <dsp:cNvPr id="0" name=""/>
        <dsp:cNvSpPr/>
      </dsp:nvSpPr>
      <dsp:spPr>
        <a:xfrm>
          <a:off x="0" y="701899"/>
          <a:ext cx="8047804" cy="61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518" tIns="25400" rIns="142240" bIns="25400" numCol="1" spcCol="1270" anchor="t" anchorCtr="0">
          <a:noAutofit/>
        </a:bodyPr>
        <a:lstStyle/>
        <a:p>
          <a:pPr marL="228600" lvl="1" indent="-228600" algn="l" defTabSz="889000">
            <a:lnSpc>
              <a:spcPct val="90000"/>
            </a:lnSpc>
            <a:spcBef>
              <a:spcPct val="0"/>
            </a:spcBef>
            <a:spcAft>
              <a:spcPct val="20000"/>
            </a:spcAft>
            <a:buFontTx/>
            <a:buChar char="–"/>
          </a:pPr>
          <a:r>
            <a:rPr lang="en-US" sz="2000" kern="1200" dirty="0"/>
            <a:t>How can self-compassion help you </a:t>
          </a:r>
          <a:r>
            <a:rPr lang="en-US" sz="2000" b="1" kern="1200" dirty="0"/>
            <a:t>reframe</a:t>
          </a:r>
          <a:r>
            <a:rPr lang="en-US" sz="2000" b="0" kern="1200" dirty="0"/>
            <a:t> a current challenge?</a:t>
          </a:r>
          <a:endParaRPr lang="en-US" sz="2000" kern="1200" dirty="0"/>
        </a:p>
      </dsp:txBody>
      <dsp:txXfrm>
        <a:off x="0" y="701899"/>
        <a:ext cx="8047804" cy="612720"/>
      </dsp:txXfrm>
    </dsp:sp>
    <dsp:sp modelId="{6BD6FBEC-9B2B-41DF-99BB-51D60A36A766}">
      <dsp:nvSpPr>
        <dsp:cNvPr id="0" name=""/>
        <dsp:cNvSpPr/>
      </dsp:nvSpPr>
      <dsp:spPr>
        <a:xfrm>
          <a:off x="0" y="1207381"/>
          <a:ext cx="8047804" cy="6926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Navigating: To avoid or go around obstacles</a:t>
          </a:r>
        </a:p>
      </dsp:txBody>
      <dsp:txXfrm>
        <a:off x="33812" y="1241193"/>
        <a:ext cx="7980180" cy="625016"/>
      </dsp:txXfrm>
    </dsp:sp>
    <dsp:sp modelId="{753A3EC1-44F1-46FE-918A-F253D1F70DF7}">
      <dsp:nvSpPr>
        <dsp:cNvPr id="0" name=""/>
        <dsp:cNvSpPr/>
      </dsp:nvSpPr>
      <dsp:spPr>
        <a:xfrm>
          <a:off x="0" y="2007259"/>
          <a:ext cx="8047804" cy="61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518" tIns="25400" rIns="142240" bIns="25400" numCol="1" spcCol="1270" anchor="t" anchorCtr="0">
          <a:noAutofit/>
        </a:bodyPr>
        <a:lstStyle/>
        <a:p>
          <a:pPr marL="228600" lvl="1" indent="-228600" algn="l" defTabSz="889000">
            <a:lnSpc>
              <a:spcPct val="90000"/>
            </a:lnSpc>
            <a:spcBef>
              <a:spcPct val="0"/>
            </a:spcBef>
            <a:spcAft>
              <a:spcPct val="20000"/>
            </a:spcAft>
            <a:buFontTx/>
            <a:buChar char="–"/>
          </a:pPr>
          <a:r>
            <a:rPr lang="en-US" sz="2000" kern="1200" dirty="0"/>
            <a:t>How can self-compassion help you </a:t>
          </a:r>
          <a:r>
            <a:rPr lang="en-US" sz="2000" b="1" kern="1200" dirty="0"/>
            <a:t>navigate</a:t>
          </a:r>
          <a:r>
            <a:rPr lang="en-US" sz="2000" b="0" kern="1200" dirty="0"/>
            <a:t> a current obstacle?</a:t>
          </a:r>
          <a:endParaRPr lang="en-US" sz="2000" kern="1200" dirty="0"/>
        </a:p>
      </dsp:txBody>
      <dsp:txXfrm>
        <a:off x="0" y="2007259"/>
        <a:ext cx="8047804" cy="612720"/>
      </dsp:txXfrm>
    </dsp:sp>
    <dsp:sp modelId="{2398803F-3C45-4ED1-BF5E-34A68C60C3DE}">
      <dsp:nvSpPr>
        <dsp:cNvPr id="0" name=""/>
        <dsp:cNvSpPr/>
      </dsp:nvSpPr>
      <dsp:spPr>
        <a:xfrm>
          <a:off x="0" y="2619979"/>
          <a:ext cx="8047804" cy="6926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Advocating: To create change for self and others</a:t>
          </a:r>
        </a:p>
      </dsp:txBody>
      <dsp:txXfrm>
        <a:off x="33812" y="2653791"/>
        <a:ext cx="7980180" cy="625016"/>
      </dsp:txXfrm>
    </dsp:sp>
    <dsp:sp modelId="{83737924-8F3A-472B-A587-D291211025D2}">
      <dsp:nvSpPr>
        <dsp:cNvPr id="0" name=""/>
        <dsp:cNvSpPr/>
      </dsp:nvSpPr>
      <dsp:spPr>
        <a:xfrm>
          <a:off x="0" y="3312619"/>
          <a:ext cx="8047804" cy="61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518" tIns="25400" rIns="142240" bIns="25400" numCol="1" spcCol="1270" anchor="t" anchorCtr="0">
          <a:noAutofit/>
        </a:bodyPr>
        <a:lstStyle/>
        <a:p>
          <a:pPr marL="228600" lvl="1" indent="-228600" algn="l" defTabSz="889000">
            <a:lnSpc>
              <a:spcPct val="90000"/>
            </a:lnSpc>
            <a:spcBef>
              <a:spcPct val="0"/>
            </a:spcBef>
            <a:spcAft>
              <a:spcPct val="20000"/>
            </a:spcAft>
            <a:buFontTx/>
            <a:buChar char="–"/>
          </a:pPr>
          <a:r>
            <a:rPr lang="en-US" sz="2000" kern="1200" dirty="0"/>
            <a:t>How can self-compassion help you </a:t>
          </a:r>
          <a:r>
            <a:rPr lang="en-US" sz="2000" b="1" kern="1200" dirty="0"/>
            <a:t>advocate</a:t>
          </a:r>
          <a:r>
            <a:rPr lang="en-US" sz="2000" kern="1200" dirty="0"/>
            <a:t> for something you need?</a:t>
          </a:r>
        </a:p>
      </dsp:txBody>
      <dsp:txXfrm>
        <a:off x="0" y="3312619"/>
        <a:ext cx="8047804" cy="6127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51AB9B1-9A2B-4519-9946-83B330980337}" type="datetimeFigureOut">
              <a:rPr lang="en-US" smtClean="0"/>
              <a:t>5/28/2021</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D61E970-1572-4D99-9DDF-2049AD6D8931}" type="slidenum">
              <a:rPr lang="en-US" smtClean="0"/>
              <a:t>‹#›</a:t>
            </a:fld>
            <a:endParaRPr lang="en-US" dirty="0"/>
          </a:p>
        </p:txBody>
      </p:sp>
    </p:spTree>
    <p:extLst>
      <p:ext uri="{BB962C8B-B14F-4D97-AF65-F5344CB8AC3E}">
        <p14:creationId xmlns:p14="http://schemas.microsoft.com/office/powerpoint/2010/main" val="3165034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a:t>
            </a:r>
          </a:p>
        </p:txBody>
      </p:sp>
      <p:sp>
        <p:nvSpPr>
          <p:cNvPr id="4" name="Slide Number Placeholder 3"/>
          <p:cNvSpPr>
            <a:spLocks noGrp="1"/>
          </p:cNvSpPr>
          <p:nvPr>
            <p:ph type="sldNum" sz="quarter" idx="5"/>
          </p:nvPr>
        </p:nvSpPr>
        <p:spPr/>
        <p:txBody>
          <a:bodyPr/>
          <a:lstStyle/>
          <a:p>
            <a:fld id="{4D61E970-1572-4D99-9DDF-2049AD6D8931}" type="slidenum">
              <a:rPr lang="en-US" smtClean="0"/>
              <a:t>1</a:t>
            </a:fld>
            <a:endParaRPr lang="en-US" dirty="0"/>
          </a:p>
        </p:txBody>
      </p:sp>
    </p:spTree>
    <p:extLst>
      <p:ext uri="{BB962C8B-B14F-4D97-AF65-F5344CB8AC3E}">
        <p14:creationId xmlns:p14="http://schemas.microsoft.com/office/powerpoint/2010/main" val="1465628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Alexis</a:t>
            </a:r>
          </a:p>
          <a:p>
            <a:pPr lvl="0"/>
            <a:r>
              <a:rPr lang="en-US" dirty="0"/>
              <a:t>12-12:02</a:t>
            </a: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5979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a:t>
            </a:r>
          </a:p>
          <a:p>
            <a:r>
              <a:rPr lang="en-US" dirty="0"/>
              <a:t>12:02-05</a:t>
            </a:r>
          </a:p>
        </p:txBody>
      </p:sp>
      <p:sp>
        <p:nvSpPr>
          <p:cNvPr id="4" name="Slide Number Placeholder 3"/>
          <p:cNvSpPr>
            <a:spLocks noGrp="1"/>
          </p:cNvSpPr>
          <p:nvPr>
            <p:ph type="sldNum" sz="quarter" idx="5"/>
          </p:nvPr>
        </p:nvSpPr>
        <p:spPr/>
        <p:txBody>
          <a:bodyPr/>
          <a:lstStyle/>
          <a:p>
            <a:fld id="{4D61E970-1572-4D99-9DDF-2049AD6D8931}" type="slidenum">
              <a:rPr lang="en-US" smtClean="0"/>
              <a:t>3</a:t>
            </a:fld>
            <a:endParaRPr lang="en-US" dirty="0"/>
          </a:p>
        </p:txBody>
      </p:sp>
    </p:spTree>
    <p:extLst>
      <p:ext uri="{BB962C8B-B14F-4D97-AF65-F5344CB8AC3E}">
        <p14:creationId xmlns:p14="http://schemas.microsoft.com/office/powerpoint/2010/main" val="2804813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83886">
              <a:defRPr/>
            </a:pPr>
            <a:r>
              <a:rPr lang="en-US" dirty="0"/>
              <a:t>Alexis</a:t>
            </a:r>
          </a:p>
          <a:p>
            <a:pPr defTabSz="983886">
              <a:defRPr/>
            </a:pPr>
            <a:r>
              <a:rPr lang="en-US" dirty="0"/>
              <a:t>12:05</a:t>
            </a:r>
          </a:p>
        </p:txBody>
      </p:sp>
      <p:sp>
        <p:nvSpPr>
          <p:cNvPr id="4" name="Slide Number Placeholder 3"/>
          <p:cNvSpPr>
            <a:spLocks noGrp="1"/>
          </p:cNvSpPr>
          <p:nvPr>
            <p:ph type="sldNum" sz="quarter" idx="5"/>
          </p:nvPr>
        </p:nvSpPr>
        <p:spPr/>
        <p:txBody>
          <a:bodyPr/>
          <a:lstStyle/>
          <a:p>
            <a:pPr marL="0" marR="0" lvl="0" indent="0" algn="r" defTabSz="983886"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83886"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7586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a:t>
            </a:r>
          </a:p>
          <a:p>
            <a:r>
              <a:rPr lang="en-US" dirty="0"/>
              <a:t>12:06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252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 transitions to Amy at 12:06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252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 12:06</a:t>
            </a:r>
          </a:p>
          <a:p>
            <a:r>
              <a:rPr lang="en-US" dirty="0"/>
              <a:t>Last week, we busted the Confidence Myth that says you have to FEEL confident before taking action. </a:t>
            </a: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7</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3655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 12:07</a:t>
            </a:r>
          </a:p>
          <a:p>
            <a:pPr marL="171450" indent="-171450">
              <a:buFont typeface="Arial" panose="020B0604020202020204" pitchFamily="34" charset="0"/>
              <a:buChar char="•"/>
            </a:pPr>
            <a:r>
              <a:rPr lang="en-US" dirty="0"/>
              <a:t>Given that people with marginalized and minoritized identities tend to feel less confident, due to no fault of their own mind you, the Confidence Myth is especially challenging and keeps many of us feeling stuck.</a:t>
            </a:r>
          </a:p>
          <a:p>
            <a:pPr marL="171450" indent="-171450">
              <a:buFont typeface="Arial" panose="020B0604020202020204" pitchFamily="34" charset="0"/>
              <a:buChar char="•"/>
            </a:pPr>
            <a:r>
              <a:rPr lang="en-US" dirty="0"/>
              <a:t>This can cause us to waste valuable time when we could be taking action.</a:t>
            </a: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8</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263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 12:08</a:t>
            </a:r>
          </a:p>
          <a:p>
            <a:pPr marL="171450" indent="-171450">
              <a:buFont typeface="Arial" panose="020B0604020202020204" pitchFamily="34" charset="0"/>
              <a:buChar char="•"/>
            </a:pPr>
            <a:r>
              <a:rPr lang="en-US" dirty="0"/>
              <a:t>And this is important because it’s action that actually makes us feel more confident. Not the other way around. </a:t>
            </a:r>
          </a:p>
          <a:p>
            <a:pPr marL="171450" indent="-171450">
              <a:buFont typeface="Arial" panose="020B0604020202020204" pitchFamily="34" charset="0"/>
              <a:buChar char="•"/>
            </a:pPr>
            <a:r>
              <a:rPr lang="en-US" dirty="0"/>
              <a:t>These actions don’t have to be heroic or grand. They are often small and involve only a moderate amount of risk.</a:t>
            </a: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9</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1175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 12:09</a:t>
            </a:r>
          </a:p>
          <a:p>
            <a:pPr marL="171450" indent="-171450">
              <a:buFont typeface="Arial" panose="020B0604020202020204" pitchFamily="34" charset="0"/>
              <a:buChar char="•"/>
            </a:pPr>
            <a:r>
              <a:rPr lang="en-US" dirty="0"/>
              <a:t>To help you identify an action, we learned about the Confidence Continuum. </a:t>
            </a:r>
          </a:p>
          <a:p>
            <a:pPr marL="171450" indent="-171450">
              <a:buFont typeface="Arial" panose="020B0604020202020204" pitchFamily="34" charset="0"/>
              <a:buChar char="•"/>
            </a:pPr>
            <a:r>
              <a:rPr lang="en-US" dirty="0"/>
              <a:t>So out of curiosity, we’d like to get a sense of how many of you experimented with the Confidence Continuum and took the “one action in one week”</a:t>
            </a: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364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Amy 12:10-12</a:t>
            </a:r>
          </a:p>
          <a:p>
            <a:pPr lvl="0"/>
            <a:r>
              <a:rPr lang="en-US" dirty="0"/>
              <a:t>*Facilitate the poll and make a few comments when results are shared.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5979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dirty="0"/>
              <a:t>Amy 12:12-16</a:t>
            </a:r>
          </a:p>
          <a:p>
            <a:pPr marL="171450" indent="-171450" defTabSz="948507">
              <a:buFont typeface="Arial" panose="020B0604020202020204" pitchFamily="34" charset="0"/>
              <a:buChar char="•"/>
              <a:defRPr/>
            </a:pPr>
            <a:r>
              <a:rPr lang="en-US" dirty="0"/>
              <a:t>And now we’re going to hear from Corinne Barber, an Amplify Lead from Brown University.</a:t>
            </a:r>
          </a:p>
          <a:p>
            <a:pPr marL="171450" indent="-171450" defTabSz="948507">
              <a:buFont typeface="Arial" panose="020B0604020202020204" pitchFamily="34" charset="0"/>
              <a:buChar char="•"/>
              <a:defRPr/>
            </a:pPr>
            <a:r>
              <a:rPr lang="en-US" dirty="0"/>
              <a:t>Corinne is going to talk about her experiences with confidence and taking action.</a:t>
            </a:r>
          </a:p>
          <a:p>
            <a:pPr marL="171450" indent="-171450" defTabSz="948507">
              <a:buFont typeface="Arial" panose="020B0604020202020204" pitchFamily="34" charset="0"/>
              <a:buChar char="•"/>
              <a:defRPr/>
            </a:pPr>
            <a:r>
              <a:rPr lang="en-US" dirty="0"/>
              <a:t>Welcome Corinne!</a:t>
            </a:r>
          </a:p>
          <a:p>
            <a:pPr marL="171450" indent="-171450" defTabSz="948507">
              <a:buFont typeface="Arial" panose="020B0604020202020204" pitchFamily="34" charset="0"/>
              <a:buChar char="•"/>
              <a:defRPr/>
            </a:pPr>
            <a:endParaRPr lang="en-US" dirty="0"/>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4218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a:t>
            </a:r>
          </a:p>
          <a:p>
            <a:r>
              <a:rPr lang="en-US" dirty="0"/>
              <a:t>12:17</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252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a:t>
            </a:r>
          </a:p>
          <a:p>
            <a:r>
              <a:rPr lang="en-US" dirty="0"/>
              <a:t>12:18-20</a:t>
            </a:r>
          </a:p>
        </p:txBody>
      </p:sp>
      <p:sp>
        <p:nvSpPr>
          <p:cNvPr id="4" name="Slide Number Placeholder 3"/>
          <p:cNvSpPr>
            <a:spLocks noGrp="1"/>
          </p:cNvSpPr>
          <p:nvPr>
            <p:ph type="sldNum" sz="quarter" idx="5"/>
          </p:nvPr>
        </p:nvSpPr>
        <p:spPr/>
        <p:txBody>
          <a:bodyPr/>
          <a:lstStyle/>
          <a:p>
            <a:fld id="{4D61E970-1572-4D99-9DDF-2049AD6D8931}" type="slidenum">
              <a:rPr lang="en-US" smtClean="0"/>
              <a:t>14</a:t>
            </a:fld>
            <a:endParaRPr lang="en-US" dirty="0"/>
          </a:p>
        </p:txBody>
      </p:sp>
    </p:spTree>
    <p:extLst>
      <p:ext uri="{BB962C8B-B14F-4D97-AF65-F5344CB8AC3E}">
        <p14:creationId xmlns:p14="http://schemas.microsoft.com/office/powerpoint/2010/main" val="4515211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a:t>
            </a:r>
          </a:p>
          <a:p>
            <a:r>
              <a:rPr lang="en-US" dirty="0"/>
              <a:t>12:20-22</a:t>
            </a:r>
          </a:p>
        </p:txBody>
      </p:sp>
      <p:sp>
        <p:nvSpPr>
          <p:cNvPr id="4" name="Slide Number Placeholder 3"/>
          <p:cNvSpPr>
            <a:spLocks noGrp="1"/>
          </p:cNvSpPr>
          <p:nvPr>
            <p:ph type="sldNum" sz="quarter" idx="5"/>
          </p:nvPr>
        </p:nvSpPr>
        <p:spPr/>
        <p:txBody>
          <a:bodyPr/>
          <a:lstStyle/>
          <a:p>
            <a:fld id="{4D61E970-1572-4D99-9DDF-2049AD6D8931}" type="slidenum">
              <a:rPr lang="en-US" smtClean="0"/>
              <a:t>15</a:t>
            </a:fld>
            <a:endParaRPr lang="en-US" dirty="0"/>
          </a:p>
        </p:txBody>
      </p:sp>
    </p:spTree>
    <p:extLst>
      <p:ext uri="{BB962C8B-B14F-4D97-AF65-F5344CB8AC3E}">
        <p14:creationId xmlns:p14="http://schemas.microsoft.com/office/powerpoint/2010/main" val="2950775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a:t>
            </a:r>
          </a:p>
          <a:p>
            <a:r>
              <a:rPr lang="en-US" dirty="0"/>
              <a:t>12:25-26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297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a:t>
            </a:r>
          </a:p>
          <a:p>
            <a:r>
              <a:rPr lang="en-US" dirty="0"/>
              <a:t>12:20-22</a:t>
            </a:r>
          </a:p>
        </p:txBody>
      </p:sp>
      <p:sp>
        <p:nvSpPr>
          <p:cNvPr id="4" name="Slide Number Placeholder 3"/>
          <p:cNvSpPr>
            <a:spLocks noGrp="1"/>
          </p:cNvSpPr>
          <p:nvPr>
            <p:ph type="sldNum" sz="quarter" idx="5"/>
          </p:nvPr>
        </p:nvSpPr>
        <p:spPr/>
        <p:txBody>
          <a:bodyPr/>
          <a:lstStyle/>
          <a:p>
            <a:fld id="{4D61E970-1572-4D99-9DDF-2049AD6D8931}" type="slidenum">
              <a:rPr lang="en-US" smtClean="0"/>
              <a:t>17</a:t>
            </a:fld>
            <a:endParaRPr lang="en-US" dirty="0"/>
          </a:p>
        </p:txBody>
      </p:sp>
    </p:spTree>
    <p:extLst>
      <p:ext uri="{BB962C8B-B14F-4D97-AF65-F5344CB8AC3E}">
        <p14:creationId xmlns:p14="http://schemas.microsoft.com/office/powerpoint/2010/main" val="1117676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a:t>
            </a:r>
          </a:p>
          <a:p>
            <a:r>
              <a:rPr lang="en-US" dirty="0"/>
              <a:t>12:23-24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89042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a:t>
            </a:r>
          </a:p>
          <a:p>
            <a:r>
              <a:rPr lang="en-US" dirty="0"/>
              <a:t>12:24-25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3480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 12:22-23</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66892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 12:23-26</a:t>
            </a:r>
          </a:p>
        </p:txBody>
      </p:sp>
      <p:sp>
        <p:nvSpPr>
          <p:cNvPr id="4" name="Slide Number Placeholder 3"/>
          <p:cNvSpPr>
            <a:spLocks noGrp="1"/>
          </p:cNvSpPr>
          <p:nvPr>
            <p:ph type="sldNum" sz="quarter" idx="5"/>
          </p:nvPr>
        </p:nvSpPr>
        <p:spPr/>
        <p:txBody>
          <a:bodyPr/>
          <a:lstStyle/>
          <a:p>
            <a:fld id="{4D61E970-1572-4D99-9DDF-2049AD6D8931}" type="slidenum">
              <a:rPr lang="en-US" smtClean="0"/>
              <a:t>21</a:t>
            </a:fld>
            <a:endParaRPr lang="en-US" dirty="0"/>
          </a:p>
        </p:txBody>
      </p:sp>
    </p:spTree>
    <p:extLst>
      <p:ext uri="{BB962C8B-B14F-4D97-AF65-F5344CB8AC3E}">
        <p14:creationId xmlns:p14="http://schemas.microsoft.com/office/powerpoint/2010/main" val="32995543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 12:26</a:t>
            </a:r>
          </a:p>
        </p:txBody>
      </p:sp>
      <p:sp>
        <p:nvSpPr>
          <p:cNvPr id="4" name="Slide Number Placeholder 3"/>
          <p:cNvSpPr>
            <a:spLocks noGrp="1"/>
          </p:cNvSpPr>
          <p:nvPr>
            <p:ph type="sldNum" sz="quarter" idx="5"/>
          </p:nvPr>
        </p:nvSpPr>
        <p:spPr/>
        <p:txBody>
          <a:bodyPr/>
          <a:lstStyle/>
          <a:p>
            <a:fld id="{4D61E970-1572-4D99-9DDF-2049AD6D8931}" type="slidenum">
              <a:rPr lang="en-US" smtClean="0"/>
              <a:t>22</a:t>
            </a:fld>
            <a:endParaRPr lang="en-US" dirty="0"/>
          </a:p>
        </p:txBody>
      </p:sp>
    </p:spTree>
    <p:extLst>
      <p:ext uri="{BB962C8B-B14F-4D97-AF65-F5344CB8AC3E}">
        <p14:creationId xmlns:p14="http://schemas.microsoft.com/office/powerpoint/2010/main" val="2285007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 12:27-29</a:t>
            </a:r>
          </a:p>
        </p:txBody>
      </p:sp>
      <p:sp>
        <p:nvSpPr>
          <p:cNvPr id="4" name="Slide Number Placeholder 3"/>
          <p:cNvSpPr>
            <a:spLocks noGrp="1"/>
          </p:cNvSpPr>
          <p:nvPr>
            <p:ph type="sldNum" sz="quarter" idx="5"/>
          </p:nvPr>
        </p:nvSpPr>
        <p:spPr/>
        <p:txBody>
          <a:bodyPr/>
          <a:lstStyle/>
          <a:p>
            <a:fld id="{4D61E970-1572-4D99-9DDF-2049AD6D8931}" type="slidenum">
              <a:rPr lang="en-US" smtClean="0"/>
              <a:t>23</a:t>
            </a:fld>
            <a:endParaRPr lang="en-US" dirty="0"/>
          </a:p>
        </p:txBody>
      </p:sp>
    </p:spTree>
    <p:extLst>
      <p:ext uri="{BB962C8B-B14F-4D97-AF65-F5344CB8AC3E}">
        <p14:creationId xmlns:p14="http://schemas.microsoft.com/office/powerpoint/2010/main" val="31420184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 12:29</a:t>
            </a:r>
          </a:p>
        </p:txBody>
      </p:sp>
      <p:sp>
        <p:nvSpPr>
          <p:cNvPr id="4" name="Slide Number Placeholder 3"/>
          <p:cNvSpPr>
            <a:spLocks noGrp="1"/>
          </p:cNvSpPr>
          <p:nvPr>
            <p:ph type="sldNum" sz="quarter" idx="5"/>
          </p:nvPr>
        </p:nvSpPr>
        <p:spPr/>
        <p:txBody>
          <a:bodyPr/>
          <a:lstStyle/>
          <a:p>
            <a:fld id="{4D61E970-1572-4D99-9DDF-2049AD6D8931}" type="slidenum">
              <a:rPr lang="en-US" smtClean="0"/>
              <a:t>24</a:t>
            </a:fld>
            <a:endParaRPr lang="en-US" dirty="0"/>
          </a:p>
        </p:txBody>
      </p:sp>
    </p:spTree>
    <p:extLst>
      <p:ext uri="{BB962C8B-B14F-4D97-AF65-F5344CB8AC3E}">
        <p14:creationId xmlns:p14="http://schemas.microsoft.com/office/powerpoint/2010/main" val="24467663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 12:29-32</a:t>
            </a:r>
          </a:p>
        </p:txBody>
      </p:sp>
      <p:sp>
        <p:nvSpPr>
          <p:cNvPr id="4" name="Slide Number Placeholder 3"/>
          <p:cNvSpPr>
            <a:spLocks noGrp="1"/>
          </p:cNvSpPr>
          <p:nvPr>
            <p:ph type="sldNum" sz="quarter" idx="5"/>
          </p:nvPr>
        </p:nvSpPr>
        <p:spPr/>
        <p:txBody>
          <a:bodyPr/>
          <a:lstStyle/>
          <a:p>
            <a:fld id="{4D61E970-1572-4D99-9DDF-2049AD6D8931}" type="slidenum">
              <a:rPr lang="en-US" smtClean="0"/>
              <a:t>25</a:t>
            </a:fld>
            <a:endParaRPr lang="en-US" dirty="0"/>
          </a:p>
        </p:txBody>
      </p:sp>
    </p:spTree>
    <p:extLst>
      <p:ext uri="{BB962C8B-B14F-4D97-AF65-F5344CB8AC3E}">
        <p14:creationId xmlns:p14="http://schemas.microsoft.com/office/powerpoint/2010/main" val="10678457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 12:33</a:t>
            </a:r>
          </a:p>
        </p:txBody>
      </p:sp>
      <p:sp>
        <p:nvSpPr>
          <p:cNvPr id="4" name="Slide Number Placeholder 3"/>
          <p:cNvSpPr>
            <a:spLocks noGrp="1"/>
          </p:cNvSpPr>
          <p:nvPr>
            <p:ph type="sldNum" sz="quarter" idx="5"/>
          </p:nvPr>
        </p:nvSpPr>
        <p:spPr/>
        <p:txBody>
          <a:bodyPr/>
          <a:lstStyle/>
          <a:p>
            <a:fld id="{4D61E970-1572-4D99-9DDF-2049AD6D8931}" type="slidenum">
              <a:rPr lang="en-US" smtClean="0"/>
              <a:t>26</a:t>
            </a:fld>
            <a:endParaRPr lang="en-US" dirty="0"/>
          </a:p>
        </p:txBody>
      </p:sp>
    </p:spTree>
    <p:extLst>
      <p:ext uri="{BB962C8B-B14F-4D97-AF65-F5344CB8AC3E}">
        <p14:creationId xmlns:p14="http://schemas.microsoft.com/office/powerpoint/2010/main" val="22374270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 12:34-6</a:t>
            </a:r>
          </a:p>
        </p:txBody>
      </p:sp>
      <p:sp>
        <p:nvSpPr>
          <p:cNvPr id="4" name="Slide Number Placeholder 3"/>
          <p:cNvSpPr>
            <a:spLocks noGrp="1"/>
          </p:cNvSpPr>
          <p:nvPr>
            <p:ph type="sldNum" sz="quarter" idx="5"/>
          </p:nvPr>
        </p:nvSpPr>
        <p:spPr/>
        <p:txBody>
          <a:bodyPr/>
          <a:lstStyle/>
          <a:p>
            <a:fld id="{4D61E970-1572-4D99-9DDF-2049AD6D8931}" type="slidenum">
              <a:rPr lang="en-US" smtClean="0"/>
              <a:t>27</a:t>
            </a:fld>
            <a:endParaRPr lang="en-US" dirty="0"/>
          </a:p>
        </p:txBody>
      </p:sp>
    </p:spTree>
    <p:extLst>
      <p:ext uri="{BB962C8B-B14F-4D97-AF65-F5344CB8AC3E}">
        <p14:creationId xmlns:p14="http://schemas.microsoft.com/office/powerpoint/2010/main" val="34676633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 12:35-44</a:t>
            </a:r>
          </a:p>
        </p:txBody>
      </p:sp>
      <p:sp>
        <p:nvSpPr>
          <p:cNvPr id="4" name="Slide Number Placeholder 3"/>
          <p:cNvSpPr>
            <a:spLocks noGrp="1"/>
          </p:cNvSpPr>
          <p:nvPr>
            <p:ph type="sldNum" sz="quarter" idx="5"/>
          </p:nvPr>
        </p:nvSpPr>
        <p:spPr/>
        <p:txBody>
          <a:bodyPr/>
          <a:lstStyle/>
          <a:p>
            <a:fld id="{4D61E970-1572-4D99-9DDF-2049AD6D8931}" type="slidenum">
              <a:rPr lang="en-US" smtClean="0"/>
              <a:t>28</a:t>
            </a:fld>
            <a:endParaRPr lang="en-US" dirty="0"/>
          </a:p>
        </p:txBody>
      </p:sp>
    </p:spTree>
    <p:extLst>
      <p:ext uri="{BB962C8B-B14F-4D97-AF65-F5344CB8AC3E}">
        <p14:creationId xmlns:p14="http://schemas.microsoft.com/office/powerpoint/2010/main" val="15906046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12:22-30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20223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3645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31369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Alexis</a:t>
            </a:r>
          </a:p>
          <a:p>
            <a:r>
              <a:rPr lang="en-US" dirty="0"/>
              <a:t>Alexis 12:45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44038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AKO</a:t>
            </a:r>
          </a:p>
          <a:p>
            <a:endParaRPr lang="en-US" b="1"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300" b="0" i="0" u="none" strike="noStrike" kern="1200" cap="none" spc="0" normalizeH="0" baseline="0" noProof="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33</a:t>
            </a:fld>
            <a:endParaRPr kumimoji="0" lang="en-AU"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59318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4395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C68BC-7423-431E-A120-500E874E541B}"/>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DB6B5DA-631D-4FA3-89F7-8D3735B4EA7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CAA4300-BB57-4F32-B1BA-1EEA646F906E}"/>
              </a:ext>
            </a:extLst>
          </p:cNvPr>
          <p:cNvSpPr>
            <a:spLocks noGrp="1"/>
          </p:cNvSpPr>
          <p:nvPr>
            <p:ph type="dt" sz="half" idx="10"/>
          </p:nvPr>
        </p:nvSpPr>
        <p:spPr/>
        <p:txBody>
          <a:bodyPr/>
          <a:lstStyle/>
          <a:p>
            <a:fld id="{EA0C0817-A112-4847-8014-A94B7D2A4EA3}" type="datetime1">
              <a:rPr lang="en-US" smtClean="0"/>
              <a:t>5/28/2021</a:t>
            </a:fld>
            <a:endParaRPr lang="en-US" dirty="0"/>
          </a:p>
        </p:txBody>
      </p:sp>
      <p:sp>
        <p:nvSpPr>
          <p:cNvPr id="5" name="Footer Placeholder 4">
            <a:extLst>
              <a:ext uri="{FF2B5EF4-FFF2-40B4-BE49-F238E27FC236}">
                <a16:creationId xmlns:a16="http://schemas.microsoft.com/office/drawing/2014/main" id="{6AB2FF39-44A6-4E0A-B1CD-5631ED4536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376F3EA-25B0-450F-BEC9-DE55EC037B5C}"/>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055457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49EB4-8234-44CC-8340-6712395050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546646-9B13-43B8-91A2-806779037E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97F0D9-6DC7-453A-AD66-BE8753643D56}"/>
              </a:ext>
            </a:extLst>
          </p:cNvPr>
          <p:cNvSpPr>
            <a:spLocks noGrp="1"/>
          </p:cNvSpPr>
          <p:nvPr>
            <p:ph type="dt" sz="half" idx="10"/>
          </p:nvPr>
        </p:nvSpPr>
        <p:spPr/>
        <p:txBody>
          <a:bodyPr/>
          <a:lstStyle/>
          <a:p>
            <a:fld id="{7332B432-ACDA-4023-A761-2BAB76577B62}" type="datetime1">
              <a:rPr lang="en-US" smtClean="0"/>
              <a:t>5/28/2021</a:t>
            </a:fld>
            <a:endParaRPr lang="en-US" dirty="0"/>
          </a:p>
        </p:txBody>
      </p:sp>
      <p:sp>
        <p:nvSpPr>
          <p:cNvPr id="5" name="Footer Placeholder 4">
            <a:extLst>
              <a:ext uri="{FF2B5EF4-FFF2-40B4-BE49-F238E27FC236}">
                <a16:creationId xmlns:a16="http://schemas.microsoft.com/office/drawing/2014/main" id="{BAB3FABE-F7DF-46E5-B18D-6532EFC053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8D8FDD-A5B2-4F5D-A8E1-CF5CCEFEBD5B}"/>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098888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3A795-A488-40E8-BDE0-C00B0D44799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2C35020-CD07-4243-ACE7-8A11F9CDF69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3CE87E-55BC-4FC9-BCC3-837BC65FC117}"/>
              </a:ext>
            </a:extLst>
          </p:cNvPr>
          <p:cNvSpPr>
            <a:spLocks noGrp="1"/>
          </p:cNvSpPr>
          <p:nvPr>
            <p:ph type="dt" sz="half" idx="10"/>
          </p:nvPr>
        </p:nvSpPr>
        <p:spPr/>
        <p:txBody>
          <a:bodyPr/>
          <a:lstStyle/>
          <a:p>
            <a:fld id="{D9C646AA-F36E-4540-911D-FFFC0A0EF24A}" type="datetime1">
              <a:rPr lang="en-US" smtClean="0"/>
              <a:t>5/28/2021</a:t>
            </a:fld>
            <a:endParaRPr lang="en-US" dirty="0"/>
          </a:p>
        </p:txBody>
      </p:sp>
      <p:sp>
        <p:nvSpPr>
          <p:cNvPr id="5" name="Footer Placeholder 4">
            <a:extLst>
              <a:ext uri="{FF2B5EF4-FFF2-40B4-BE49-F238E27FC236}">
                <a16:creationId xmlns:a16="http://schemas.microsoft.com/office/drawing/2014/main" id="{D8A08D85-1884-4F96-9881-EF7A2136261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4C48C33-5C55-4729-8292-2E1E1E81610A}"/>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015588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1EA1D-7E22-4028-B7AA-50CA122B5F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B12564-57B0-4B72-9853-4B0FE182F76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D04004-748F-45D5-9E6D-B1FD62A629A7}"/>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2D4BB7-5272-4C04-A294-2584FF2AFBF3}"/>
              </a:ext>
            </a:extLst>
          </p:cNvPr>
          <p:cNvSpPr>
            <a:spLocks noGrp="1"/>
          </p:cNvSpPr>
          <p:nvPr>
            <p:ph type="dt" sz="half" idx="10"/>
          </p:nvPr>
        </p:nvSpPr>
        <p:spPr/>
        <p:txBody>
          <a:bodyPr/>
          <a:lstStyle/>
          <a:p>
            <a:fld id="{69186D26-FA5F-4637-B602-B7C2DC34CFD4}" type="datetime1">
              <a:rPr lang="en-US" smtClean="0"/>
              <a:t>5/28/2021</a:t>
            </a:fld>
            <a:endParaRPr lang="en-US" dirty="0"/>
          </a:p>
        </p:txBody>
      </p:sp>
      <p:sp>
        <p:nvSpPr>
          <p:cNvPr id="6" name="Footer Placeholder 5">
            <a:extLst>
              <a:ext uri="{FF2B5EF4-FFF2-40B4-BE49-F238E27FC236}">
                <a16:creationId xmlns:a16="http://schemas.microsoft.com/office/drawing/2014/main" id="{46AF786B-D43B-4FB4-9473-8560A1374E6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20157A-2494-4D72-87FD-F683BBE3A1BD}"/>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087757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4E94-9472-420C-A494-9D7E32461FE5}"/>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7DBFE9-8E9E-4F4D-A836-7F4D35358FA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05A6DA3-FEFE-41FD-A8B5-75AFEB2D59E2}"/>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2EB821-7043-4E74-9680-35B7733EBC5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3EEF447-9C10-475F-BF4A-9F1340ED3F4A}"/>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75559A-6928-45F3-B712-030534DF441F}"/>
              </a:ext>
            </a:extLst>
          </p:cNvPr>
          <p:cNvSpPr>
            <a:spLocks noGrp="1"/>
          </p:cNvSpPr>
          <p:nvPr>
            <p:ph type="dt" sz="half" idx="10"/>
          </p:nvPr>
        </p:nvSpPr>
        <p:spPr/>
        <p:txBody>
          <a:bodyPr/>
          <a:lstStyle/>
          <a:p>
            <a:fld id="{8A7F15D8-96D1-4781-BC50-CA8A088B2FE4}" type="datetime1">
              <a:rPr lang="en-US" smtClean="0"/>
              <a:t>5/28/2021</a:t>
            </a:fld>
            <a:endParaRPr lang="en-US" dirty="0"/>
          </a:p>
        </p:txBody>
      </p:sp>
      <p:sp>
        <p:nvSpPr>
          <p:cNvPr id="8" name="Footer Placeholder 7">
            <a:extLst>
              <a:ext uri="{FF2B5EF4-FFF2-40B4-BE49-F238E27FC236}">
                <a16:creationId xmlns:a16="http://schemas.microsoft.com/office/drawing/2014/main" id="{C77991CA-4C95-4CFE-B626-48BF26C4652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7284CC8-507B-4A21-8F74-C23C3B404BE9}"/>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2757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6CF85-3BE9-4266-BBC9-D988C00AD4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9BDC88-B248-47E8-AFA2-034C9A3112C4}"/>
              </a:ext>
            </a:extLst>
          </p:cNvPr>
          <p:cNvSpPr>
            <a:spLocks noGrp="1"/>
          </p:cNvSpPr>
          <p:nvPr>
            <p:ph type="dt" sz="half" idx="10"/>
          </p:nvPr>
        </p:nvSpPr>
        <p:spPr/>
        <p:txBody>
          <a:bodyPr/>
          <a:lstStyle/>
          <a:p>
            <a:fld id="{F9A96C99-B8F8-4528-BD05-0E16E943DC09}" type="datetime1">
              <a:rPr lang="en-US" smtClean="0"/>
              <a:t>5/28/2021</a:t>
            </a:fld>
            <a:endParaRPr lang="en-US" dirty="0"/>
          </a:p>
        </p:txBody>
      </p:sp>
      <p:sp>
        <p:nvSpPr>
          <p:cNvPr id="4" name="Footer Placeholder 3">
            <a:extLst>
              <a:ext uri="{FF2B5EF4-FFF2-40B4-BE49-F238E27FC236}">
                <a16:creationId xmlns:a16="http://schemas.microsoft.com/office/drawing/2014/main" id="{51FF8060-0D39-42E7-9B50-F0527E493C7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550B220-B909-4ACB-8E04-D5C748250FA9}"/>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924596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CD92AC-7C43-404B-8E32-E1C94A950BF6}"/>
              </a:ext>
            </a:extLst>
          </p:cNvPr>
          <p:cNvSpPr>
            <a:spLocks noGrp="1"/>
          </p:cNvSpPr>
          <p:nvPr>
            <p:ph type="dt" sz="half" idx="10"/>
          </p:nvPr>
        </p:nvSpPr>
        <p:spPr/>
        <p:txBody>
          <a:bodyPr/>
          <a:lstStyle/>
          <a:p>
            <a:fld id="{03636942-C211-4B28-8DBD-C953E00AF71B}" type="datetime1">
              <a:rPr lang="en-US" smtClean="0"/>
              <a:t>5/28/2021</a:t>
            </a:fld>
            <a:endParaRPr lang="en-US" dirty="0"/>
          </a:p>
        </p:txBody>
      </p:sp>
      <p:sp>
        <p:nvSpPr>
          <p:cNvPr id="3" name="Footer Placeholder 2">
            <a:extLst>
              <a:ext uri="{FF2B5EF4-FFF2-40B4-BE49-F238E27FC236}">
                <a16:creationId xmlns:a16="http://schemas.microsoft.com/office/drawing/2014/main" id="{BFE4AD4B-05F0-4238-B1A5-0ECEEE2175C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1BD95F4-61FB-4E3D-8327-E8BCC6482FAF}"/>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4723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EF1FD-C16E-4888-8AAE-A9CC93FBA47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7E66F65-5E37-44F2-A4AA-4ECDE4E113D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193DE6-A06E-4A22-9515-8FC60F7B61C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EBD15B4-AA5A-4981-B9E8-4F9E073B7459}"/>
              </a:ext>
            </a:extLst>
          </p:cNvPr>
          <p:cNvSpPr>
            <a:spLocks noGrp="1"/>
          </p:cNvSpPr>
          <p:nvPr>
            <p:ph type="dt" sz="half" idx="10"/>
          </p:nvPr>
        </p:nvSpPr>
        <p:spPr/>
        <p:txBody>
          <a:bodyPr/>
          <a:lstStyle/>
          <a:p>
            <a:fld id="{7E8D12A6-918A-48BD-8CB9-CA713993B0EA}" type="datetime1">
              <a:rPr lang="en-US" smtClean="0"/>
              <a:t>5/28/2021</a:t>
            </a:fld>
            <a:endParaRPr lang="en-US" dirty="0"/>
          </a:p>
        </p:txBody>
      </p:sp>
      <p:sp>
        <p:nvSpPr>
          <p:cNvPr id="6" name="Footer Placeholder 5">
            <a:extLst>
              <a:ext uri="{FF2B5EF4-FFF2-40B4-BE49-F238E27FC236}">
                <a16:creationId xmlns:a16="http://schemas.microsoft.com/office/drawing/2014/main" id="{F21E5364-7202-48EA-BC76-4DB8C2A08C1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CB83A7A-80EF-4319-AF17-C459F0A10EB2}"/>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20305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14D9F-5822-45D5-BEA4-35DDDC6BADF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5CE2BDE2-FC72-4195-B021-F6DE19DF9A0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0BB55C32-C6B7-4DCC-88A6-82A4F2342C4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B3D7F5F-6CEC-4812-9DEA-5E985B150AE6}"/>
              </a:ext>
            </a:extLst>
          </p:cNvPr>
          <p:cNvSpPr>
            <a:spLocks noGrp="1"/>
          </p:cNvSpPr>
          <p:nvPr>
            <p:ph type="dt" sz="half" idx="10"/>
          </p:nvPr>
        </p:nvSpPr>
        <p:spPr/>
        <p:txBody>
          <a:bodyPr/>
          <a:lstStyle/>
          <a:p>
            <a:fld id="{E778CE86-875F-4587-BCF6-FA054AFC0D53}" type="datetime1">
              <a:rPr lang="en-US" smtClean="0"/>
              <a:pPr/>
              <a:t>5/28/2021</a:t>
            </a:fld>
            <a:endParaRPr lang="en-US" dirty="0"/>
          </a:p>
        </p:txBody>
      </p:sp>
      <p:sp>
        <p:nvSpPr>
          <p:cNvPr id="6" name="Footer Placeholder 5">
            <a:extLst>
              <a:ext uri="{FF2B5EF4-FFF2-40B4-BE49-F238E27FC236}">
                <a16:creationId xmlns:a16="http://schemas.microsoft.com/office/drawing/2014/main" id="{F2DA96D0-13B2-4D31-B26E-11C92EDF301D}"/>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7DA722CF-0A18-49AA-B4D5-2275D75896E8}"/>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705407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80B8-19F3-4520-B855-365DF3E602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040A17-A6D9-4201-A5C7-216A287DE9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9CA9BE-05A3-4479-8EA3-41BD09A02C54}"/>
              </a:ext>
            </a:extLst>
          </p:cNvPr>
          <p:cNvSpPr>
            <a:spLocks noGrp="1"/>
          </p:cNvSpPr>
          <p:nvPr>
            <p:ph type="dt" sz="half" idx="10"/>
          </p:nvPr>
        </p:nvSpPr>
        <p:spPr/>
        <p:txBody>
          <a:bodyPr/>
          <a:lstStyle/>
          <a:p>
            <a:fld id="{134F40B7-36AB-4376-BE14-EF7004D79BB9}" type="datetime1">
              <a:rPr lang="en-US" smtClean="0"/>
              <a:t>5/28/2021</a:t>
            </a:fld>
            <a:endParaRPr lang="en-US" dirty="0"/>
          </a:p>
        </p:txBody>
      </p:sp>
      <p:sp>
        <p:nvSpPr>
          <p:cNvPr id="5" name="Footer Placeholder 4">
            <a:extLst>
              <a:ext uri="{FF2B5EF4-FFF2-40B4-BE49-F238E27FC236}">
                <a16:creationId xmlns:a16="http://schemas.microsoft.com/office/drawing/2014/main" id="{EC6F8F30-4EC7-44FB-95A1-89514B0C58C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D49A59-BF9F-40B0-83DA-3BDD6119DC62}"/>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151886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FC612B-CAAB-4052-B789-F82EC63B905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166A13-8A8D-4700-B471-58D8E752125A}"/>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65DDDF-A08D-4BBA-B323-A44FFCC4F710}"/>
              </a:ext>
            </a:extLst>
          </p:cNvPr>
          <p:cNvSpPr>
            <a:spLocks noGrp="1"/>
          </p:cNvSpPr>
          <p:nvPr>
            <p:ph type="dt" sz="half" idx="10"/>
          </p:nvPr>
        </p:nvSpPr>
        <p:spPr/>
        <p:txBody>
          <a:bodyPr/>
          <a:lstStyle/>
          <a:p>
            <a:fld id="{FF87CAB8-DCAE-46A5-AADA-B3FAD11A54E0}" type="datetime1">
              <a:rPr lang="en-US" smtClean="0"/>
              <a:t>5/28/2021</a:t>
            </a:fld>
            <a:endParaRPr lang="en-US" dirty="0"/>
          </a:p>
        </p:txBody>
      </p:sp>
      <p:sp>
        <p:nvSpPr>
          <p:cNvPr id="5" name="Footer Placeholder 4">
            <a:extLst>
              <a:ext uri="{FF2B5EF4-FFF2-40B4-BE49-F238E27FC236}">
                <a16:creationId xmlns:a16="http://schemas.microsoft.com/office/drawing/2014/main" id="{88E1AAFC-4093-4651-BFF1-5031E374A8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6D7FD63-4F5E-4422-A90C-30E7018CB8A4}"/>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726877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7E830-0B18-46A0-96D7-D96F1C986CE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04989F-0302-4BD0-9960-86394F3283A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CB4141-9F16-4A6E-9A0C-CABCC314AF6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6FA2B21-3FCD-4721-B95C-427943F61125}" type="datetime1">
              <a:rPr lang="en-US" smtClean="0"/>
              <a:t>5/28/2021</a:t>
            </a:fld>
            <a:endParaRPr lang="en-US" dirty="0"/>
          </a:p>
        </p:txBody>
      </p:sp>
      <p:sp>
        <p:nvSpPr>
          <p:cNvPr id="5" name="Footer Placeholder 4">
            <a:extLst>
              <a:ext uri="{FF2B5EF4-FFF2-40B4-BE49-F238E27FC236}">
                <a16:creationId xmlns:a16="http://schemas.microsoft.com/office/drawing/2014/main" id="{1780B57B-9869-4B5F-A727-4BD1EEAF5F0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FFA001-DF7E-4F34-8D72-034224B23D0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013356535"/>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15.svg"/></Relationships>
</file>

<file path=ppt/slides/_rels/slide21.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hyperlink" Target="https://self-compassion.org/the-three-elements-of-self-compassion-2/" TargetMode="External"/><Relationship Id="rId7" Type="http://schemas.openxmlformats.org/officeDocument/2006/relationships/diagramColors" Target="../diagrams/colors8.xml"/><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22.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hyperlink" Target="https://self-compassion.org/the-three-elements-of-self-compassion-2/" TargetMode="External"/><Relationship Id="rId7" Type="http://schemas.openxmlformats.org/officeDocument/2006/relationships/diagramColors" Target="../diagrams/colors9.xml"/><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hyperlink" Target="https://self-compassion.org/the-three-elements-of-self-compassion-2/" TargetMode="External"/><Relationship Id="rId7" Type="http://schemas.openxmlformats.org/officeDocument/2006/relationships/diagramColors" Target="../diagrams/colors10.xml"/><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25.xml.rels><?xml version="1.0" encoding="UTF-8" standalone="yes"?>
<Relationships xmlns="http://schemas.openxmlformats.org/package/2006/relationships"><Relationship Id="rId3" Type="http://schemas.openxmlformats.org/officeDocument/2006/relationships/hyperlink" Target="https://www.lionsroar.com/how-to-practice-tonglen/"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hyperlink" Target="https://self-compassion.org/the-three-elements-of-self-compassion-2/" TargetMode="External"/><Relationship Id="rId7" Type="http://schemas.openxmlformats.org/officeDocument/2006/relationships/diagramColors" Target="../diagrams/colors11.xml"/><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9.svg"/></Relationships>
</file>

<file path=ppt/slides/_rels/slide28.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hyperlink" Target="https://self-compassion.org/the-three-elements-of-self-compassion-2/" TargetMode="External"/><Relationship Id="rId7" Type="http://schemas.openxmlformats.org/officeDocument/2006/relationships/diagramColors" Target="../diagrams/colors12.xml"/><Relationship Id="rId2" Type="http://schemas.openxmlformats.org/officeDocument/2006/relationships/notesSlide" Target="../notesSlides/notesSlide28.xml"/><Relationship Id="rId1" Type="http://schemas.openxmlformats.org/officeDocument/2006/relationships/slideLayout" Target="../slideLayouts/slideLayout9.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21.sv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hyperlink" Target="https://www2.deloitte.com/us/en/insights/focus/human-capital-trends/2014/hc-trends-2014-diversity-to-inclusion.html" TargetMode="External"/><Relationship Id="rId4" Type="http://schemas.openxmlformats.org/officeDocument/2006/relationships/image" Target="../media/image23.jpeg"/></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2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8045422F-7258-40AC-BD2E-2469AA448922}"/>
              </a:ext>
            </a:extLst>
          </p:cNvPr>
          <p:cNvPicPr>
            <a:picLocks noChangeAspect="1"/>
          </p:cNvPicPr>
          <p:nvPr/>
        </p:nvPicPr>
        <p:blipFill rotWithShape="1">
          <a:blip r:embed="rId3">
            <a:extLst>
              <a:ext uri="{28A0092B-C50C-407E-A947-70E740481C1C}">
                <a14:useLocalDpi xmlns:a14="http://schemas.microsoft.com/office/drawing/2010/main" val="0"/>
              </a:ext>
            </a:extLst>
          </a:blip>
          <a:srcRect r="-1"/>
          <a:stretch/>
        </p:blipFill>
        <p:spPr>
          <a:xfrm>
            <a:off x="-1523979" y="11"/>
            <a:ext cx="12191979" cy="6857991"/>
          </a:xfrm>
          <a:prstGeom prst="rect">
            <a:avLst/>
          </a:prstGeom>
        </p:spPr>
      </p:pic>
      <p:sp>
        <p:nvSpPr>
          <p:cNvPr id="4" name="Rectangle 3">
            <a:extLst>
              <a:ext uri="{FF2B5EF4-FFF2-40B4-BE49-F238E27FC236}">
                <a16:creationId xmlns:a16="http://schemas.microsoft.com/office/drawing/2014/main" id="{4A10A94F-EC9B-4CF8-8A39-187E74908C6E}"/>
              </a:ext>
            </a:extLst>
          </p:cNvPr>
          <p:cNvSpPr/>
          <p:nvPr/>
        </p:nvSpPr>
        <p:spPr>
          <a:xfrm>
            <a:off x="3682021" y="2268832"/>
            <a:ext cx="6946830" cy="2768367"/>
          </a:xfrm>
          <a:prstGeom prst="rect">
            <a:avLst/>
          </a:prstGeom>
          <a:solidFill>
            <a:srgbClr val="004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4124784" y="2393961"/>
            <a:ext cx="6119057" cy="1630907"/>
          </a:xfrm>
        </p:spPr>
        <p:txBody>
          <a:bodyPr>
            <a:normAutofit/>
          </a:bodyPr>
          <a:lstStyle/>
          <a:p>
            <a:pPr algn="l"/>
            <a:br>
              <a:rPr lang="en-US" sz="4400" dirty="0">
                <a:solidFill>
                  <a:schemeClr val="tx1"/>
                </a:solidFill>
              </a:rPr>
            </a:br>
            <a:r>
              <a:rPr lang="en-US" sz="6600" dirty="0">
                <a:solidFill>
                  <a:schemeClr val="tx1"/>
                </a:solidFill>
              </a:rPr>
              <a:t>Amplify</a:t>
            </a:r>
            <a:endParaRPr lang="en-US" sz="4400" dirty="0">
              <a:solidFill>
                <a:schemeClr val="tx1"/>
              </a:solidFill>
            </a:endParaRP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4124784" y="4034489"/>
            <a:ext cx="6119057" cy="559656"/>
          </a:xfrm>
        </p:spPr>
        <p:txBody>
          <a:bodyPr>
            <a:normAutofit/>
          </a:bodyPr>
          <a:lstStyle/>
          <a:p>
            <a:pPr algn="l">
              <a:spcAft>
                <a:spcPts val="600"/>
              </a:spcAft>
            </a:pPr>
            <a:r>
              <a:rPr lang="en-US" sz="2400" dirty="0">
                <a:solidFill>
                  <a:schemeClr val="tx1"/>
                </a:solidFill>
              </a:rPr>
              <a:t>Women and Gender Initiative</a:t>
            </a:r>
          </a:p>
        </p:txBody>
      </p:sp>
    </p:spTree>
    <p:extLst>
      <p:ext uri="{BB962C8B-B14F-4D97-AF65-F5344CB8AC3E}">
        <p14:creationId xmlns:p14="http://schemas.microsoft.com/office/powerpoint/2010/main" val="25842807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D356FC-FAD6-44C7-9DEC-2F818460E212}"/>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gn="ctr" defTabSz="914400"/>
            <a:r>
              <a:rPr lang="en-US" sz="4200" kern="1200">
                <a:solidFill>
                  <a:srgbClr val="FFFFFF"/>
                </a:solidFill>
                <a:latin typeface="+mj-lt"/>
                <a:ea typeface="+mj-ea"/>
                <a:cs typeface="+mj-cs"/>
              </a:rPr>
              <a:t>Zoom Chat</a:t>
            </a: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Graphic 5" descr="Chat">
            <a:extLst>
              <a:ext uri="{FF2B5EF4-FFF2-40B4-BE49-F238E27FC236}">
                <a16:creationId xmlns:a16="http://schemas.microsoft.com/office/drawing/2014/main" id="{683C0D9F-CE03-42D2-BF06-877DA83687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6201" y="321177"/>
            <a:ext cx="2826284" cy="2826284"/>
          </a:xfrm>
          <a:prstGeom prst="rect">
            <a:avLst/>
          </a:prstGeom>
        </p:spPr>
      </p:pic>
      <p:sp>
        <p:nvSpPr>
          <p:cNvPr id="7" name="Title 1">
            <a:extLst>
              <a:ext uri="{FF2B5EF4-FFF2-40B4-BE49-F238E27FC236}">
                <a16:creationId xmlns:a16="http://schemas.microsoft.com/office/drawing/2014/main" id="{6C8EF917-9C76-4D72-9A86-65DCD54AD53E}"/>
              </a:ext>
            </a:extLst>
          </p:cNvPr>
          <p:cNvSpPr txBox="1">
            <a:spLocks/>
          </p:cNvSpPr>
          <p:nvPr/>
        </p:nvSpPr>
        <p:spPr>
          <a:xfrm>
            <a:off x="4142574" y="3098876"/>
            <a:ext cx="4139745" cy="207346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panose="020F0302020204030204"/>
                <a:ea typeface="+mj-ea"/>
                <a:cs typeface="+mj-cs"/>
              </a:rPr>
              <a:t>Did anyone send their supervisor </a:t>
            </a:r>
            <a:r>
              <a:rPr lang="en-US" sz="2800" dirty="0">
                <a:solidFill>
                  <a:prstClr val="black"/>
                </a:solidFill>
                <a:latin typeface="Calibri Light" panose="020F0302020204030204"/>
              </a:rPr>
              <a:t>e</a:t>
            </a:r>
            <a:r>
              <a:rPr kumimoji="0" lang="en-US" sz="2800" b="0" i="0" u="none" strike="noStrike" kern="1200" cap="none" spc="0" normalizeH="0" baseline="0" noProof="0" dirty="0">
                <a:ln>
                  <a:noFill/>
                </a:ln>
                <a:solidFill>
                  <a:prstClr val="black"/>
                </a:solidFill>
                <a:effectLst/>
                <a:uLnTx/>
                <a:uFillTx/>
                <a:latin typeface="Calibri Light" panose="020F0302020204030204"/>
                <a:ea typeface="+mj-ea"/>
                <a:cs typeface="+mj-cs"/>
              </a:rPr>
              <a:t>mail? </a:t>
            </a:r>
          </a:p>
          <a:p>
            <a:pPr marL="0" marR="0" lvl="0" indent="0" algn="ctr" defTabSz="914400" rtl="0" eaLnBrk="1" fontAlgn="auto" latinLnBrk="0" hangingPunct="1">
              <a:lnSpc>
                <a:spcPct val="90000"/>
              </a:lnSpc>
              <a:spcBef>
                <a:spcPct val="0"/>
              </a:spcBef>
              <a:spcAft>
                <a:spcPts val="600"/>
              </a:spcAft>
              <a:buClrTx/>
              <a:buSzTx/>
              <a:buFontTx/>
              <a:buNone/>
              <a:tabLst/>
              <a:defRPr/>
            </a:pPr>
            <a:r>
              <a:rPr lang="en-US" sz="2800" dirty="0">
                <a:solidFill>
                  <a:prstClr val="black"/>
                </a:solidFill>
                <a:latin typeface="Calibri Light" panose="020F0302020204030204"/>
              </a:rPr>
              <a:t>How did it go?</a:t>
            </a:r>
            <a:endParaRPr lang="en-US" sz="2400" dirty="0"/>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630737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8199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1CB73B4-59C1-4F5D-A051-AF83247EEC8B}"/>
              </a:ext>
            </a:extLst>
          </p:cNvPr>
          <p:cNvSpPr>
            <a:spLocks noGrp="1"/>
          </p:cNvSpPr>
          <p:nvPr>
            <p:ph type="title"/>
          </p:nvPr>
        </p:nvSpPr>
        <p:spPr>
          <a:xfrm>
            <a:off x="393555" y="620392"/>
            <a:ext cx="2856201" cy="5504688"/>
          </a:xfrm>
        </p:spPr>
        <p:txBody>
          <a:bodyPr vert="horz" lIns="91440" tIns="45720" rIns="91440" bIns="45720" rtlCol="0" anchor="ctr">
            <a:normAutofit/>
          </a:bodyPr>
          <a:lstStyle/>
          <a:p>
            <a:pPr defTabSz="914400"/>
            <a:r>
              <a:rPr lang="en-US" sz="5200" kern="1200" dirty="0">
                <a:solidFill>
                  <a:schemeClr val="bg1"/>
                </a:solidFill>
                <a:latin typeface="+mj-lt"/>
                <a:ea typeface="+mj-ea"/>
                <a:cs typeface="+mj-cs"/>
              </a:rPr>
              <a:t>Amplify Updates</a:t>
            </a:r>
          </a:p>
        </p:txBody>
      </p:sp>
      <p:graphicFrame>
        <p:nvGraphicFramePr>
          <p:cNvPr id="5" name="TextBox 2">
            <a:extLst>
              <a:ext uri="{FF2B5EF4-FFF2-40B4-BE49-F238E27FC236}">
                <a16:creationId xmlns:a16="http://schemas.microsoft.com/office/drawing/2014/main" id="{E051B642-A022-4B10-89A4-1232DFDF6FA0}"/>
              </a:ext>
            </a:extLst>
          </p:cNvPr>
          <p:cNvGraphicFramePr/>
          <p:nvPr>
            <p:extLst>
              <p:ext uri="{D42A27DB-BD31-4B8C-83A1-F6EECF244321}">
                <p14:modId xmlns:p14="http://schemas.microsoft.com/office/powerpoint/2010/main" val="2394993061"/>
              </p:ext>
            </p:extLst>
          </p:nvPr>
        </p:nvGraphicFramePr>
        <p:xfrm>
          <a:off x="4101291" y="620392"/>
          <a:ext cx="469773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6501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17FAC7BF-6CCE-4BE6-8680-1D28AB370BB6}"/>
              </a:ext>
            </a:extLst>
          </p:cNvPr>
          <p:cNvGrpSpPr/>
          <p:nvPr/>
        </p:nvGrpSpPr>
        <p:grpSpPr>
          <a:xfrm>
            <a:off x="432087" y="436619"/>
            <a:ext cx="7962900" cy="1286713"/>
            <a:chOff x="309506" y="-685450"/>
            <a:chExt cx="7273462" cy="1286713"/>
          </a:xfrm>
          <a:solidFill>
            <a:srgbClr val="005A84"/>
          </a:solidFill>
        </p:grpSpPr>
        <p:sp>
          <p:nvSpPr>
            <p:cNvPr id="16" name="Rectangle: Rounded Corners 15">
              <a:extLst>
                <a:ext uri="{FF2B5EF4-FFF2-40B4-BE49-F238E27FC236}">
                  <a16:creationId xmlns:a16="http://schemas.microsoft.com/office/drawing/2014/main" id="{6EB63FC7-3C13-4482-B0B6-672021572E14}"/>
                </a:ext>
              </a:extLst>
            </p:cNvPr>
            <p:cNvSpPr/>
            <p:nvPr/>
          </p:nvSpPr>
          <p:spPr>
            <a:xfrm>
              <a:off x="309506" y="-685450"/>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7" name="Rectangle: Rounded Corners 4">
              <a:extLst>
                <a:ext uri="{FF2B5EF4-FFF2-40B4-BE49-F238E27FC236}">
                  <a16:creationId xmlns:a16="http://schemas.microsoft.com/office/drawing/2014/main" id="{64E744A5-327D-486A-8D6E-C465CB2792DB}"/>
                </a:ext>
              </a:extLst>
            </p:cNvPr>
            <p:cNvSpPr txBox="1"/>
            <p:nvPr/>
          </p:nvSpPr>
          <p:spPr>
            <a:xfrm>
              <a:off x="384880" y="-685450"/>
              <a:ext cx="7198088" cy="895955"/>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Session Schedule</a:t>
              </a:r>
            </a:p>
          </p:txBody>
        </p:sp>
      </p:grpSp>
      <p:sp>
        <p:nvSpPr>
          <p:cNvPr id="5" name="Content Placeholder 4">
            <a:extLst>
              <a:ext uri="{FF2B5EF4-FFF2-40B4-BE49-F238E27FC236}">
                <a16:creationId xmlns:a16="http://schemas.microsoft.com/office/drawing/2014/main" id="{9BA604B1-1426-40A8-9C21-FA0E08C00515}"/>
              </a:ext>
            </a:extLst>
          </p:cNvPr>
          <p:cNvSpPr>
            <a:spLocks noGrp="1"/>
          </p:cNvSpPr>
          <p:nvPr>
            <p:ph idx="1"/>
          </p:nvPr>
        </p:nvSpPr>
        <p:spPr>
          <a:xfrm>
            <a:off x="547376" y="1206516"/>
            <a:ext cx="7886700" cy="518722"/>
          </a:xfrm>
        </p:spPr>
        <p:txBody>
          <a:bodyPr/>
          <a:lstStyle/>
          <a:p>
            <a:pPr marL="0" indent="0">
              <a:buNone/>
            </a:pPr>
            <a:r>
              <a:rPr lang="en-US" i="1" dirty="0">
                <a:solidFill>
                  <a:schemeClr val="bg1"/>
                </a:solidFill>
              </a:rPr>
              <a:t>Every Friday from 12 Noon to 1:30 p.m. from April 30 – June 18, 2021</a:t>
            </a:r>
            <a:endParaRPr lang="en-US" dirty="0">
              <a:solidFill>
                <a:schemeClr val="bg1"/>
              </a:solidFill>
            </a:endParaRPr>
          </a:p>
        </p:txBody>
      </p:sp>
      <p:graphicFrame>
        <p:nvGraphicFramePr>
          <p:cNvPr id="3" name="Diagram 2">
            <a:extLst>
              <a:ext uri="{FF2B5EF4-FFF2-40B4-BE49-F238E27FC236}">
                <a16:creationId xmlns:a16="http://schemas.microsoft.com/office/drawing/2014/main" id="{EB9177EE-84A9-4409-891D-24C2CA0A1CEF}"/>
              </a:ext>
            </a:extLst>
          </p:cNvPr>
          <p:cNvGraphicFramePr/>
          <p:nvPr>
            <p:extLst>
              <p:ext uri="{D42A27DB-BD31-4B8C-83A1-F6EECF244321}">
                <p14:modId xmlns:p14="http://schemas.microsoft.com/office/powerpoint/2010/main" val="2727255963"/>
              </p:ext>
            </p:extLst>
          </p:nvPr>
        </p:nvGraphicFramePr>
        <p:xfrm>
          <a:off x="835225" y="1872647"/>
          <a:ext cx="7473549" cy="4475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29793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A1D7EC86-7CB9-431D-8AC3-8AAF0440B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Rectangle 11">
            <a:extLst>
              <a:ext uri="{FF2B5EF4-FFF2-40B4-BE49-F238E27FC236}">
                <a16:creationId xmlns:a16="http://schemas.microsoft.com/office/drawing/2014/main" id="{D4B9777F-B610-419B-9193-80306388F3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Arc 13">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831390" y="775849"/>
            <a:ext cx="2240924"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4229D38-4B96-4866-8DF7-630D163DE473}"/>
              </a:ext>
            </a:extLst>
          </p:cNvPr>
          <p:cNvPicPr>
            <a:picLocks noChangeAspect="1"/>
          </p:cNvPicPr>
          <p:nvPr/>
        </p:nvPicPr>
        <p:blipFill rotWithShape="1">
          <a:blip r:embed="rId3"/>
          <a:srcRect l="5514"/>
          <a:stretch/>
        </p:blipFill>
        <p:spPr>
          <a:xfrm>
            <a:off x="4300326" y="-1"/>
            <a:ext cx="4843674"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
        <p:nvSpPr>
          <p:cNvPr id="2" name="Title 1">
            <a:extLst>
              <a:ext uri="{FF2B5EF4-FFF2-40B4-BE49-F238E27FC236}">
                <a16:creationId xmlns:a16="http://schemas.microsoft.com/office/drawing/2014/main" id="{B16EDF61-EDB7-4483-A922-0639E5ABA3BC}"/>
              </a:ext>
            </a:extLst>
          </p:cNvPr>
          <p:cNvSpPr>
            <a:spLocks noGrp="1"/>
          </p:cNvSpPr>
          <p:nvPr>
            <p:ph type="title"/>
          </p:nvPr>
        </p:nvSpPr>
        <p:spPr>
          <a:xfrm>
            <a:off x="392968" y="224272"/>
            <a:ext cx="4706620" cy="2387600"/>
          </a:xfrm>
        </p:spPr>
        <p:txBody>
          <a:bodyPr vert="horz" lIns="91440" tIns="45720" rIns="91440" bIns="45720" rtlCol="0" anchor="b">
            <a:normAutofit/>
          </a:bodyPr>
          <a:lstStyle/>
          <a:p>
            <a:pPr defTabSz="914400"/>
            <a:r>
              <a:rPr lang="en-US" sz="3600" b="1" dirty="0"/>
              <a:t>Cultivating</a:t>
            </a:r>
            <a:br>
              <a:rPr lang="en-US" sz="3600" b="1" dirty="0"/>
            </a:br>
            <a:r>
              <a:rPr lang="en-US" sz="3600" b="1" dirty="0"/>
              <a:t>Resilience</a:t>
            </a:r>
          </a:p>
        </p:txBody>
      </p:sp>
      <p:sp>
        <p:nvSpPr>
          <p:cNvPr id="16" name="Rectangle 15">
            <a:extLst>
              <a:ext uri="{FF2B5EF4-FFF2-40B4-BE49-F238E27FC236}">
                <a16:creationId xmlns:a16="http://schemas.microsoft.com/office/drawing/2014/main" id="{95106A28-883A-4993-BF9E-C403B81A8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5701" y="4274457"/>
            <a:ext cx="618942"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5AE4E4F-9F4C-43ED-8299-9BD63B74E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56" y="5649686"/>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Text Placeholder 5">
            <a:extLst>
              <a:ext uri="{FF2B5EF4-FFF2-40B4-BE49-F238E27FC236}">
                <a16:creationId xmlns:a16="http://schemas.microsoft.com/office/drawing/2014/main" id="{E98BD418-241C-4CCF-ACD6-91D17C4EF069}"/>
              </a:ext>
            </a:extLst>
          </p:cNvPr>
          <p:cNvSpPr>
            <a:spLocks noGrp="1"/>
          </p:cNvSpPr>
          <p:nvPr>
            <p:ph type="body" idx="1"/>
          </p:nvPr>
        </p:nvSpPr>
        <p:spPr>
          <a:xfrm>
            <a:off x="505041" y="2661633"/>
            <a:ext cx="4307667" cy="2763781"/>
          </a:xfrm>
        </p:spPr>
        <p:txBody>
          <a:bodyPr>
            <a:normAutofit/>
          </a:bodyPr>
          <a:lstStyle/>
          <a:p>
            <a:r>
              <a:rPr lang="en-US" sz="2800" b="1" dirty="0">
                <a:solidFill>
                  <a:schemeClr val="accent1"/>
                </a:solidFill>
              </a:rPr>
              <a:t>Session 5</a:t>
            </a:r>
          </a:p>
          <a:p>
            <a:pPr marL="457200" indent="-457200">
              <a:buFont typeface="+mj-lt"/>
              <a:buAutoNum type="arabicPeriod"/>
            </a:pPr>
            <a:r>
              <a:rPr lang="en-US" sz="2400" dirty="0">
                <a:solidFill>
                  <a:schemeClr val="tx1"/>
                </a:solidFill>
              </a:rPr>
              <a:t>Review Session 4</a:t>
            </a:r>
          </a:p>
          <a:p>
            <a:pPr marL="457200" indent="-457200">
              <a:buFont typeface="+mj-lt"/>
              <a:buAutoNum type="arabicPeriod"/>
            </a:pPr>
            <a:r>
              <a:rPr lang="en-US" sz="2400" dirty="0">
                <a:solidFill>
                  <a:schemeClr val="tx1"/>
                </a:solidFill>
              </a:rPr>
              <a:t>Self-Compassion</a:t>
            </a:r>
          </a:p>
          <a:p>
            <a:pPr marL="457200" indent="-457200">
              <a:buFont typeface="+mj-lt"/>
              <a:buAutoNum type="arabicPeriod"/>
            </a:pPr>
            <a:r>
              <a:rPr lang="en-US" sz="2400" dirty="0">
                <a:solidFill>
                  <a:schemeClr val="tx1"/>
                </a:solidFill>
              </a:rPr>
              <a:t>Zoom Breakouts</a:t>
            </a:r>
          </a:p>
          <a:p>
            <a:pPr marL="457200" indent="-457200">
              <a:buFont typeface="+mj-lt"/>
              <a:buAutoNum type="arabicPeriod"/>
            </a:pPr>
            <a:r>
              <a:rPr lang="en-US" sz="2400" dirty="0">
                <a:solidFill>
                  <a:schemeClr val="tx1"/>
                </a:solidFill>
              </a:rPr>
              <a:t>Practice Exercise</a:t>
            </a:r>
          </a:p>
        </p:txBody>
      </p:sp>
    </p:spTree>
    <p:extLst>
      <p:ext uri="{BB962C8B-B14F-4D97-AF65-F5344CB8AC3E}">
        <p14:creationId xmlns:p14="http://schemas.microsoft.com/office/powerpoint/2010/main" val="952284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A1D7EC86-7CB9-431D-8AC3-8AAF0440B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Rectangle 11">
            <a:extLst>
              <a:ext uri="{FF2B5EF4-FFF2-40B4-BE49-F238E27FC236}">
                <a16:creationId xmlns:a16="http://schemas.microsoft.com/office/drawing/2014/main" id="{D4B9777F-B610-419B-9193-80306388F3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Arc 13">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831390" y="775849"/>
            <a:ext cx="2240924"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16EDF61-EDB7-4483-A922-0639E5ABA3BC}"/>
              </a:ext>
            </a:extLst>
          </p:cNvPr>
          <p:cNvSpPr>
            <a:spLocks noGrp="1"/>
          </p:cNvSpPr>
          <p:nvPr>
            <p:ph type="title"/>
          </p:nvPr>
        </p:nvSpPr>
        <p:spPr>
          <a:xfrm>
            <a:off x="192551" y="499268"/>
            <a:ext cx="4706620" cy="2387600"/>
          </a:xfrm>
        </p:spPr>
        <p:txBody>
          <a:bodyPr vert="horz" lIns="91440" tIns="45720" rIns="91440" bIns="45720" rtlCol="0" anchor="b">
            <a:normAutofit/>
          </a:bodyPr>
          <a:lstStyle/>
          <a:p>
            <a:pPr defTabSz="914400"/>
            <a:r>
              <a:rPr lang="en-US" sz="3200" dirty="0"/>
              <a:t>Session 4:</a:t>
            </a:r>
            <a:br>
              <a:rPr lang="en-US" sz="3200" dirty="0"/>
            </a:br>
            <a:r>
              <a:rPr lang="en-US" sz="2800" dirty="0"/>
              <a:t>Cracking the </a:t>
            </a:r>
            <a:br>
              <a:rPr lang="en-US" sz="2800" dirty="0"/>
            </a:br>
            <a:r>
              <a:rPr lang="en-US" sz="2800" dirty="0"/>
              <a:t>Confidence Code</a:t>
            </a:r>
            <a:endParaRPr lang="en-US" sz="3200" dirty="0"/>
          </a:p>
        </p:txBody>
      </p:sp>
      <p:pic>
        <p:nvPicPr>
          <p:cNvPr id="5" name="Picture 4">
            <a:extLst>
              <a:ext uri="{FF2B5EF4-FFF2-40B4-BE49-F238E27FC236}">
                <a16:creationId xmlns:a16="http://schemas.microsoft.com/office/drawing/2014/main" id="{94229D38-4B96-4866-8DF7-630D163DE473}"/>
              </a:ext>
            </a:extLst>
          </p:cNvPr>
          <p:cNvPicPr>
            <a:picLocks noChangeAspect="1"/>
          </p:cNvPicPr>
          <p:nvPr/>
        </p:nvPicPr>
        <p:blipFill rotWithShape="1">
          <a:blip r:embed="rId3"/>
          <a:srcRect l="5514"/>
          <a:stretch/>
        </p:blipFill>
        <p:spPr>
          <a:xfrm>
            <a:off x="4300326" y="-1"/>
            <a:ext cx="4843674"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
        <p:nvSpPr>
          <p:cNvPr id="16" name="Rectangle 15">
            <a:extLst>
              <a:ext uri="{FF2B5EF4-FFF2-40B4-BE49-F238E27FC236}">
                <a16:creationId xmlns:a16="http://schemas.microsoft.com/office/drawing/2014/main" id="{95106A28-883A-4993-BF9E-C403B81A8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5701" y="4274457"/>
            <a:ext cx="618942"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5AE4E4F-9F4C-43ED-8299-9BD63B74E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56" y="5649686"/>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8601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30A1DDA-D7CC-4548-8E56-665A34515920}"/>
              </a:ext>
            </a:extLst>
          </p:cNvPr>
          <p:cNvSpPr/>
          <p:nvPr/>
        </p:nvSpPr>
        <p:spPr>
          <a:xfrm>
            <a:off x="0" y="139"/>
            <a:ext cx="9144000" cy="5733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66"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A3EA78A-29E3-4F36-BE1F-181AC75B8367}"/>
              </a:ext>
            </a:extLst>
          </p:cNvPr>
          <p:cNvSpPr/>
          <p:nvPr/>
        </p:nvSpPr>
        <p:spPr>
          <a:xfrm>
            <a:off x="238730" y="3044279"/>
            <a:ext cx="8666540"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422"/>
              </a:spcAft>
              <a:buClrTx/>
              <a:buSzTx/>
              <a:buFontTx/>
              <a:buNone/>
              <a:tabLst/>
              <a:defRPr/>
            </a:pPr>
            <a:r>
              <a:rPr kumimoji="0" lang="en-US" sz="4400" b="0" i="0" u="none" kern="1200" cap="none" spc="0" normalizeH="0" noProof="0" dirty="0">
                <a:ln>
                  <a:noFill/>
                </a:ln>
                <a:solidFill>
                  <a:prstClr val="black"/>
                </a:solidFill>
                <a:effectLst/>
                <a:uLnTx/>
                <a:uFillTx/>
                <a:latin typeface="Calibri" panose="020F0502020204030204"/>
                <a:ea typeface="+mn-ea"/>
                <a:cs typeface="+mn-cs"/>
              </a:rPr>
              <a:t>Competence + Confidence </a:t>
            </a:r>
            <a:r>
              <a:rPr kumimoji="0" lang="en-US" sz="4400" b="0" i="0" u="none" kern="1200" cap="none" spc="0" normalizeH="0" noProof="0" dirty="0">
                <a:ln>
                  <a:noFill/>
                </a:ln>
                <a:solidFill>
                  <a:prstClr val="black"/>
                </a:solidFill>
                <a:effectLst/>
                <a:uLnTx/>
                <a:uFillTx/>
                <a:latin typeface="Calibri" panose="020F0502020204030204"/>
                <a:ea typeface="+mn-ea"/>
                <a:cs typeface="+mn-cs"/>
                <a:sym typeface="Wingdings" panose="05000000000000000000" pitchFamily="2" charset="2"/>
              </a:rPr>
              <a:t></a:t>
            </a:r>
            <a:r>
              <a:rPr kumimoji="0" lang="en-US" sz="4400" b="0" i="0" u="none" kern="1200" cap="none" spc="0" normalizeH="0" noProof="0" dirty="0">
                <a:ln>
                  <a:noFill/>
                </a:ln>
                <a:solidFill>
                  <a:prstClr val="black"/>
                </a:solidFill>
                <a:effectLst/>
                <a:uLnTx/>
                <a:uFillTx/>
                <a:latin typeface="Calibri" panose="020F0502020204030204"/>
                <a:ea typeface="+mn-ea"/>
                <a:cs typeface="+mn-cs"/>
              </a:rPr>
              <a:t> </a:t>
            </a:r>
            <a:r>
              <a:rPr kumimoji="0" lang="en-US" sz="4400" b="1" i="0" u="none" kern="1200" cap="none" spc="0" normalizeH="0" noProof="0" dirty="0">
                <a:ln>
                  <a:noFill/>
                </a:ln>
                <a:solidFill>
                  <a:srgbClr val="FF0000"/>
                </a:solidFill>
                <a:effectLst/>
                <a:uLnTx/>
                <a:uFillTx/>
                <a:latin typeface="Calibri" panose="020F0502020204030204"/>
                <a:ea typeface="+mn-ea"/>
                <a:cs typeface="+mn-cs"/>
              </a:rPr>
              <a:t>Action</a:t>
            </a:r>
            <a:r>
              <a:rPr kumimoji="0" lang="en-US" sz="4400" b="0" i="0" u="none" kern="1200" cap="none" spc="0" normalizeH="0" noProof="0" dirty="0">
                <a:ln>
                  <a:noFill/>
                </a:ln>
                <a:solidFill>
                  <a:prstClr val="black"/>
                </a:solidFill>
                <a:effectLst/>
                <a:uLnTx/>
                <a:uFillTx/>
                <a:latin typeface="Calibri" panose="020F0502020204030204"/>
                <a:ea typeface="+mn-ea"/>
                <a:cs typeface="+mn-cs"/>
              </a:rPr>
              <a:t> </a:t>
            </a:r>
          </a:p>
        </p:txBody>
      </p:sp>
      <p:sp>
        <p:nvSpPr>
          <p:cNvPr id="17" name="Rectangle 16">
            <a:extLst>
              <a:ext uri="{FF2B5EF4-FFF2-40B4-BE49-F238E27FC236}">
                <a16:creationId xmlns:a16="http://schemas.microsoft.com/office/drawing/2014/main" id="{4D776E66-B587-4330-9B6F-CA5676522459}"/>
              </a:ext>
            </a:extLst>
          </p:cNvPr>
          <p:cNvSpPr/>
          <p:nvPr/>
        </p:nvSpPr>
        <p:spPr>
          <a:xfrm>
            <a:off x="336826" y="5971713"/>
            <a:ext cx="805303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Kay, K., &amp; Shipman, C. (2014). </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The Confidence Code: The 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cience</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and Art of Self-Assurance--What Women 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hould</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Know</a:t>
            </a: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Mohr, Tara. (2014). </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Playing Big: Find Your Voice, Your Mission, Your Message</a:t>
            </a:r>
            <a:endParaRPr kumimoji="0" lang="en-US" sz="7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1215CFC0-4B55-4FC8-8DFD-220A99A87EBB}"/>
              </a:ext>
            </a:extLst>
          </p:cNvPr>
          <p:cNvGrpSpPr/>
          <p:nvPr/>
        </p:nvGrpSpPr>
        <p:grpSpPr>
          <a:xfrm>
            <a:off x="0" y="365202"/>
            <a:ext cx="9144000" cy="1286713"/>
            <a:chOff x="384880" y="2139"/>
            <a:chExt cx="7273462" cy="1286713"/>
          </a:xfrm>
          <a:solidFill>
            <a:srgbClr val="005A84"/>
          </a:solidFill>
        </p:grpSpPr>
        <p:sp>
          <p:nvSpPr>
            <p:cNvPr id="12" name="Rectangle: Rounded Corners 11">
              <a:extLst>
                <a:ext uri="{FF2B5EF4-FFF2-40B4-BE49-F238E27FC236}">
                  <a16:creationId xmlns:a16="http://schemas.microsoft.com/office/drawing/2014/main" id="{E5CCAAEC-F28C-4F27-9805-58BCF1F90588}"/>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5" name="Rectangle: Rounded Corners 4">
              <a:extLst>
                <a:ext uri="{FF2B5EF4-FFF2-40B4-BE49-F238E27FC236}">
                  <a16:creationId xmlns:a16="http://schemas.microsoft.com/office/drawing/2014/main" id="{282B0DEA-232B-4B3B-B6EB-0912485161C4}"/>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The Confidence Myth</a:t>
              </a:r>
            </a:p>
          </p:txBody>
        </p:sp>
      </p:grpSp>
    </p:spTree>
    <p:extLst>
      <p:ext uri="{BB962C8B-B14F-4D97-AF65-F5344CB8AC3E}">
        <p14:creationId xmlns:p14="http://schemas.microsoft.com/office/powerpoint/2010/main" val="220205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30A1DDA-D7CC-4548-8E56-665A34515920}"/>
              </a:ext>
            </a:extLst>
          </p:cNvPr>
          <p:cNvSpPr/>
          <p:nvPr/>
        </p:nvSpPr>
        <p:spPr>
          <a:xfrm>
            <a:off x="0" y="139"/>
            <a:ext cx="9144000" cy="5733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66"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A3EA78A-29E3-4F36-BE1F-181AC75B8367}"/>
              </a:ext>
            </a:extLst>
          </p:cNvPr>
          <p:cNvSpPr/>
          <p:nvPr/>
        </p:nvSpPr>
        <p:spPr>
          <a:xfrm>
            <a:off x="238730" y="3044279"/>
            <a:ext cx="8666540"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422"/>
              </a:spcAft>
              <a:buClrTx/>
              <a:buSzTx/>
              <a:buFontTx/>
              <a:buNone/>
              <a:tabLst/>
              <a:defRPr/>
            </a:pPr>
            <a:r>
              <a:rPr kumimoji="0" lang="en-US" sz="4400" b="0" i="0" u="none" strike="sngStrike" kern="1200" cap="none" spc="0" normalizeH="0" noProof="0" dirty="0">
                <a:ln>
                  <a:noFill/>
                </a:ln>
                <a:solidFill>
                  <a:prstClr val="black"/>
                </a:solidFill>
                <a:effectLst/>
                <a:uLnTx/>
                <a:uFillTx/>
                <a:latin typeface="Calibri" panose="020F0502020204030204"/>
                <a:ea typeface="+mn-ea"/>
                <a:cs typeface="+mn-cs"/>
              </a:rPr>
              <a:t>Competence + Confidence </a:t>
            </a:r>
            <a:r>
              <a:rPr kumimoji="0" lang="en-US" sz="4400" b="0" i="0" u="none" strike="sngStrike" kern="1200" cap="none" spc="0" normalizeH="0" noProof="0" dirty="0">
                <a:ln>
                  <a:noFill/>
                </a:ln>
                <a:solidFill>
                  <a:prstClr val="black"/>
                </a:solidFill>
                <a:effectLst/>
                <a:uLnTx/>
                <a:uFillTx/>
                <a:latin typeface="Calibri" panose="020F0502020204030204"/>
                <a:ea typeface="+mn-ea"/>
                <a:cs typeface="+mn-cs"/>
                <a:sym typeface="Wingdings" panose="05000000000000000000" pitchFamily="2" charset="2"/>
              </a:rPr>
              <a:t></a:t>
            </a:r>
            <a:r>
              <a:rPr kumimoji="0" lang="en-US" sz="4400" b="0" i="0" u="none" strike="sngStrike" kern="1200" cap="none" spc="0" normalizeH="0" noProof="0" dirty="0">
                <a:ln>
                  <a:noFill/>
                </a:ln>
                <a:solidFill>
                  <a:prstClr val="black"/>
                </a:solidFill>
                <a:effectLst/>
                <a:uLnTx/>
                <a:uFillTx/>
                <a:latin typeface="Calibri" panose="020F0502020204030204"/>
                <a:ea typeface="+mn-ea"/>
                <a:cs typeface="+mn-cs"/>
              </a:rPr>
              <a:t> </a:t>
            </a:r>
            <a:r>
              <a:rPr kumimoji="0" lang="en-US" sz="4400" b="1" i="0" u="none" strike="sngStrike" kern="1200" cap="none" spc="0" normalizeH="0" noProof="0" dirty="0">
                <a:ln>
                  <a:noFill/>
                </a:ln>
                <a:solidFill>
                  <a:srgbClr val="FF0000"/>
                </a:solidFill>
                <a:effectLst/>
                <a:uLnTx/>
                <a:uFillTx/>
                <a:latin typeface="Calibri" panose="020F0502020204030204"/>
                <a:ea typeface="+mn-ea"/>
                <a:cs typeface="+mn-cs"/>
              </a:rPr>
              <a:t>Action</a:t>
            </a:r>
            <a:r>
              <a:rPr kumimoji="0" lang="en-US" sz="4400" b="0" i="0" u="none" strike="sngStrike" kern="1200" cap="none" spc="0" normalizeH="0" noProof="0" dirty="0">
                <a:ln>
                  <a:noFill/>
                </a:ln>
                <a:solidFill>
                  <a:prstClr val="black"/>
                </a:solidFill>
                <a:effectLst/>
                <a:uLnTx/>
                <a:uFillTx/>
                <a:latin typeface="Calibri" panose="020F0502020204030204"/>
                <a:ea typeface="+mn-ea"/>
                <a:cs typeface="+mn-cs"/>
              </a:rPr>
              <a:t> </a:t>
            </a:r>
          </a:p>
        </p:txBody>
      </p:sp>
      <p:sp>
        <p:nvSpPr>
          <p:cNvPr id="17" name="Rectangle 16">
            <a:extLst>
              <a:ext uri="{FF2B5EF4-FFF2-40B4-BE49-F238E27FC236}">
                <a16:creationId xmlns:a16="http://schemas.microsoft.com/office/drawing/2014/main" id="{4D776E66-B587-4330-9B6F-CA5676522459}"/>
              </a:ext>
            </a:extLst>
          </p:cNvPr>
          <p:cNvSpPr/>
          <p:nvPr/>
        </p:nvSpPr>
        <p:spPr>
          <a:xfrm>
            <a:off x="336826" y="5971713"/>
            <a:ext cx="805303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Kay, K., &amp; Shipman, C. (2014). </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The Confidence Code: The 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cience</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and Art of Self-Assurance--What Women 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hould</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Know</a:t>
            </a: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Mohr, Tara. (2014). </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Playing Big: Find Your Voice, Your Mission, Your Message</a:t>
            </a:r>
            <a:endParaRPr kumimoji="0" lang="en-US" sz="7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1215CFC0-4B55-4FC8-8DFD-220A99A87EBB}"/>
              </a:ext>
            </a:extLst>
          </p:cNvPr>
          <p:cNvGrpSpPr/>
          <p:nvPr/>
        </p:nvGrpSpPr>
        <p:grpSpPr>
          <a:xfrm>
            <a:off x="0" y="365202"/>
            <a:ext cx="9144000" cy="1286713"/>
            <a:chOff x="384880" y="2139"/>
            <a:chExt cx="7273462" cy="1286713"/>
          </a:xfrm>
          <a:solidFill>
            <a:srgbClr val="005A84"/>
          </a:solidFill>
        </p:grpSpPr>
        <p:sp>
          <p:nvSpPr>
            <p:cNvPr id="12" name="Rectangle: Rounded Corners 11">
              <a:extLst>
                <a:ext uri="{FF2B5EF4-FFF2-40B4-BE49-F238E27FC236}">
                  <a16:creationId xmlns:a16="http://schemas.microsoft.com/office/drawing/2014/main" id="{E5CCAAEC-F28C-4F27-9805-58BCF1F90588}"/>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5" name="Rectangle: Rounded Corners 4">
              <a:extLst>
                <a:ext uri="{FF2B5EF4-FFF2-40B4-BE49-F238E27FC236}">
                  <a16:creationId xmlns:a16="http://schemas.microsoft.com/office/drawing/2014/main" id="{282B0DEA-232B-4B3B-B6EB-0912485161C4}"/>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The Confidence Myth</a:t>
              </a:r>
            </a:p>
          </p:txBody>
        </p:sp>
      </p:grpSp>
    </p:spTree>
    <p:extLst>
      <p:ext uri="{BB962C8B-B14F-4D97-AF65-F5344CB8AC3E}">
        <p14:creationId xmlns:p14="http://schemas.microsoft.com/office/powerpoint/2010/main" val="2060423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30A1DDA-D7CC-4548-8E56-665A34515920}"/>
              </a:ext>
            </a:extLst>
          </p:cNvPr>
          <p:cNvSpPr/>
          <p:nvPr/>
        </p:nvSpPr>
        <p:spPr>
          <a:xfrm>
            <a:off x="0" y="139"/>
            <a:ext cx="9144000" cy="5733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66"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4D776E66-B587-4330-9B6F-CA5676522459}"/>
              </a:ext>
            </a:extLst>
          </p:cNvPr>
          <p:cNvSpPr/>
          <p:nvPr/>
        </p:nvSpPr>
        <p:spPr>
          <a:xfrm>
            <a:off x="336826" y="5971713"/>
            <a:ext cx="805303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Kay, K., &amp; Shipman, C. (2014). </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The Confidence Code: The 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cience</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and Art of Self-Assurance--What Women 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hould</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Know</a:t>
            </a: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Mohr, Tara. (2014). </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Playing Big: Find Your Voice, Your Mission, Your Message</a:t>
            </a:r>
            <a:endParaRPr kumimoji="0" lang="en-US" sz="7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1215CFC0-4B55-4FC8-8DFD-220A99A87EBB}"/>
              </a:ext>
            </a:extLst>
          </p:cNvPr>
          <p:cNvGrpSpPr/>
          <p:nvPr/>
        </p:nvGrpSpPr>
        <p:grpSpPr>
          <a:xfrm>
            <a:off x="0" y="365202"/>
            <a:ext cx="9144000" cy="1286713"/>
            <a:chOff x="384880" y="2139"/>
            <a:chExt cx="7273462" cy="1286713"/>
          </a:xfrm>
          <a:solidFill>
            <a:srgbClr val="005A84"/>
          </a:solidFill>
        </p:grpSpPr>
        <p:sp>
          <p:nvSpPr>
            <p:cNvPr id="12" name="Rectangle: Rounded Corners 11">
              <a:extLst>
                <a:ext uri="{FF2B5EF4-FFF2-40B4-BE49-F238E27FC236}">
                  <a16:creationId xmlns:a16="http://schemas.microsoft.com/office/drawing/2014/main" id="{E5CCAAEC-F28C-4F27-9805-58BCF1F90588}"/>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5" name="Rectangle: Rounded Corners 4">
              <a:extLst>
                <a:ext uri="{FF2B5EF4-FFF2-40B4-BE49-F238E27FC236}">
                  <a16:creationId xmlns:a16="http://schemas.microsoft.com/office/drawing/2014/main" id="{282B0DEA-232B-4B3B-B6EB-0912485161C4}"/>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The Confidence Myth</a:t>
              </a:r>
            </a:p>
          </p:txBody>
        </p:sp>
      </p:grpSp>
      <p:sp>
        <p:nvSpPr>
          <p:cNvPr id="13" name="Rectangle 12">
            <a:extLst>
              <a:ext uri="{FF2B5EF4-FFF2-40B4-BE49-F238E27FC236}">
                <a16:creationId xmlns:a16="http://schemas.microsoft.com/office/drawing/2014/main" id="{B82637BD-4DAE-4E2D-B835-A9380A1565BC}"/>
              </a:ext>
            </a:extLst>
          </p:cNvPr>
          <p:cNvSpPr/>
          <p:nvPr/>
        </p:nvSpPr>
        <p:spPr>
          <a:xfrm>
            <a:off x="238730" y="3044279"/>
            <a:ext cx="8666540" cy="769441"/>
          </a:xfrm>
          <a:custGeom>
            <a:avLst/>
            <a:gdLst>
              <a:gd name="connsiteX0" fmla="*/ 0 w 8666540"/>
              <a:gd name="connsiteY0" fmla="*/ 0 h 769441"/>
              <a:gd name="connsiteX1" fmla="*/ 751100 w 8666540"/>
              <a:gd name="connsiteY1" fmla="*/ 0 h 769441"/>
              <a:gd name="connsiteX2" fmla="*/ 1155539 w 8666540"/>
              <a:gd name="connsiteY2" fmla="*/ 0 h 769441"/>
              <a:gd name="connsiteX3" fmla="*/ 1733308 w 8666540"/>
              <a:gd name="connsiteY3" fmla="*/ 0 h 769441"/>
              <a:gd name="connsiteX4" fmla="*/ 2397743 w 8666540"/>
              <a:gd name="connsiteY4" fmla="*/ 0 h 769441"/>
              <a:gd name="connsiteX5" fmla="*/ 2715516 w 8666540"/>
              <a:gd name="connsiteY5" fmla="*/ 0 h 769441"/>
              <a:gd name="connsiteX6" fmla="*/ 3033289 w 8666540"/>
              <a:gd name="connsiteY6" fmla="*/ 0 h 769441"/>
              <a:gd name="connsiteX7" fmla="*/ 3784389 w 8666540"/>
              <a:gd name="connsiteY7" fmla="*/ 0 h 769441"/>
              <a:gd name="connsiteX8" fmla="*/ 4362158 w 8666540"/>
              <a:gd name="connsiteY8" fmla="*/ 0 h 769441"/>
              <a:gd name="connsiteX9" fmla="*/ 4679932 w 8666540"/>
              <a:gd name="connsiteY9" fmla="*/ 0 h 769441"/>
              <a:gd name="connsiteX10" fmla="*/ 5257701 w 8666540"/>
              <a:gd name="connsiteY10" fmla="*/ 0 h 769441"/>
              <a:gd name="connsiteX11" fmla="*/ 6008801 w 8666540"/>
              <a:gd name="connsiteY11" fmla="*/ 0 h 769441"/>
              <a:gd name="connsiteX12" fmla="*/ 6499905 w 8666540"/>
              <a:gd name="connsiteY12" fmla="*/ 0 h 769441"/>
              <a:gd name="connsiteX13" fmla="*/ 6991009 w 8666540"/>
              <a:gd name="connsiteY13" fmla="*/ 0 h 769441"/>
              <a:gd name="connsiteX14" fmla="*/ 7568778 w 8666540"/>
              <a:gd name="connsiteY14" fmla="*/ 0 h 769441"/>
              <a:gd name="connsiteX15" fmla="*/ 8666540 w 8666540"/>
              <a:gd name="connsiteY15" fmla="*/ 0 h 769441"/>
              <a:gd name="connsiteX16" fmla="*/ 8666540 w 8666540"/>
              <a:gd name="connsiteY16" fmla="*/ 392415 h 769441"/>
              <a:gd name="connsiteX17" fmla="*/ 8666540 w 8666540"/>
              <a:gd name="connsiteY17" fmla="*/ 769441 h 769441"/>
              <a:gd name="connsiteX18" fmla="*/ 8175436 w 8666540"/>
              <a:gd name="connsiteY18" fmla="*/ 769441 h 769441"/>
              <a:gd name="connsiteX19" fmla="*/ 7770998 w 8666540"/>
              <a:gd name="connsiteY19" fmla="*/ 769441 h 769441"/>
              <a:gd name="connsiteX20" fmla="*/ 7019897 w 8666540"/>
              <a:gd name="connsiteY20" fmla="*/ 769441 h 769441"/>
              <a:gd name="connsiteX21" fmla="*/ 6442128 w 8666540"/>
              <a:gd name="connsiteY21" fmla="*/ 769441 h 769441"/>
              <a:gd name="connsiteX22" fmla="*/ 6124355 w 8666540"/>
              <a:gd name="connsiteY22" fmla="*/ 769441 h 769441"/>
              <a:gd name="connsiteX23" fmla="*/ 5546586 w 8666540"/>
              <a:gd name="connsiteY23" fmla="*/ 769441 h 769441"/>
              <a:gd name="connsiteX24" fmla="*/ 5055482 w 8666540"/>
              <a:gd name="connsiteY24" fmla="*/ 769441 h 769441"/>
              <a:gd name="connsiteX25" fmla="*/ 4564378 w 8666540"/>
              <a:gd name="connsiteY25" fmla="*/ 769441 h 769441"/>
              <a:gd name="connsiteX26" fmla="*/ 4073274 w 8666540"/>
              <a:gd name="connsiteY26" fmla="*/ 769441 h 769441"/>
              <a:gd name="connsiteX27" fmla="*/ 3582170 w 8666540"/>
              <a:gd name="connsiteY27" fmla="*/ 769441 h 769441"/>
              <a:gd name="connsiteX28" fmla="*/ 2917735 w 8666540"/>
              <a:gd name="connsiteY28" fmla="*/ 769441 h 769441"/>
              <a:gd name="connsiteX29" fmla="*/ 2339966 w 8666540"/>
              <a:gd name="connsiteY29" fmla="*/ 769441 h 769441"/>
              <a:gd name="connsiteX30" fmla="*/ 2022193 w 8666540"/>
              <a:gd name="connsiteY30" fmla="*/ 769441 h 769441"/>
              <a:gd name="connsiteX31" fmla="*/ 1531089 w 8666540"/>
              <a:gd name="connsiteY31" fmla="*/ 769441 h 769441"/>
              <a:gd name="connsiteX32" fmla="*/ 866654 w 8666540"/>
              <a:gd name="connsiteY32" fmla="*/ 769441 h 769441"/>
              <a:gd name="connsiteX33" fmla="*/ 0 w 8666540"/>
              <a:gd name="connsiteY33" fmla="*/ 769441 h 769441"/>
              <a:gd name="connsiteX34" fmla="*/ 0 w 8666540"/>
              <a:gd name="connsiteY34" fmla="*/ 369332 h 769441"/>
              <a:gd name="connsiteX35" fmla="*/ 0 w 8666540"/>
              <a:gd name="connsiteY35" fmla="*/ 0 h 769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666540" h="769441" fill="none" extrusionOk="0">
                <a:moveTo>
                  <a:pt x="0" y="0"/>
                </a:moveTo>
                <a:cubicBezTo>
                  <a:pt x="322425" y="-47996"/>
                  <a:pt x="452351" y="15438"/>
                  <a:pt x="751100" y="0"/>
                </a:cubicBezTo>
                <a:cubicBezTo>
                  <a:pt x="1049849" y="-15438"/>
                  <a:pt x="1049986" y="45534"/>
                  <a:pt x="1155539" y="0"/>
                </a:cubicBezTo>
                <a:cubicBezTo>
                  <a:pt x="1261092" y="-45534"/>
                  <a:pt x="1472598" y="51540"/>
                  <a:pt x="1733308" y="0"/>
                </a:cubicBezTo>
                <a:cubicBezTo>
                  <a:pt x="1994018" y="-51540"/>
                  <a:pt x="2162710" y="5082"/>
                  <a:pt x="2397743" y="0"/>
                </a:cubicBezTo>
                <a:cubicBezTo>
                  <a:pt x="2632776" y="-5082"/>
                  <a:pt x="2644139" y="7309"/>
                  <a:pt x="2715516" y="0"/>
                </a:cubicBezTo>
                <a:cubicBezTo>
                  <a:pt x="2786893" y="-7309"/>
                  <a:pt x="2962106" y="12191"/>
                  <a:pt x="3033289" y="0"/>
                </a:cubicBezTo>
                <a:cubicBezTo>
                  <a:pt x="3104472" y="-12191"/>
                  <a:pt x="3540900" y="5307"/>
                  <a:pt x="3784389" y="0"/>
                </a:cubicBezTo>
                <a:cubicBezTo>
                  <a:pt x="4027878" y="-5307"/>
                  <a:pt x="4167303" y="58899"/>
                  <a:pt x="4362158" y="0"/>
                </a:cubicBezTo>
                <a:cubicBezTo>
                  <a:pt x="4557013" y="-58899"/>
                  <a:pt x="4590488" y="7311"/>
                  <a:pt x="4679932" y="0"/>
                </a:cubicBezTo>
                <a:cubicBezTo>
                  <a:pt x="4769376" y="-7311"/>
                  <a:pt x="5069843" y="24070"/>
                  <a:pt x="5257701" y="0"/>
                </a:cubicBezTo>
                <a:cubicBezTo>
                  <a:pt x="5445559" y="-24070"/>
                  <a:pt x="5671654" y="5290"/>
                  <a:pt x="6008801" y="0"/>
                </a:cubicBezTo>
                <a:cubicBezTo>
                  <a:pt x="6345948" y="-5290"/>
                  <a:pt x="6300500" y="17317"/>
                  <a:pt x="6499905" y="0"/>
                </a:cubicBezTo>
                <a:cubicBezTo>
                  <a:pt x="6699310" y="-17317"/>
                  <a:pt x="6792130" y="44550"/>
                  <a:pt x="6991009" y="0"/>
                </a:cubicBezTo>
                <a:cubicBezTo>
                  <a:pt x="7189888" y="-44550"/>
                  <a:pt x="7423909" y="19971"/>
                  <a:pt x="7568778" y="0"/>
                </a:cubicBezTo>
                <a:cubicBezTo>
                  <a:pt x="7713647" y="-19971"/>
                  <a:pt x="8188189" y="66727"/>
                  <a:pt x="8666540" y="0"/>
                </a:cubicBezTo>
                <a:cubicBezTo>
                  <a:pt x="8677375" y="115529"/>
                  <a:pt x="8640417" y="254325"/>
                  <a:pt x="8666540" y="392415"/>
                </a:cubicBezTo>
                <a:cubicBezTo>
                  <a:pt x="8692663" y="530505"/>
                  <a:pt x="8622292" y="611177"/>
                  <a:pt x="8666540" y="769441"/>
                </a:cubicBezTo>
                <a:cubicBezTo>
                  <a:pt x="8550156" y="776096"/>
                  <a:pt x="8404008" y="717422"/>
                  <a:pt x="8175436" y="769441"/>
                </a:cubicBezTo>
                <a:cubicBezTo>
                  <a:pt x="7946864" y="821460"/>
                  <a:pt x="7933360" y="728904"/>
                  <a:pt x="7770998" y="769441"/>
                </a:cubicBezTo>
                <a:cubicBezTo>
                  <a:pt x="7608636" y="809978"/>
                  <a:pt x="7296823" y="686028"/>
                  <a:pt x="7019897" y="769441"/>
                </a:cubicBezTo>
                <a:cubicBezTo>
                  <a:pt x="6742971" y="852854"/>
                  <a:pt x="6723914" y="759798"/>
                  <a:pt x="6442128" y="769441"/>
                </a:cubicBezTo>
                <a:cubicBezTo>
                  <a:pt x="6160342" y="779084"/>
                  <a:pt x="6242445" y="760046"/>
                  <a:pt x="6124355" y="769441"/>
                </a:cubicBezTo>
                <a:cubicBezTo>
                  <a:pt x="6006265" y="778836"/>
                  <a:pt x="5662239" y="737188"/>
                  <a:pt x="5546586" y="769441"/>
                </a:cubicBezTo>
                <a:cubicBezTo>
                  <a:pt x="5430933" y="801694"/>
                  <a:pt x="5183019" y="736607"/>
                  <a:pt x="5055482" y="769441"/>
                </a:cubicBezTo>
                <a:cubicBezTo>
                  <a:pt x="4927945" y="802275"/>
                  <a:pt x="4804978" y="752058"/>
                  <a:pt x="4564378" y="769441"/>
                </a:cubicBezTo>
                <a:cubicBezTo>
                  <a:pt x="4323778" y="786824"/>
                  <a:pt x="4218188" y="717385"/>
                  <a:pt x="4073274" y="769441"/>
                </a:cubicBezTo>
                <a:cubicBezTo>
                  <a:pt x="3928360" y="821497"/>
                  <a:pt x="3792731" y="721394"/>
                  <a:pt x="3582170" y="769441"/>
                </a:cubicBezTo>
                <a:cubicBezTo>
                  <a:pt x="3371609" y="817488"/>
                  <a:pt x="3064907" y="757574"/>
                  <a:pt x="2917735" y="769441"/>
                </a:cubicBezTo>
                <a:cubicBezTo>
                  <a:pt x="2770564" y="781308"/>
                  <a:pt x="2518760" y="715235"/>
                  <a:pt x="2339966" y="769441"/>
                </a:cubicBezTo>
                <a:cubicBezTo>
                  <a:pt x="2161172" y="823647"/>
                  <a:pt x="2140524" y="760453"/>
                  <a:pt x="2022193" y="769441"/>
                </a:cubicBezTo>
                <a:cubicBezTo>
                  <a:pt x="1903862" y="778429"/>
                  <a:pt x="1673060" y="741935"/>
                  <a:pt x="1531089" y="769441"/>
                </a:cubicBezTo>
                <a:cubicBezTo>
                  <a:pt x="1389118" y="796947"/>
                  <a:pt x="1153709" y="735583"/>
                  <a:pt x="866654" y="769441"/>
                </a:cubicBezTo>
                <a:cubicBezTo>
                  <a:pt x="579600" y="803299"/>
                  <a:pt x="197709" y="682348"/>
                  <a:pt x="0" y="769441"/>
                </a:cubicBezTo>
                <a:cubicBezTo>
                  <a:pt x="-2372" y="592388"/>
                  <a:pt x="45592" y="451234"/>
                  <a:pt x="0" y="369332"/>
                </a:cubicBezTo>
                <a:cubicBezTo>
                  <a:pt x="-45592" y="287430"/>
                  <a:pt x="11271" y="176673"/>
                  <a:pt x="0" y="0"/>
                </a:cubicBezTo>
                <a:close/>
              </a:path>
              <a:path w="8666540" h="769441" stroke="0" extrusionOk="0">
                <a:moveTo>
                  <a:pt x="0" y="0"/>
                </a:moveTo>
                <a:cubicBezTo>
                  <a:pt x="237796" y="-41399"/>
                  <a:pt x="294679" y="1990"/>
                  <a:pt x="491104" y="0"/>
                </a:cubicBezTo>
                <a:cubicBezTo>
                  <a:pt x="687529" y="-1990"/>
                  <a:pt x="711416" y="5542"/>
                  <a:pt x="808877" y="0"/>
                </a:cubicBezTo>
                <a:cubicBezTo>
                  <a:pt x="906338" y="-5542"/>
                  <a:pt x="1226344" y="48509"/>
                  <a:pt x="1559977" y="0"/>
                </a:cubicBezTo>
                <a:cubicBezTo>
                  <a:pt x="1893610" y="-48509"/>
                  <a:pt x="1883573" y="23034"/>
                  <a:pt x="2051081" y="0"/>
                </a:cubicBezTo>
                <a:cubicBezTo>
                  <a:pt x="2218589" y="-23034"/>
                  <a:pt x="2367343" y="23367"/>
                  <a:pt x="2542185" y="0"/>
                </a:cubicBezTo>
                <a:cubicBezTo>
                  <a:pt x="2717027" y="-23367"/>
                  <a:pt x="2969440" y="67831"/>
                  <a:pt x="3293285" y="0"/>
                </a:cubicBezTo>
                <a:cubicBezTo>
                  <a:pt x="3617130" y="-67831"/>
                  <a:pt x="3522161" y="35373"/>
                  <a:pt x="3697724" y="0"/>
                </a:cubicBezTo>
                <a:cubicBezTo>
                  <a:pt x="3873287" y="-35373"/>
                  <a:pt x="4235525" y="53715"/>
                  <a:pt x="4448824" y="0"/>
                </a:cubicBezTo>
                <a:cubicBezTo>
                  <a:pt x="4662123" y="-53715"/>
                  <a:pt x="4887541" y="52525"/>
                  <a:pt x="5199924" y="0"/>
                </a:cubicBezTo>
                <a:cubicBezTo>
                  <a:pt x="5512307" y="-52525"/>
                  <a:pt x="5607395" y="56931"/>
                  <a:pt x="5777693" y="0"/>
                </a:cubicBezTo>
                <a:cubicBezTo>
                  <a:pt x="5947991" y="-56931"/>
                  <a:pt x="6198308" y="45921"/>
                  <a:pt x="6528793" y="0"/>
                </a:cubicBezTo>
                <a:cubicBezTo>
                  <a:pt x="6859278" y="-45921"/>
                  <a:pt x="6825221" y="50715"/>
                  <a:pt x="7019897" y="0"/>
                </a:cubicBezTo>
                <a:cubicBezTo>
                  <a:pt x="7214573" y="-50715"/>
                  <a:pt x="7345083" y="20325"/>
                  <a:pt x="7511001" y="0"/>
                </a:cubicBezTo>
                <a:cubicBezTo>
                  <a:pt x="7676919" y="-20325"/>
                  <a:pt x="7901572" y="15632"/>
                  <a:pt x="8175436" y="0"/>
                </a:cubicBezTo>
                <a:cubicBezTo>
                  <a:pt x="8449301" y="-15632"/>
                  <a:pt x="8533857" y="34239"/>
                  <a:pt x="8666540" y="0"/>
                </a:cubicBezTo>
                <a:cubicBezTo>
                  <a:pt x="8698379" y="126979"/>
                  <a:pt x="8637951" y="311405"/>
                  <a:pt x="8666540" y="400109"/>
                </a:cubicBezTo>
                <a:cubicBezTo>
                  <a:pt x="8695129" y="488813"/>
                  <a:pt x="8656347" y="666086"/>
                  <a:pt x="8666540" y="769441"/>
                </a:cubicBezTo>
                <a:cubicBezTo>
                  <a:pt x="8471856" y="791799"/>
                  <a:pt x="8327211" y="747153"/>
                  <a:pt x="8002105" y="769441"/>
                </a:cubicBezTo>
                <a:cubicBezTo>
                  <a:pt x="7676999" y="791729"/>
                  <a:pt x="7814701" y="761940"/>
                  <a:pt x="7684332" y="769441"/>
                </a:cubicBezTo>
                <a:cubicBezTo>
                  <a:pt x="7553963" y="776942"/>
                  <a:pt x="7472864" y="763512"/>
                  <a:pt x="7279894" y="769441"/>
                </a:cubicBezTo>
                <a:cubicBezTo>
                  <a:pt x="7086924" y="775370"/>
                  <a:pt x="6872576" y="751727"/>
                  <a:pt x="6528793" y="769441"/>
                </a:cubicBezTo>
                <a:cubicBezTo>
                  <a:pt x="6185010" y="787155"/>
                  <a:pt x="6218817" y="728876"/>
                  <a:pt x="5951024" y="769441"/>
                </a:cubicBezTo>
                <a:cubicBezTo>
                  <a:pt x="5683231" y="810006"/>
                  <a:pt x="5660491" y="743231"/>
                  <a:pt x="5546586" y="769441"/>
                </a:cubicBezTo>
                <a:cubicBezTo>
                  <a:pt x="5432681" y="795651"/>
                  <a:pt x="5210133" y="734242"/>
                  <a:pt x="4968816" y="769441"/>
                </a:cubicBezTo>
                <a:cubicBezTo>
                  <a:pt x="4727499" y="804640"/>
                  <a:pt x="4788383" y="733727"/>
                  <a:pt x="4651043" y="769441"/>
                </a:cubicBezTo>
                <a:cubicBezTo>
                  <a:pt x="4513703" y="805155"/>
                  <a:pt x="4436814" y="751280"/>
                  <a:pt x="4333270" y="769441"/>
                </a:cubicBezTo>
                <a:cubicBezTo>
                  <a:pt x="4229726" y="787602"/>
                  <a:pt x="3878288" y="709373"/>
                  <a:pt x="3755501" y="769441"/>
                </a:cubicBezTo>
                <a:cubicBezTo>
                  <a:pt x="3632714" y="829509"/>
                  <a:pt x="3439529" y="732498"/>
                  <a:pt x="3351062" y="769441"/>
                </a:cubicBezTo>
                <a:cubicBezTo>
                  <a:pt x="3262595" y="806384"/>
                  <a:pt x="2930166" y="730596"/>
                  <a:pt x="2686627" y="769441"/>
                </a:cubicBezTo>
                <a:cubicBezTo>
                  <a:pt x="2443089" y="808286"/>
                  <a:pt x="2482689" y="753143"/>
                  <a:pt x="2282189" y="769441"/>
                </a:cubicBezTo>
                <a:cubicBezTo>
                  <a:pt x="2081689" y="785739"/>
                  <a:pt x="1759920" y="753930"/>
                  <a:pt x="1617754" y="769441"/>
                </a:cubicBezTo>
                <a:cubicBezTo>
                  <a:pt x="1475589" y="784952"/>
                  <a:pt x="1391468" y="766592"/>
                  <a:pt x="1299981" y="769441"/>
                </a:cubicBezTo>
                <a:cubicBezTo>
                  <a:pt x="1208494" y="772290"/>
                  <a:pt x="822409" y="727163"/>
                  <a:pt x="635546" y="769441"/>
                </a:cubicBezTo>
                <a:cubicBezTo>
                  <a:pt x="448683" y="811719"/>
                  <a:pt x="294541" y="769339"/>
                  <a:pt x="0" y="769441"/>
                </a:cubicBezTo>
                <a:cubicBezTo>
                  <a:pt x="-16154" y="594805"/>
                  <a:pt x="10010" y="588490"/>
                  <a:pt x="0" y="407804"/>
                </a:cubicBezTo>
                <a:cubicBezTo>
                  <a:pt x="-10010" y="227118"/>
                  <a:pt x="35710" y="102230"/>
                  <a:pt x="0" y="0"/>
                </a:cubicBezTo>
                <a:close/>
              </a:path>
            </a:pathLst>
          </a:custGeom>
          <a:solidFill>
            <a:schemeClr val="accent4"/>
          </a:solidFill>
          <a:ln w="38100">
            <a:solidFill>
              <a:srgbClr val="FFC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none">
            <a:spAutoFit/>
          </a:bodyPr>
          <a:lstStyle/>
          <a:p>
            <a:pPr marL="0" marR="0" lvl="0" indent="0" algn="ctr" defTabSz="914400" rtl="0" eaLnBrk="1" fontAlgn="auto" latinLnBrk="0" hangingPunct="1">
              <a:lnSpc>
                <a:spcPct val="100000"/>
              </a:lnSpc>
              <a:spcBef>
                <a:spcPts val="0"/>
              </a:spcBef>
              <a:spcAft>
                <a:spcPts val="422"/>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Competence + </a:t>
            </a:r>
            <a:r>
              <a:rPr kumimoji="0" lang="en-US" sz="4400" b="1" i="0" u="none" strike="noStrike" kern="1200" cap="none" spc="0" normalizeH="0" baseline="0" noProof="0" dirty="0">
                <a:ln>
                  <a:noFill/>
                </a:ln>
                <a:solidFill>
                  <a:srgbClr val="FF0000"/>
                </a:solidFill>
                <a:effectLst/>
                <a:uLnTx/>
                <a:uFillTx/>
                <a:latin typeface="Calibri" panose="020F0502020204030204"/>
                <a:ea typeface="+mn-ea"/>
                <a:cs typeface="+mn-cs"/>
              </a:rPr>
              <a:t>Action</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 Confidence </a:t>
            </a:r>
          </a:p>
        </p:txBody>
      </p:sp>
    </p:spTree>
    <p:extLst>
      <p:ext uri="{BB962C8B-B14F-4D97-AF65-F5344CB8AC3E}">
        <p14:creationId xmlns:p14="http://schemas.microsoft.com/office/powerpoint/2010/main" val="2323433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B59E3458-7FC3-4954-86FF-E81AECA3B1F3}"/>
              </a:ext>
            </a:extLst>
          </p:cNvPr>
          <p:cNvGraphicFramePr/>
          <p:nvPr/>
        </p:nvGraphicFramePr>
        <p:xfrm>
          <a:off x="1204510" y="2244561"/>
          <a:ext cx="6734979" cy="37038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id="{C581AF0D-C894-4999-84C1-5507F840CB17}"/>
              </a:ext>
            </a:extLst>
          </p:cNvPr>
          <p:cNvGrpSpPr/>
          <p:nvPr/>
        </p:nvGrpSpPr>
        <p:grpSpPr>
          <a:xfrm>
            <a:off x="0" y="365202"/>
            <a:ext cx="9144000" cy="1286713"/>
            <a:chOff x="384880" y="2139"/>
            <a:chExt cx="7273462" cy="1286713"/>
          </a:xfrm>
          <a:solidFill>
            <a:srgbClr val="005A84"/>
          </a:solidFill>
        </p:grpSpPr>
        <p:sp>
          <p:nvSpPr>
            <p:cNvPr id="8" name="Rectangle: Rounded Corners 7">
              <a:extLst>
                <a:ext uri="{FF2B5EF4-FFF2-40B4-BE49-F238E27FC236}">
                  <a16:creationId xmlns:a16="http://schemas.microsoft.com/office/drawing/2014/main" id="{9858CBEB-D90B-41B6-A6B8-2A37DA31903B}"/>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9" name="Rectangle: Rounded Corners 4">
              <a:extLst>
                <a:ext uri="{FF2B5EF4-FFF2-40B4-BE49-F238E27FC236}">
                  <a16:creationId xmlns:a16="http://schemas.microsoft.com/office/drawing/2014/main" id="{A98F8342-FB2D-4766-80BB-418E16F35103}"/>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Confidence Continuum</a:t>
              </a:r>
            </a:p>
          </p:txBody>
        </p:sp>
      </p:grpSp>
      <p:sp>
        <p:nvSpPr>
          <p:cNvPr id="2" name="TextBox 1">
            <a:extLst>
              <a:ext uri="{FF2B5EF4-FFF2-40B4-BE49-F238E27FC236}">
                <a16:creationId xmlns:a16="http://schemas.microsoft.com/office/drawing/2014/main" id="{578CE580-7D2E-4AF3-9A66-F30AF8826AAB}"/>
              </a:ext>
            </a:extLst>
          </p:cNvPr>
          <p:cNvSpPr txBox="1"/>
          <p:nvPr/>
        </p:nvSpPr>
        <p:spPr>
          <a:xfrm>
            <a:off x="1204510" y="6178339"/>
            <a:ext cx="79613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*The action must involve another person (email, meeting, phone call, etc.)</a:t>
            </a:r>
          </a:p>
        </p:txBody>
      </p:sp>
    </p:spTree>
    <p:extLst>
      <p:ext uri="{BB962C8B-B14F-4D97-AF65-F5344CB8AC3E}">
        <p14:creationId xmlns:p14="http://schemas.microsoft.com/office/powerpoint/2010/main" val="691125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D356FC-FAD6-44C7-9DEC-2F818460E212}"/>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gn="ctr" defTabSz="914400"/>
            <a:r>
              <a:rPr lang="en-US" sz="4200" kern="1200" dirty="0">
                <a:solidFill>
                  <a:srgbClr val="FFFFFF"/>
                </a:solidFill>
                <a:latin typeface="+mj-lt"/>
                <a:ea typeface="+mj-ea"/>
                <a:cs typeface="+mj-cs"/>
              </a:rPr>
              <a:t>Zoom Poll</a:t>
            </a: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Graphic 5" descr="Bar chart">
            <a:extLst>
              <a:ext uri="{FF2B5EF4-FFF2-40B4-BE49-F238E27FC236}">
                <a16:creationId xmlns:a16="http://schemas.microsoft.com/office/drawing/2014/main" id="{683C0D9F-CE03-42D2-BF06-877DA836870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215651" y="914400"/>
            <a:ext cx="1930350" cy="1930350"/>
          </a:xfrm>
          <a:prstGeom prst="rect">
            <a:avLst/>
          </a:prstGeom>
        </p:spPr>
      </p:pic>
      <p:sp>
        <p:nvSpPr>
          <p:cNvPr id="7" name="Title 1">
            <a:extLst>
              <a:ext uri="{FF2B5EF4-FFF2-40B4-BE49-F238E27FC236}">
                <a16:creationId xmlns:a16="http://schemas.microsoft.com/office/drawing/2014/main" id="{6C8EF917-9C76-4D72-9A86-65DCD54AD53E}"/>
              </a:ext>
            </a:extLst>
          </p:cNvPr>
          <p:cNvSpPr txBox="1">
            <a:spLocks/>
          </p:cNvSpPr>
          <p:nvPr/>
        </p:nvSpPr>
        <p:spPr>
          <a:xfrm>
            <a:off x="4571999" y="3017104"/>
            <a:ext cx="4223209" cy="3408124"/>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n-lt"/>
                <a:ea typeface="+mj-ea"/>
                <a:cs typeface="+mj-cs"/>
              </a:rPr>
              <a:t>Did you </a:t>
            </a:r>
            <a:r>
              <a:rPr lang="en-US" sz="2800" dirty="0">
                <a:solidFill>
                  <a:prstClr val="black"/>
                </a:solidFill>
                <a:latin typeface="+mn-lt"/>
              </a:rPr>
              <a:t>take your 1 action?</a:t>
            </a:r>
          </a:p>
          <a:p>
            <a:pPr marL="457200" marR="0" lvl="0" indent="-457200"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n-lt"/>
                <a:ea typeface="+mj-ea"/>
                <a:cs typeface="+mj-cs"/>
              </a:rPr>
              <a:t>Yes!!</a:t>
            </a:r>
          </a:p>
          <a:p>
            <a:pPr marL="457200" marR="0" lvl="0" indent="-457200"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sz="2400" dirty="0">
                <a:solidFill>
                  <a:prstClr val="black"/>
                </a:solidFill>
                <a:latin typeface="+mn-lt"/>
              </a:rPr>
              <a:t>Sort of?</a:t>
            </a:r>
          </a:p>
          <a:p>
            <a:pPr marL="457200" marR="0" lvl="0" indent="-457200"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sz="2400" dirty="0">
                <a:solidFill>
                  <a:prstClr val="black"/>
                </a:solidFill>
                <a:latin typeface="+mn-lt"/>
              </a:rPr>
              <a:t>It’s on my To Do List!</a:t>
            </a:r>
          </a:p>
          <a:p>
            <a:pPr marL="457200" marR="0" lvl="0" indent="-457200"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sz="2400" dirty="0">
                <a:solidFill>
                  <a:prstClr val="black"/>
                </a:solidFill>
                <a:latin typeface="+mn-lt"/>
              </a:rPr>
              <a:t>Nope. And I feel zero guilt about it. </a:t>
            </a:r>
          </a:p>
          <a:p>
            <a:pPr marL="457200" marR="0" lvl="0" indent="-457200"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endParaRPr lang="en-US" sz="2800" dirty="0">
              <a:solidFill>
                <a:prstClr val="black"/>
              </a:solidFill>
              <a:latin typeface="Calibri Light" panose="020F0302020204030204"/>
            </a:endParaRP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4597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8045422F-7258-40AC-BD2E-2469AA448922}"/>
              </a:ext>
            </a:extLst>
          </p:cNvPr>
          <p:cNvPicPr>
            <a:picLocks noChangeAspect="1"/>
          </p:cNvPicPr>
          <p:nvPr/>
        </p:nvPicPr>
        <p:blipFill rotWithShape="1">
          <a:blip r:embed="rId3">
            <a:extLst>
              <a:ext uri="{28A0092B-C50C-407E-A947-70E740481C1C}">
                <a14:useLocalDpi xmlns:a14="http://schemas.microsoft.com/office/drawing/2010/main" val="0"/>
              </a:ext>
            </a:extLst>
          </a:blip>
          <a:srcRect r="-1"/>
          <a:stretch/>
        </p:blipFill>
        <p:spPr>
          <a:xfrm>
            <a:off x="-1523979" y="11"/>
            <a:ext cx="12191979" cy="6857991"/>
          </a:xfrm>
          <a:prstGeom prst="rect">
            <a:avLst/>
          </a:prstGeom>
        </p:spPr>
      </p:pic>
      <p:sp>
        <p:nvSpPr>
          <p:cNvPr id="4" name="Rectangle 3">
            <a:extLst>
              <a:ext uri="{FF2B5EF4-FFF2-40B4-BE49-F238E27FC236}">
                <a16:creationId xmlns:a16="http://schemas.microsoft.com/office/drawing/2014/main" id="{4A10A94F-EC9B-4CF8-8A39-187E74908C6E}"/>
              </a:ext>
            </a:extLst>
          </p:cNvPr>
          <p:cNvSpPr/>
          <p:nvPr/>
        </p:nvSpPr>
        <p:spPr>
          <a:xfrm>
            <a:off x="3682021" y="2268832"/>
            <a:ext cx="6946830" cy="2768367"/>
          </a:xfrm>
          <a:prstGeom prst="rect">
            <a:avLst/>
          </a:prstGeom>
          <a:solidFill>
            <a:srgbClr val="004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4046765" y="2925277"/>
            <a:ext cx="4577562" cy="1455476"/>
          </a:xfrm>
        </p:spPr>
        <p:txBody>
          <a:bodyPr>
            <a:normAutofit/>
          </a:bodyPr>
          <a:lstStyle/>
          <a:p>
            <a:pPr algn="l">
              <a:spcAft>
                <a:spcPts val="600"/>
              </a:spcAft>
            </a:pPr>
            <a:r>
              <a:rPr lang="en-US" sz="3600" dirty="0"/>
              <a:t>Corinne Barber</a:t>
            </a:r>
          </a:p>
          <a:p>
            <a:pPr algn="l">
              <a:spcAft>
                <a:spcPts val="600"/>
              </a:spcAft>
            </a:pPr>
            <a:r>
              <a:rPr lang="en-US" sz="3600" dirty="0">
                <a:solidFill>
                  <a:schemeClr val="tx1"/>
                </a:solidFill>
              </a:rPr>
              <a:t>Brown University</a:t>
            </a:r>
          </a:p>
        </p:txBody>
      </p:sp>
      <p:pic>
        <p:nvPicPr>
          <p:cNvPr id="5" name="Picture 4">
            <a:extLst>
              <a:ext uri="{FF2B5EF4-FFF2-40B4-BE49-F238E27FC236}">
                <a16:creationId xmlns:a16="http://schemas.microsoft.com/office/drawing/2014/main" id="{357906F5-85FE-4AF5-88AC-F4020066C3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424" y="1990902"/>
            <a:ext cx="3324225" cy="33242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432325373"/>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A1D7EC86-7CB9-431D-8AC3-8AAF0440B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Rectangle 11">
            <a:extLst>
              <a:ext uri="{FF2B5EF4-FFF2-40B4-BE49-F238E27FC236}">
                <a16:creationId xmlns:a16="http://schemas.microsoft.com/office/drawing/2014/main" id="{D4B9777F-B610-419B-9193-80306388F3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Arc 13">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831390" y="775849"/>
            <a:ext cx="2240924"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16EDF61-EDB7-4483-A922-0639E5ABA3BC}"/>
              </a:ext>
            </a:extLst>
          </p:cNvPr>
          <p:cNvSpPr>
            <a:spLocks noGrp="1"/>
          </p:cNvSpPr>
          <p:nvPr>
            <p:ph type="title"/>
          </p:nvPr>
        </p:nvSpPr>
        <p:spPr>
          <a:xfrm>
            <a:off x="505584" y="724005"/>
            <a:ext cx="4706620" cy="2387600"/>
          </a:xfrm>
        </p:spPr>
        <p:txBody>
          <a:bodyPr vert="horz" lIns="91440" tIns="45720" rIns="91440" bIns="45720" rtlCol="0" anchor="b">
            <a:normAutofit/>
          </a:bodyPr>
          <a:lstStyle/>
          <a:p>
            <a:pPr defTabSz="914400"/>
            <a:r>
              <a:rPr lang="en-US" sz="3600" dirty="0"/>
              <a:t>Cultivating</a:t>
            </a:r>
            <a:br>
              <a:rPr lang="en-US" sz="3600" dirty="0"/>
            </a:br>
            <a:r>
              <a:rPr lang="en-US" sz="3600" dirty="0"/>
              <a:t>Resilience*</a:t>
            </a:r>
          </a:p>
        </p:txBody>
      </p:sp>
      <p:pic>
        <p:nvPicPr>
          <p:cNvPr id="5" name="Picture 4">
            <a:extLst>
              <a:ext uri="{FF2B5EF4-FFF2-40B4-BE49-F238E27FC236}">
                <a16:creationId xmlns:a16="http://schemas.microsoft.com/office/drawing/2014/main" id="{94229D38-4B96-4866-8DF7-630D163DE473}"/>
              </a:ext>
            </a:extLst>
          </p:cNvPr>
          <p:cNvPicPr>
            <a:picLocks noChangeAspect="1"/>
          </p:cNvPicPr>
          <p:nvPr/>
        </p:nvPicPr>
        <p:blipFill rotWithShape="1">
          <a:blip r:embed="rId3"/>
          <a:srcRect l="5514"/>
          <a:stretch/>
        </p:blipFill>
        <p:spPr>
          <a:xfrm>
            <a:off x="4300326" y="-1"/>
            <a:ext cx="4843674"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
        <p:nvSpPr>
          <p:cNvPr id="16" name="Rectangle 15">
            <a:extLst>
              <a:ext uri="{FF2B5EF4-FFF2-40B4-BE49-F238E27FC236}">
                <a16:creationId xmlns:a16="http://schemas.microsoft.com/office/drawing/2014/main" id="{95106A28-883A-4993-BF9E-C403B81A8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5701" y="4274457"/>
            <a:ext cx="618942"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5AE4E4F-9F4C-43ED-8299-9BD63B74E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56" y="5649686"/>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Text Placeholder 5">
            <a:extLst>
              <a:ext uri="{FF2B5EF4-FFF2-40B4-BE49-F238E27FC236}">
                <a16:creationId xmlns:a16="http://schemas.microsoft.com/office/drawing/2014/main" id="{9A497E28-5E5A-44C0-BA64-68246825DDAA}"/>
              </a:ext>
            </a:extLst>
          </p:cNvPr>
          <p:cNvSpPr>
            <a:spLocks noGrp="1"/>
          </p:cNvSpPr>
          <p:nvPr>
            <p:ph type="body" idx="1"/>
          </p:nvPr>
        </p:nvSpPr>
        <p:spPr>
          <a:xfrm>
            <a:off x="505584" y="3399016"/>
            <a:ext cx="7886700" cy="1500187"/>
          </a:xfrm>
        </p:spPr>
        <p:txBody>
          <a:bodyPr>
            <a:normAutofit/>
          </a:bodyPr>
          <a:lstStyle/>
          <a:p>
            <a:r>
              <a:rPr lang="en-US" sz="2800" i="1" dirty="0">
                <a:solidFill>
                  <a:schemeClr val="tx1"/>
                </a:solidFill>
                <a:latin typeface="+mj-lt"/>
              </a:rPr>
              <a:t>*Self-Compassion</a:t>
            </a:r>
          </a:p>
        </p:txBody>
      </p:sp>
    </p:spTree>
    <p:extLst>
      <p:ext uri="{BB962C8B-B14F-4D97-AF65-F5344CB8AC3E}">
        <p14:creationId xmlns:p14="http://schemas.microsoft.com/office/powerpoint/2010/main" val="790302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E214AA7-F028-4A0D-8698-61AEC754D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159834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E4FFAD8-4F29-479E-89FF-F61940D7273D}"/>
              </a:ext>
            </a:extLst>
          </p:cNvPr>
          <p:cNvSpPr>
            <a:spLocks noGrp="1"/>
          </p:cNvSpPr>
          <p:nvPr>
            <p:ph type="title"/>
          </p:nvPr>
        </p:nvSpPr>
        <p:spPr>
          <a:xfrm>
            <a:off x="869949" y="995318"/>
            <a:ext cx="7404101" cy="1193968"/>
          </a:xfrm>
          <a:solidFill>
            <a:srgbClr val="FFFFFF"/>
          </a:solidFill>
          <a:ln w="38100">
            <a:solidFill>
              <a:srgbClr val="7F7F7F"/>
            </a:solidFill>
            <a:miter lim="800000"/>
          </a:ln>
        </p:spPr>
        <p:txBody>
          <a:bodyPr>
            <a:normAutofit/>
          </a:bodyPr>
          <a:lstStyle/>
          <a:p>
            <a:pPr algn="ctr"/>
            <a:r>
              <a:rPr lang="en-US" sz="3600" dirty="0">
                <a:solidFill>
                  <a:srgbClr val="3F3F3F"/>
                </a:solidFill>
              </a:rPr>
              <a:t>Resilience vs. Self-Compassion</a:t>
            </a:r>
          </a:p>
        </p:txBody>
      </p:sp>
      <p:sp>
        <p:nvSpPr>
          <p:cNvPr id="3" name="Content Placeholder 2">
            <a:extLst>
              <a:ext uri="{FF2B5EF4-FFF2-40B4-BE49-F238E27FC236}">
                <a16:creationId xmlns:a16="http://schemas.microsoft.com/office/drawing/2014/main" id="{5813C964-38E3-4FCE-99EA-1D30482EF279}"/>
              </a:ext>
            </a:extLst>
          </p:cNvPr>
          <p:cNvSpPr>
            <a:spLocks noGrp="1"/>
          </p:cNvSpPr>
          <p:nvPr>
            <p:ph sz="half" idx="1"/>
          </p:nvPr>
        </p:nvSpPr>
        <p:spPr>
          <a:xfrm>
            <a:off x="1107686" y="3443681"/>
            <a:ext cx="3223013" cy="2959777"/>
          </a:xfrm>
        </p:spPr>
        <p:txBody>
          <a:bodyPr anchor="t">
            <a:normAutofit/>
          </a:bodyPr>
          <a:lstStyle/>
          <a:p>
            <a:pPr marL="0" indent="0">
              <a:buNone/>
            </a:pPr>
            <a:r>
              <a:rPr lang="en-US" sz="2800" dirty="0"/>
              <a:t>Resilience</a:t>
            </a:r>
            <a:endParaRPr lang="en-US" sz="2000" dirty="0"/>
          </a:p>
          <a:p>
            <a:r>
              <a:rPr lang="en-US" sz="2000" dirty="0"/>
              <a:t>Process of adapting well in the face of trauma</a:t>
            </a:r>
          </a:p>
          <a:p>
            <a:pPr marL="0" indent="0">
              <a:buNone/>
            </a:pPr>
            <a:endParaRPr lang="en-US" sz="1700" dirty="0"/>
          </a:p>
        </p:txBody>
      </p:sp>
      <p:cxnSp>
        <p:nvCxnSpPr>
          <p:cNvPr id="11" name="Straight Connector 10">
            <a:extLst>
              <a:ext uri="{FF2B5EF4-FFF2-40B4-BE49-F238E27FC236}">
                <a16:creationId xmlns:a16="http://schemas.microsoft.com/office/drawing/2014/main" id="{D6206FDC-2777-4D7F-AF9C-73413DA664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2000" y="2888250"/>
            <a:ext cx="0" cy="2769135"/>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C2106DFA-4890-4245-A11D-12EFF9BF84FA}"/>
              </a:ext>
            </a:extLst>
          </p:cNvPr>
          <p:cNvSpPr>
            <a:spLocks noGrp="1"/>
          </p:cNvSpPr>
          <p:nvPr>
            <p:ph sz="half" idx="2"/>
          </p:nvPr>
        </p:nvSpPr>
        <p:spPr>
          <a:xfrm>
            <a:off x="4813298" y="3443681"/>
            <a:ext cx="3219445" cy="2959778"/>
          </a:xfrm>
        </p:spPr>
        <p:txBody>
          <a:bodyPr anchor="t">
            <a:normAutofit/>
          </a:bodyPr>
          <a:lstStyle/>
          <a:p>
            <a:pPr marL="0" indent="0">
              <a:buNone/>
            </a:pPr>
            <a:r>
              <a:rPr lang="en-US" sz="2800" dirty="0"/>
              <a:t>Self-Compassion</a:t>
            </a:r>
          </a:p>
          <a:p>
            <a:r>
              <a:rPr lang="en-US" sz="2000" dirty="0"/>
              <a:t>Emotionally-supportive attitude toward self</a:t>
            </a:r>
          </a:p>
        </p:txBody>
      </p:sp>
      <p:pic>
        <p:nvPicPr>
          <p:cNvPr id="6" name="Graphic 5" descr="Lightning">
            <a:extLst>
              <a:ext uri="{FF2B5EF4-FFF2-40B4-BE49-F238E27FC236}">
                <a16:creationId xmlns:a16="http://schemas.microsoft.com/office/drawing/2014/main" id="{1B6E7947-EA0E-42D1-B966-42C25BA396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19192" y="2494841"/>
            <a:ext cx="1077865" cy="1077865"/>
          </a:xfrm>
          <a:prstGeom prst="rect">
            <a:avLst/>
          </a:prstGeom>
        </p:spPr>
      </p:pic>
      <p:pic>
        <p:nvPicPr>
          <p:cNvPr id="8" name="Graphic 7" descr="Partial sun">
            <a:extLst>
              <a:ext uri="{FF2B5EF4-FFF2-40B4-BE49-F238E27FC236}">
                <a16:creationId xmlns:a16="http://schemas.microsoft.com/office/drawing/2014/main" id="{CC3EF60C-F401-41DD-81F7-E70C3886933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876990" y="2511257"/>
            <a:ext cx="914400" cy="914400"/>
          </a:xfrm>
          <a:prstGeom prst="rect">
            <a:avLst/>
          </a:prstGeom>
        </p:spPr>
      </p:pic>
    </p:spTree>
    <p:extLst>
      <p:ext uri="{BB962C8B-B14F-4D97-AF65-F5344CB8AC3E}">
        <p14:creationId xmlns:p14="http://schemas.microsoft.com/office/powerpoint/2010/main" val="2615903053"/>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3" name="Straight Arrow Connector 72">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7892CD39-4A45-46CB-9C0F-D1225A2B5F66}"/>
              </a:ext>
            </a:extLst>
          </p:cNvPr>
          <p:cNvSpPr>
            <a:spLocks noGrp="1"/>
          </p:cNvSpPr>
          <p:nvPr>
            <p:ph type="title"/>
          </p:nvPr>
        </p:nvSpPr>
        <p:spPr>
          <a:xfrm>
            <a:off x="362935" y="633911"/>
            <a:ext cx="8418129" cy="1193968"/>
          </a:xfrm>
          <a:solidFill>
            <a:schemeClr val="tx1">
              <a:lumMod val="85000"/>
              <a:lumOff val="15000"/>
            </a:schemeClr>
          </a:solidFill>
          <a:ln w="38100">
            <a:solidFill>
              <a:srgbClr val="7F7F7F"/>
            </a:solidFill>
            <a:miter lim="800000"/>
          </a:ln>
        </p:spPr>
        <p:txBody>
          <a:bodyPr>
            <a:normAutofit/>
          </a:bodyPr>
          <a:lstStyle/>
          <a:p>
            <a:r>
              <a:rPr lang="en-US" sz="4000" dirty="0">
                <a:solidFill>
                  <a:schemeClr val="bg1"/>
                </a:solidFill>
              </a:rPr>
              <a:t> Self-Compassion</a:t>
            </a:r>
            <a:br>
              <a:rPr lang="en-US" sz="2200" dirty="0">
                <a:solidFill>
                  <a:schemeClr val="bg1"/>
                </a:solidFill>
              </a:rPr>
            </a:br>
            <a:r>
              <a:rPr lang="en-US" sz="2200" dirty="0">
                <a:solidFill>
                  <a:schemeClr val="bg1"/>
                </a:solidFill>
              </a:rPr>
              <a:t>  </a:t>
            </a:r>
            <a:r>
              <a:rPr lang="en-US" sz="2800" i="1" dirty="0">
                <a:solidFill>
                  <a:schemeClr val="bg1"/>
                </a:solidFill>
              </a:rPr>
              <a:t>Synonyms: self-love, self-acceptance, self-preservation</a:t>
            </a:r>
          </a:p>
        </p:txBody>
      </p:sp>
      <p:sp>
        <p:nvSpPr>
          <p:cNvPr id="14" name="Rectangle 13">
            <a:extLst>
              <a:ext uri="{FF2B5EF4-FFF2-40B4-BE49-F238E27FC236}">
                <a16:creationId xmlns:a16="http://schemas.microsoft.com/office/drawing/2014/main" id="{CD54977C-59C2-4E4C-BED1-D82A22C32762}"/>
              </a:ext>
            </a:extLst>
          </p:cNvPr>
          <p:cNvSpPr/>
          <p:nvPr/>
        </p:nvSpPr>
        <p:spPr>
          <a:xfrm>
            <a:off x="178749" y="2139302"/>
            <a:ext cx="3711582" cy="728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3">
            <a:extLst>
              <a:ext uri="{FF2B5EF4-FFF2-40B4-BE49-F238E27FC236}">
                <a16:creationId xmlns:a16="http://schemas.microsoft.com/office/drawing/2014/main" id="{F787BD38-A1E9-43D7-8157-5F195F9E0120}"/>
              </a:ext>
            </a:extLst>
          </p:cNvPr>
          <p:cNvSpPr txBox="1">
            <a:spLocks/>
          </p:cNvSpPr>
          <p:nvPr/>
        </p:nvSpPr>
        <p:spPr>
          <a:xfrm>
            <a:off x="3890331" y="3210239"/>
            <a:ext cx="4140200" cy="1568334"/>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endParaRPr lang="en-US" sz="1400" dirty="0"/>
          </a:p>
          <a:p>
            <a:r>
              <a:rPr lang="en-US" sz="2000" dirty="0"/>
              <a:t>In a society that says, ‘Put yourself last,’ </a:t>
            </a:r>
            <a:r>
              <a:rPr lang="en-US" sz="2000" b="1" dirty="0"/>
              <a:t>self-love </a:t>
            </a:r>
            <a:r>
              <a:rPr lang="en-US" sz="2000" dirty="0"/>
              <a:t>and </a:t>
            </a:r>
            <a:r>
              <a:rPr lang="en-US" sz="2000" b="1" dirty="0"/>
              <a:t>self-acceptance</a:t>
            </a:r>
            <a:r>
              <a:rPr lang="en-US" sz="2000" dirty="0"/>
              <a:t> are almost revolutionary.</a:t>
            </a:r>
          </a:p>
        </p:txBody>
      </p:sp>
      <p:sp>
        <p:nvSpPr>
          <p:cNvPr id="18" name="Rectangle 17">
            <a:extLst>
              <a:ext uri="{FF2B5EF4-FFF2-40B4-BE49-F238E27FC236}">
                <a16:creationId xmlns:a16="http://schemas.microsoft.com/office/drawing/2014/main" id="{E129CBC2-5500-4E42-81D1-CDF544C01176}"/>
              </a:ext>
            </a:extLst>
          </p:cNvPr>
          <p:cNvSpPr/>
          <p:nvPr/>
        </p:nvSpPr>
        <p:spPr>
          <a:xfrm>
            <a:off x="3412135" y="2855726"/>
            <a:ext cx="2776909" cy="461665"/>
          </a:xfrm>
          <a:prstGeom prst="rect">
            <a:avLst/>
          </a:prstGeom>
        </p:spPr>
        <p:txBody>
          <a:bodyPr wrap="square">
            <a:spAutoFit/>
          </a:bodyPr>
          <a:lstStyle/>
          <a:p>
            <a:pPr lvl="0" algn="ctr"/>
            <a:r>
              <a:rPr lang="en-US" sz="2400" dirty="0" err="1"/>
              <a:t>Brené</a:t>
            </a:r>
            <a:r>
              <a:rPr kumimoji="0" lang="en-US" sz="2400" b="0" i="0" u="none" strike="noStrike" kern="1200" cap="none" spc="0" normalizeH="0" baseline="0" noProof="0" dirty="0">
                <a:ln>
                  <a:noFill/>
                </a:ln>
                <a:solidFill>
                  <a:prstClr val="black"/>
                </a:solidFill>
                <a:effectLst/>
                <a:uLnTx/>
                <a:uFillTx/>
              </a:rPr>
              <a:t> Brown</a:t>
            </a:r>
          </a:p>
        </p:txBody>
      </p:sp>
      <p:pic>
        <p:nvPicPr>
          <p:cNvPr id="19" name="Picture 18">
            <a:extLst>
              <a:ext uri="{FF2B5EF4-FFF2-40B4-BE49-F238E27FC236}">
                <a16:creationId xmlns:a16="http://schemas.microsoft.com/office/drawing/2014/main" id="{FE063F2C-18B1-4821-8A6D-5C0684BDF2AD}"/>
              </a:ext>
            </a:extLst>
          </p:cNvPr>
          <p:cNvPicPr>
            <a:picLocks noChangeAspect="1"/>
          </p:cNvPicPr>
          <p:nvPr/>
        </p:nvPicPr>
        <p:blipFill>
          <a:blip r:embed="rId3">
            <a:duotone>
              <a:prstClr val="black"/>
              <a:schemeClr val="accent4">
                <a:tint val="45000"/>
                <a:satMod val="400000"/>
              </a:schemeClr>
            </a:duotone>
            <a:extLst>
              <a:ext uri="{BEBA8EAE-BF5A-486C-A8C5-ECC9F3942E4B}">
                <a14:imgProps xmlns:a14="http://schemas.microsoft.com/office/drawing/2010/main">
                  <a14:imgLayer r:embed="rId4">
                    <a14:imgEffect>
                      <a14:artisticCutout/>
                    </a14:imgEffect>
                  </a14:imgLayer>
                </a14:imgProps>
              </a:ext>
            </a:extLst>
          </a:blip>
          <a:stretch>
            <a:fillRect/>
          </a:stretch>
        </p:blipFill>
        <p:spPr>
          <a:xfrm>
            <a:off x="924225" y="2855725"/>
            <a:ext cx="2773678" cy="1568321"/>
          </a:xfrm>
          <a:prstGeom prst="rect">
            <a:avLst/>
          </a:prstGeom>
        </p:spPr>
      </p:pic>
    </p:spTree>
    <p:extLst>
      <p:ext uri="{BB962C8B-B14F-4D97-AF65-F5344CB8AC3E}">
        <p14:creationId xmlns:p14="http://schemas.microsoft.com/office/powerpoint/2010/main" val="3872495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C91BCBFE-D231-4EA2-97B1-2AABF3960540}"/>
              </a:ext>
            </a:extLst>
          </p:cNvPr>
          <p:cNvGraphicFramePr>
            <a:graphicFrameLocks noGrp="1"/>
          </p:cNvGraphicFramePr>
          <p:nvPr>
            <p:ph idx="1"/>
            <p:extLst>
              <p:ext uri="{D42A27DB-BD31-4B8C-83A1-F6EECF244321}">
                <p14:modId xmlns:p14="http://schemas.microsoft.com/office/powerpoint/2010/main" val="1512706730"/>
              </p:ext>
            </p:extLst>
          </p:nvPr>
        </p:nvGraphicFramePr>
        <p:xfrm>
          <a:off x="543056" y="1837094"/>
          <a:ext cx="3346515" cy="3975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1">
            <a:extLst>
              <a:ext uri="{FF2B5EF4-FFF2-40B4-BE49-F238E27FC236}">
                <a16:creationId xmlns:a16="http://schemas.microsoft.com/office/drawing/2014/main" id="{8E9A6FF8-44CF-4802-AD9D-27BAE0F485AC}"/>
              </a:ext>
            </a:extLst>
          </p:cNvPr>
          <p:cNvSpPr>
            <a:spLocks noGrp="1"/>
          </p:cNvSpPr>
          <p:nvPr>
            <p:ph type="title"/>
          </p:nvPr>
        </p:nvSpPr>
        <p:spPr>
          <a:xfrm>
            <a:off x="4127499" y="2930418"/>
            <a:ext cx="4541459" cy="1307762"/>
          </a:xfrm>
        </p:spPr>
        <p:txBody>
          <a:bodyPr>
            <a:noAutofit/>
          </a:bodyPr>
          <a:lstStyle/>
          <a:p>
            <a:pPr algn="ctr"/>
            <a:r>
              <a:rPr lang="en-US" sz="3200" dirty="0">
                <a:latin typeface="+mn-lt"/>
              </a:rPr>
              <a:t>Caregivers</a:t>
            </a:r>
            <a:br>
              <a:rPr lang="en-US" sz="3200" dirty="0">
                <a:latin typeface="+mn-lt"/>
              </a:rPr>
            </a:br>
            <a:r>
              <a:rPr lang="en-US" dirty="0">
                <a:latin typeface="+mn-lt"/>
              </a:rPr>
              <a:t>(children, elderly parents, sick family members, fur babies, etc.)</a:t>
            </a:r>
            <a:endParaRPr lang="en-US" sz="1600" dirty="0">
              <a:latin typeface="+mn-lt"/>
            </a:endParaRPr>
          </a:p>
        </p:txBody>
      </p:sp>
      <p:sp>
        <p:nvSpPr>
          <p:cNvPr id="5" name="Title 1">
            <a:extLst>
              <a:ext uri="{FF2B5EF4-FFF2-40B4-BE49-F238E27FC236}">
                <a16:creationId xmlns:a16="http://schemas.microsoft.com/office/drawing/2014/main" id="{FB47F1BC-74B6-47A5-8190-51FCAEF11EB4}"/>
              </a:ext>
            </a:extLst>
          </p:cNvPr>
          <p:cNvSpPr txBox="1">
            <a:spLocks/>
          </p:cNvSpPr>
          <p:nvPr/>
        </p:nvSpPr>
        <p:spPr>
          <a:xfrm>
            <a:off x="362935" y="331190"/>
            <a:ext cx="8418129" cy="1193968"/>
          </a:xfrm>
          <a:prstGeom prst="rect">
            <a:avLst/>
          </a:prstGeom>
          <a:solidFill>
            <a:schemeClr val="tx1">
              <a:lumMod val="85000"/>
              <a:lumOff val="15000"/>
            </a:schemeClr>
          </a:solidFill>
          <a:ln w="38100">
            <a:solidFill>
              <a:srgbClr val="7F7F7F"/>
            </a:solidFill>
            <a:miter lim="800000"/>
          </a:ln>
        </p:spPr>
        <p:txBody>
          <a:bodyPr vert="horz" lIns="91440" tIns="45720" rIns="91440" bIns="45720" rtlCol="0" anchor="b">
            <a:norm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Light" panose="020F0302020204030204"/>
                <a:ea typeface="+mj-ea"/>
                <a:cs typeface="+mj-cs"/>
              </a:rPr>
              <a:t>Self-Compassion</a:t>
            </a:r>
            <a:br>
              <a:rPr kumimoji="0" lang="en-US" sz="2200" b="0" i="0" u="none" strike="noStrike" kern="1200" cap="none" spc="0" normalizeH="0" baseline="0" noProof="0" dirty="0">
                <a:ln>
                  <a:noFill/>
                </a:ln>
                <a:solidFill>
                  <a:prstClr val="white"/>
                </a:solidFill>
                <a:effectLst/>
                <a:uLnTx/>
                <a:uFillTx/>
                <a:latin typeface="Calibri Light" panose="020F0302020204030204"/>
                <a:ea typeface="+mj-ea"/>
                <a:cs typeface="+mj-cs"/>
              </a:rPr>
            </a:br>
            <a:r>
              <a:rPr kumimoji="0" lang="en-US" sz="2800" b="0" i="1" u="none" strike="noStrike" kern="1200" cap="none" spc="0" normalizeH="0" baseline="0" noProof="0" dirty="0">
                <a:ln>
                  <a:noFill/>
                </a:ln>
                <a:solidFill>
                  <a:prstClr val="white"/>
                </a:solidFill>
                <a:effectLst/>
                <a:uLnTx/>
                <a:uFillTx/>
                <a:latin typeface="Calibri Light" panose="020F0302020204030204"/>
                <a:ea typeface="+mj-ea"/>
                <a:cs typeface="+mj-cs"/>
              </a:rPr>
              <a:t>Synonyms: self-love, self-acceptance, self-preservation</a:t>
            </a:r>
          </a:p>
        </p:txBody>
      </p:sp>
    </p:spTree>
    <p:extLst>
      <p:ext uri="{BB962C8B-B14F-4D97-AF65-F5344CB8AC3E}">
        <p14:creationId xmlns:p14="http://schemas.microsoft.com/office/powerpoint/2010/main" val="2894228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3" name="Straight Arrow Connector 72">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D54977C-59C2-4E4C-BED1-D82A22C32762}"/>
              </a:ext>
            </a:extLst>
          </p:cNvPr>
          <p:cNvSpPr/>
          <p:nvPr/>
        </p:nvSpPr>
        <p:spPr>
          <a:xfrm>
            <a:off x="200372" y="2190691"/>
            <a:ext cx="3711582" cy="728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a:extLst>
              <a:ext uri="{FF2B5EF4-FFF2-40B4-BE49-F238E27FC236}">
                <a16:creationId xmlns:a16="http://schemas.microsoft.com/office/drawing/2014/main" id="{5FC82594-7F9E-485D-90A3-26CA9B077855}"/>
              </a:ext>
            </a:extLst>
          </p:cNvPr>
          <p:cNvSpPr txBox="1">
            <a:spLocks/>
          </p:cNvSpPr>
          <p:nvPr/>
        </p:nvSpPr>
        <p:spPr>
          <a:xfrm>
            <a:off x="362935" y="633911"/>
            <a:ext cx="8418129" cy="1193968"/>
          </a:xfrm>
          <a:prstGeom prst="rect">
            <a:avLst/>
          </a:prstGeom>
          <a:solidFill>
            <a:schemeClr val="tx1">
              <a:lumMod val="85000"/>
              <a:lumOff val="15000"/>
            </a:schemeClr>
          </a:solidFill>
          <a:ln w="38100">
            <a:solidFill>
              <a:srgbClr val="7F7F7F"/>
            </a:solidFill>
            <a:miter lim="800000"/>
          </a:ln>
        </p:spPr>
        <p:txBody>
          <a:bodyPr vert="horz" lIns="91440" tIns="45720" rIns="91440" bIns="45720" rtlCol="0" anchor="b">
            <a:norm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US" sz="4000">
                <a:solidFill>
                  <a:schemeClr val="bg1"/>
                </a:solidFill>
              </a:rPr>
              <a:t> Self-Compassion</a:t>
            </a:r>
            <a:br>
              <a:rPr lang="en-US" sz="2200">
                <a:solidFill>
                  <a:schemeClr val="bg1"/>
                </a:solidFill>
              </a:rPr>
            </a:br>
            <a:r>
              <a:rPr lang="en-US" sz="2200">
                <a:solidFill>
                  <a:schemeClr val="bg1"/>
                </a:solidFill>
              </a:rPr>
              <a:t>  </a:t>
            </a:r>
            <a:r>
              <a:rPr lang="en-US" sz="2800" i="1">
                <a:solidFill>
                  <a:schemeClr val="bg1"/>
                </a:solidFill>
              </a:rPr>
              <a:t>Synonyms: self-love, self-acceptance, self-preservation</a:t>
            </a:r>
            <a:endParaRPr lang="en-US" sz="2800" i="1" dirty="0">
              <a:solidFill>
                <a:schemeClr val="bg1"/>
              </a:solidFill>
            </a:endParaRPr>
          </a:p>
        </p:txBody>
      </p:sp>
      <p:pic>
        <p:nvPicPr>
          <p:cNvPr id="8" name="Picture 2">
            <a:extLst>
              <a:ext uri="{FF2B5EF4-FFF2-40B4-BE49-F238E27FC236}">
                <a16:creationId xmlns:a16="http://schemas.microsoft.com/office/drawing/2014/main" id="{DC783928-2503-401E-8FF2-98225A646227}"/>
              </a:ext>
            </a:extLst>
          </p:cNvPr>
          <p:cNvPicPr>
            <a:picLocks noGrp="1" noChangeAspect="1" noChangeArrowheads="1"/>
          </p:cNvPicPr>
          <p:nvPr>
            <p:ph type="pic" idx="1"/>
          </p:nvPr>
        </p:nvPicPr>
        <p:blipFill rotWithShape="1">
          <a:blip r:embed="rId3">
            <a:extLst>
              <a:ext uri="{28A0092B-C50C-407E-A947-70E740481C1C}">
                <a14:useLocalDpi xmlns:a14="http://schemas.microsoft.com/office/drawing/2010/main" val="0"/>
              </a:ext>
            </a:extLst>
          </a:blip>
          <a:srcRect l="15594" r="10769" b="235"/>
          <a:stretch/>
        </p:blipFill>
        <p:spPr bwMode="auto">
          <a:xfrm>
            <a:off x="1209267" y="2242344"/>
            <a:ext cx="2170586" cy="3153611"/>
          </a:xfrm>
          <a:prstGeom prst="round2Same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66E08764-D6C2-4E08-A0BD-9CDA0BD2D4ED}"/>
              </a:ext>
            </a:extLst>
          </p:cNvPr>
          <p:cNvSpPr/>
          <p:nvPr/>
        </p:nvSpPr>
        <p:spPr>
          <a:xfrm>
            <a:off x="2953543" y="3061357"/>
            <a:ext cx="2963874"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Audre Lorde</a:t>
            </a:r>
          </a:p>
        </p:txBody>
      </p:sp>
      <p:sp>
        <p:nvSpPr>
          <p:cNvPr id="20" name="Text Placeholder 3">
            <a:extLst>
              <a:ext uri="{FF2B5EF4-FFF2-40B4-BE49-F238E27FC236}">
                <a16:creationId xmlns:a16="http://schemas.microsoft.com/office/drawing/2014/main" id="{6828434A-9D29-4EC4-BE24-A9B30CF1DCE6}"/>
              </a:ext>
            </a:extLst>
          </p:cNvPr>
          <p:cNvSpPr txBox="1">
            <a:spLocks/>
          </p:cNvSpPr>
          <p:nvPr/>
        </p:nvSpPr>
        <p:spPr>
          <a:xfrm>
            <a:off x="3555024" y="3656879"/>
            <a:ext cx="4432156" cy="1772274"/>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en-US" sz="2000" dirty="0"/>
              <a:t>Caring for myself is not self-indulgence, it is </a:t>
            </a:r>
            <a:r>
              <a:rPr lang="en-US" sz="2000" b="1" dirty="0"/>
              <a:t>self-preservation</a:t>
            </a:r>
            <a:r>
              <a:rPr lang="en-US" sz="2000" dirty="0"/>
              <a:t>, and that is an act of political warfare.</a:t>
            </a:r>
            <a:endParaRPr lang="en-US" sz="3600" b="1" dirty="0">
              <a:solidFill>
                <a:srgbClr val="5E1171"/>
              </a:solidFill>
            </a:endParaRPr>
          </a:p>
        </p:txBody>
      </p:sp>
    </p:spTree>
    <p:extLst>
      <p:ext uri="{BB962C8B-B14F-4D97-AF65-F5344CB8AC3E}">
        <p14:creationId xmlns:p14="http://schemas.microsoft.com/office/powerpoint/2010/main" val="2332532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C91BCBFE-D231-4EA2-97B1-2AABF3960540}"/>
              </a:ext>
            </a:extLst>
          </p:cNvPr>
          <p:cNvGraphicFramePr>
            <a:graphicFrameLocks noGrp="1"/>
          </p:cNvGraphicFramePr>
          <p:nvPr>
            <p:ph idx="1"/>
          </p:nvPr>
        </p:nvGraphicFramePr>
        <p:xfrm>
          <a:off x="-127000" y="1381139"/>
          <a:ext cx="5184740" cy="48443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1">
            <a:extLst>
              <a:ext uri="{FF2B5EF4-FFF2-40B4-BE49-F238E27FC236}">
                <a16:creationId xmlns:a16="http://schemas.microsoft.com/office/drawing/2014/main" id="{8E9A6FF8-44CF-4802-AD9D-27BAE0F485AC}"/>
              </a:ext>
            </a:extLst>
          </p:cNvPr>
          <p:cNvSpPr>
            <a:spLocks noGrp="1"/>
          </p:cNvSpPr>
          <p:nvPr>
            <p:ph type="title"/>
          </p:nvPr>
        </p:nvSpPr>
        <p:spPr>
          <a:xfrm>
            <a:off x="4291456" y="2892711"/>
            <a:ext cx="4541459" cy="1307762"/>
          </a:xfrm>
        </p:spPr>
        <p:txBody>
          <a:bodyPr>
            <a:noAutofit/>
          </a:bodyPr>
          <a:lstStyle/>
          <a:p>
            <a:pPr algn="ctr"/>
            <a:r>
              <a:rPr lang="en-US" sz="3200" dirty="0">
                <a:latin typeface="+mn-lt"/>
              </a:rPr>
              <a:t>Black, Indigenous, </a:t>
            </a:r>
            <a:br>
              <a:rPr lang="en-US" sz="3200" dirty="0">
                <a:latin typeface="+mn-lt"/>
              </a:rPr>
            </a:br>
            <a:r>
              <a:rPr lang="en-US" sz="3200" dirty="0">
                <a:latin typeface="+mn-lt"/>
              </a:rPr>
              <a:t>and People of Color</a:t>
            </a:r>
            <a:endParaRPr lang="en-US" sz="1600" dirty="0">
              <a:latin typeface="+mn-lt"/>
            </a:endParaRPr>
          </a:p>
        </p:txBody>
      </p:sp>
      <p:sp>
        <p:nvSpPr>
          <p:cNvPr id="5" name="Title 1">
            <a:extLst>
              <a:ext uri="{FF2B5EF4-FFF2-40B4-BE49-F238E27FC236}">
                <a16:creationId xmlns:a16="http://schemas.microsoft.com/office/drawing/2014/main" id="{FB47F1BC-74B6-47A5-8190-51FCAEF11EB4}"/>
              </a:ext>
            </a:extLst>
          </p:cNvPr>
          <p:cNvSpPr txBox="1">
            <a:spLocks/>
          </p:cNvSpPr>
          <p:nvPr/>
        </p:nvSpPr>
        <p:spPr>
          <a:xfrm>
            <a:off x="362935" y="331190"/>
            <a:ext cx="8418129" cy="1193968"/>
          </a:xfrm>
          <a:prstGeom prst="rect">
            <a:avLst/>
          </a:prstGeom>
          <a:solidFill>
            <a:schemeClr val="tx1">
              <a:lumMod val="85000"/>
              <a:lumOff val="15000"/>
            </a:schemeClr>
          </a:solidFill>
          <a:ln w="38100">
            <a:solidFill>
              <a:srgbClr val="7F7F7F"/>
            </a:solidFill>
            <a:miter lim="800000"/>
          </a:ln>
        </p:spPr>
        <p:txBody>
          <a:bodyPr vert="horz" lIns="91440" tIns="45720" rIns="91440" bIns="45720" rtlCol="0" anchor="b">
            <a:norm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Light" panose="020F0302020204030204"/>
                <a:ea typeface="+mj-ea"/>
                <a:cs typeface="+mj-cs"/>
              </a:rPr>
              <a:t>Self-Compassion</a:t>
            </a:r>
            <a:br>
              <a:rPr kumimoji="0" lang="en-US" sz="2200" b="0" i="0" u="none" strike="noStrike" kern="1200" cap="none" spc="0" normalizeH="0" baseline="0" noProof="0" dirty="0">
                <a:ln>
                  <a:noFill/>
                </a:ln>
                <a:solidFill>
                  <a:prstClr val="white"/>
                </a:solidFill>
                <a:effectLst/>
                <a:uLnTx/>
                <a:uFillTx/>
                <a:latin typeface="Calibri Light" panose="020F0302020204030204"/>
                <a:ea typeface="+mj-ea"/>
                <a:cs typeface="+mj-cs"/>
              </a:rPr>
            </a:br>
            <a:r>
              <a:rPr kumimoji="0" lang="en-US" sz="2800" b="0" i="1" u="none" strike="noStrike" kern="1200" cap="none" spc="0" normalizeH="0" baseline="0" noProof="0" dirty="0">
                <a:ln>
                  <a:noFill/>
                </a:ln>
                <a:solidFill>
                  <a:prstClr val="white"/>
                </a:solidFill>
                <a:effectLst/>
                <a:uLnTx/>
                <a:uFillTx/>
                <a:latin typeface="Calibri Light" panose="020F0302020204030204"/>
                <a:ea typeface="+mj-ea"/>
                <a:cs typeface="+mj-cs"/>
              </a:rPr>
              <a:t>Synonyms: self-love, self-acceptance, self-preservation</a:t>
            </a:r>
          </a:p>
        </p:txBody>
      </p:sp>
    </p:spTree>
    <p:extLst>
      <p:ext uri="{BB962C8B-B14F-4D97-AF65-F5344CB8AC3E}">
        <p14:creationId xmlns:p14="http://schemas.microsoft.com/office/powerpoint/2010/main" val="3344986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C91BCBFE-D231-4EA2-97B1-2AABF3960540}"/>
              </a:ext>
            </a:extLst>
          </p:cNvPr>
          <p:cNvGraphicFramePr>
            <a:graphicFrameLocks noGrp="1"/>
          </p:cNvGraphicFramePr>
          <p:nvPr>
            <p:ph idx="1"/>
          </p:nvPr>
        </p:nvGraphicFramePr>
        <p:xfrm>
          <a:off x="3355943" y="2026761"/>
          <a:ext cx="4751107" cy="3770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1">
            <a:extLst>
              <a:ext uri="{FF2B5EF4-FFF2-40B4-BE49-F238E27FC236}">
                <a16:creationId xmlns:a16="http://schemas.microsoft.com/office/drawing/2014/main" id="{8E9A6FF8-44CF-4802-AD9D-27BAE0F485AC}"/>
              </a:ext>
            </a:extLst>
          </p:cNvPr>
          <p:cNvSpPr>
            <a:spLocks noGrp="1"/>
          </p:cNvSpPr>
          <p:nvPr>
            <p:ph type="title"/>
          </p:nvPr>
        </p:nvSpPr>
        <p:spPr>
          <a:xfrm>
            <a:off x="1036950" y="2775119"/>
            <a:ext cx="3004457" cy="1307762"/>
          </a:xfrm>
        </p:spPr>
        <p:txBody>
          <a:bodyPr>
            <a:noAutofit/>
          </a:bodyPr>
          <a:lstStyle/>
          <a:p>
            <a:r>
              <a:rPr lang="en-US" sz="4000" dirty="0">
                <a:latin typeface="+mn-lt"/>
              </a:rPr>
              <a:t>LGBTQ</a:t>
            </a:r>
            <a:endParaRPr lang="en-US" sz="2000" dirty="0">
              <a:latin typeface="+mn-lt"/>
            </a:endParaRPr>
          </a:p>
        </p:txBody>
      </p:sp>
      <p:sp>
        <p:nvSpPr>
          <p:cNvPr id="11" name="TextBox 10">
            <a:extLst>
              <a:ext uri="{FF2B5EF4-FFF2-40B4-BE49-F238E27FC236}">
                <a16:creationId xmlns:a16="http://schemas.microsoft.com/office/drawing/2014/main" id="{8092D70E-7559-43BE-BDBC-1022FEBE7CF3}"/>
              </a:ext>
            </a:extLst>
          </p:cNvPr>
          <p:cNvSpPr txBox="1"/>
          <p:nvPr/>
        </p:nvSpPr>
        <p:spPr>
          <a:xfrm>
            <a:off x="4743221" y="6456306"/>
            <a:ext cx="4313693"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Singh, A. A. (2018). The Queer and Transgender Resilience Workbook.</a:t>
            </a:r>
          </a:p>
        </p:txBody>
      </p:sp>
      <p:sp>
        <p:nvSpPr>
          <p:cNvPr id="5" name="Title 1">
            <a:extLst>
              <a:ext uri="{FF2B5EF4-FFF2-40B4-BE49-F238E27FC236}">
                <a16:creationId xmlns:a16="http://schemas.microsoft.com/office/drawing/2014/main" id="{FEF89FA9-96B8-4D88-9271-F663B9B32DBC}"/>
              </a:ext>
            </a:extLst>
          </p:cNvPr>
          <p:cNvSpPr txBox="1">
            <a:spLocks/>
          </p:cNvSpPr>
          <p:nvPr/>
        </p:nvSpPr>
        <p:spPr>
          <a:xfrm>
            <a:off x="362935" y="331190"/>
            <a:ext cx="8418129" cy="1193968"/>
          </a:xfrm>
          <a:prstGeom prst="rect">
            <a:avLst/>
          </a:prstGeom>
          <a:solidFill>
            <a:schemeClr val="tx1">
              <a:lumMod val="85000"/>
              <a:lumOff val="15000"/>
            </a:schemeClr>
          </a:solidFill>
          <a:ln w="38100">
            <a:solidFill>
              <a:srgbClr val="7F7F7F"/>
            </a:solidFill>
            <a:miter lim="800000"/>
          </a:ln>
        </p:spPr>
        <p:txBody>
          <a:bodyPr vert="horz" lIns="91440" tIns="45720" rIns="91440" bIns="45720" rtlCol="0" anchor="b">
            <a:norm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Light" panose="020F0302020204030204"/>
                <a:ea typeface="+mj-ea"/>
                <a:cs typeface="+mj-cs"/>
              </a:rPr>
              <a:t>Self-Compassion</a:t>
            </a:r>
            <a:br>
              <a:rPr kumimoji="0" lang="en-US" sz="2200" b="0" i="0" u="none" strike="noStrike" kern="1200" cap="none" spc="0" normalizeH="0" baseline="0" noProof="0" dirty="0">
                <a:ln>
                  <a:noFill/>
                </a:ln>
                <a:solidFill>
                  <a:prstClr val="white"/>
                </a:solidFill>
                <a:effectLst/>
                <a:uLnTx/>
                <a:uFillTx/>
                <a:latin typeface="Calibri Light" panose="020F0302020204030204"/>
                <a:ea typeface="+mj-ea"/>
                <a:cs typeface="+mj-cs"/>
              </a:rPr>
            </a:br>
            <a:r>
              <a:rPr kumimoji="0" lang="en-US" sz="2800" b="0" i="1" u="none" strike="noStrike" kern="1200" cap="none" spc="0" normalizeH="0" baseline="0" noProof="0" dirty="0">
                <a:ln>
                  <a:noFill/>
                </a:ln>
                <a:solidFill>
                  <a:prstClr val="white"/>
                </a:solidFill>
                <a:effectLst/>
                <a:uLnTx/>
                <a:uFillTx/>
                <a:latin typeface="Calibri Light" panose="020F0302020204030204"/>
                <a:ea typeface="+mj-ea"/>
                <a:cs typeface="+mj-cs"/>
              </a:rPr>
              <a:t>Synonyms: self-love, self-acceptance, self-preservation</a:t>
            </a:r>
          </a:p>
        </p:txBody>
      </p:sp>
    </p:spTree>
    <p:extLst>
      <p:ext uri="{BB962C8B-B14F-4D97-AF65-F5344CB8AC3E}">
        <p14:creationId xmlns:p14="http://schemas.microsoft.com/office/powerpoint/2010/main" val="3303281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90AC7B1-75CF-44D3-BD63-64FA7EBBAF5C}"/>
              </a:ext>
            </a:extLst>
          </p:cNvPr>
          <p:cNvGrpSpPr/>
          <p:nvPr/>
        </p:nvGrpSpPr>
        <p:grpSpPr>
          <a:xfrm>
            <a:off x="0" y="456971"/>
            <a:ext cx="9144000" cy="1286713"/>
            <a:chOff x="384880" y="2139"/>
            <a:chExt cx="7273462" cy="1286713"/>
          </a:xfrm>
          <a:solidFill>
            <a:srgbClr val="005A84"/>
          </a:solidFill>
        </p:grpSpPr>
        <p:sp>
          <p:nvSpPr>
            <p:cNvPr id="7" name="Rectangle: Rounded Corners 6">
              <a:extLst>
                <a:ext uri="{FF2B5EF4-FFF2-40B4-BE49-F238E27FC236}">
                  <a16:creationId xmlns:a16="http://schemas.microsoft.com/office/drawing/2014/main" id="{A7A7FD8C-50D7-4441-B2CB-0B0610A8A4FF}"/>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8" name="Rectangle: Rounded Corners 4">
              <a:extLst>
                <a:ext uri="{FF2B5EF4-FFF2-40B4-BE49-F238E27FC236}">
                  <a16:creationId xmlns:a16="http://schemas.microsoft.com/office/drawing/2014/main" id="{81F1749E-AA42-4A8D-A9E5-FD32A4ECB524}"/>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Confidence Continuum</a:t>
              </a:r>
            </a:p>
          </p:txBody>
        </p:sp>
      </p:grpSp>
      <p:sp>
        <p:nvSpPr>
          <p:cNvPr id="3" name="Flowchart: Manual Operation 2">
            <a:extLst>
              <a:ext uri="{FF2B5EF4-FFF2-40B4-BE49-F238E27FC236}">
                <a16:creationId xmlns:a16="http://schemas.microsoft.com/office/drawing/2014/main" id="{3438D8B3-35AD-4A96-9FD3-60C1C3EBFD52}"/>
              </a:ext>
            </a:extLst>
          </p:cNvPr>
          <p:cNvSpPr/>
          <p:nvPr/>
        </p:nvSpPr>
        <p:spPr>
          <a:xfrm>
            <a:off x="1123804" y="5114315"/>
            <a:ext cx="6457805" cy="809242"/>
          </a:xfrm>
          <a:prstGeom prst="flowChartManualOperation">
            <a:avLst/>
          </a:prstGeom>
          <a:pattFill prst="lgGrid">
            <a:fgClr>
              <a:srgbClr val="00426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910EDE7-46BC-43B8-B551-2A22B07D4269}"/>
              </a:ext>
            </a:extLst>
          </p:cNvPr>
          <p:cNvSpPr txBox="1"/>
          <p:nvPr/>
        </p:nvSpPr>
        <p:spPr>
          <a:xfrm>
            <a:off x="1894731" y="4555147"/>
            <a:ext cx="4915949" cy="52322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5A84"/>
                </a:solidFill>
                <a:effectLst/>
                <a:uLnTx/>
                <a:uFillTx/>
                <a:latin typeface="Calibri" panose="020F0502020204030204"/>
                <a:ea typeface="+mn-ea"/>
                <a:cs typeface="+mn-cs"/>
              </a:rPr>
              <a:t>Self-Compassion Safety Net</a:t>
            </a:r>
          </a:p>
        </p:txBody>
      </p:sp>
      <p:graphicFrame>
        <p:nvGraphicFramePr>
          <p:cNvPr id="9" name="Diagram 8">
            <a:extLst>
              <a:ext uri="{FF2B5EF4-FFF2-40B4-BE49-F238E27FC236}">
                <a16:creationId xmlns:a16="http://schemas.microsoft.com/office/drawing/2014/main" id="{D26D8C9B-5009-41A2-9C7A-3DE7151856AB}"/>
              </a:ext>
            </a:extLst>
          </p:cNvPr>
          <p:cNvGraphicFramePr/>
          <p:nvPr>
            <p:extLst>
              <p:ext uri="{D42A27DB-BD31-4B8C-83A1-F6EECF244321}">
                <p14:modId xmlns:p14="http://schemas.microsoft.com/office/powerpoint/2010/main" val="2927870479"/>
              </p:ext>
            </p:extLst>
          </p:nvPr>
        </p:nvGraphicFramePr>
        <p:xfrm>
          <a:off x="560049" y="2374977"/>
          <a:ext cx="8023902" cy="21080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Graphic 9" descr="Woman">
            <a:extLst>
              <a:ext uri="{FF2B5EF4-FFF2-40B4-BE49-F238E27FC236}">
                <a16:creationId xmlns:a16="http://schemas.microsoft.com/office/drawing/2014/main" id="{A7D2938B-D161-4360-867D-8AB691560D7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837" y="3085050"/>
            <a:ext cx="687897" cy="687897"/>
          </a:xfrm>
          <a:prstGeom prst="rect">
            <a:avLst/>
          </a:prstGeom>
        </p:spPr>
      </p:pic>
    </p:spTree>
    <p:extLst>
      <p:ext uri="{BB962C8B-B14F-4D97-AF65-F5344CB8AC3E}">
        <p14:creationId xmlns:p14="http://schemas.microsoft.com/office/powerpoint/2010/main" val="210869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50" presetClass="path" presetSubtype="0" accel="50000" decel="50000" fill="hold" nodeType="withEffect">
                                  <p:stCondLst>
                                    <p:cond delay="0"/>
                                  </p:stCondLst>
                                  <p:childTnLst>
                                    <p:animMotion origin="layout" path="M -4.72222E-6 0 L 0.21268 0 C 0.30816 0 0.4257 0.08472 0.4257 0.1537 L 0.4257 0.30741 " pathEditMode="relative" rAng="0" ptsTypes="AAAA">
                                      <p:cBhvr>
                                        <p:cTn id="16" dur="2000" fill="hold"/>
                                        <p:tgtEl>
                                          <p:spTgt spid="10"/>
                                        </p:tgtEl>
                                        <p:attrNameLst>
                                          <p:attrName>ppt_x</p:attrName>
                                          <p:attrName>ppt_y</p:attrName>
                                        </p:attrNameLst>
                                      </p:cBhvr>
                                      <p:rCtr x="21285" y="153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320F771-F47C-4D19-936D-00AED5DA3EC5}"/>
              </a:ext>
            </a:extLst>
          </p:cNvPr>
          <p:cNvSpPr/>
          <p:nvPr/>
        </p:nvSpPr>
        <p:spPr>
          <a:xfrm>
            <a:off x="5342130" y="6208842"/>
            <a:ext cx="3560776" cy="2308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900" b="0" i="0" u="sng"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https://self-compassion.org/the-three-elements-of-self-compassion-2/</a:t>
            </a:r>
            <a:endParaRPr kumimoji="0" lang="en-US" sz="9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graphicFrame>
        <p:nvGraphicFramePr>
          <p:cNvPr id="6" name="Diagram 5">
            <a:extLst>
              <a:ext uri="{FF2B5EF4-FFF2-40B4-BE49-F238E27FC236}">
                <a16:creationId xmlns:a16="http://schemas.microsoft.com/office/drawing/2014/main" id="{484FC2A1-128C-485B-B6C9-C981EBF4CA98}"/>
              </a:ext>
            </a:extLst>
          </p:cNvPr>
          <p:cNvGraphicFramePr/>
          <p:nvPr>
            <p:extLst>
              <p:ext uri="{D42A27DB-BD31-4B8C-83A1-F6EECF244321}">
                <p14:modId xmlns:p14="http://schemas.microsoft.com/office/powerpoint/2010/main" val="3400219786"/>
              </p:ext>
            </p:extLst>
          </p:nvPr>
        </p:nvGraphicFramePr>
        <p:xfrm>
          <a:off x="746900" y="2048005"/>
          <a:ext cx="7795820" cy="35517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D66D35A4-1CCF-431E-986D-603E79830B6A}"/>
              </a:ext>
            </a:extLst>
          </p:cNvPr>
          <p:cNvSpPr txBox="1">
            <a:spLocks/>
          </p:cNvSpPr>
          <p:nvPr/>
        </p:nvSpPr>
        <p:spPr>
          <a:xfrm>
            <a:off x="397253" y="301533"/>
            <a:ext cx="8349493" cy="1289227"/>
          </a:xfrm>
          <a:prstGeom prst="rect">
            <a:avLst/>
          </a:prstGeom>
          <a:solidFill>
            <a:schemeClr val="bg1"/>
          </a:solidFill>
        </p:spPr>
        <p:txBody>
          <a:bodyPr vert="horz" lIns="91440" tIns="45720" rIns="91440" bIns="45720" rtlCol="0" anchor="b">
            <a:normAutofit/>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100" b="0" i="0" u="none" strike="noStrike" kern="1200" cap="none" spc="-120" normalizeH="0" baseline="0" noProof="0" dirty="0">
                <a:ln>
                  <a:noFill/>
                </a:ln>
                <a:solidFill>
                  <a:srgbClr val="005A84"/>
                </a:solidFill>
                <a:effectLst/>
                <a:uLnTx/>
                <a:uFillTx/>
                <a:latin typeface="Calibri" panose="020F0502020204030204"/>
                <a:ea typeface="+mj-ea"/>
                <a:cs typeface="+mj-cs"/>
              </a:rPr>
              <a:t>Self-Compassion Safety Net</a:t>
            </a:r>
            <a:endParaRPr kumimoji="0" lang="en-US" sz="4100" b="0" i="0" u="none" strike="noStrike" kern="1200" cap="none" spc="-120" normalizeH="0" baseline="0" noProof="0" dirty="0">
              <a:ln>
                <a:noFill/>
              </a:ln>
              <a:solidFill>
                <a:prstClr val="black"/>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3341130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320F771-F47C-4D19-936D-00AED5DA3EC5}"/>
              </a:ext>
            </a:extLst>
          </p:cNvPr>
          <p:cNvSpPr/>
          <p:nvPr/>
        </p:nvSpPr>
        <p:spPr>
          <a:xfrm>
            <a:off x="5342130" y="6208842"/>
            <a:ext cx="3560776" cy="2308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900" b="0" i="0" u="sng"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https://self-compassion.org/the-three-elements-of-self-compassion-2/</a:t>
            </a:r>
            <a:endParaRPr kumimoji="0" lang="en-US" sz="9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graphicFrame>
        <p:nvGraphicFramePr>
          <p:cNvPr id="6" name="Diagram 5">
            <a:extLst>
              <a:ext uri="{FF2B5EF4-FFF2-40B4-BE49-F238E27FC236}">
                <a16:creationId xmlns:a16="http://schemas.microsoft.com/office/drawing/2014/main" id="{484FC2A1-128C-485B-B6C9-C981EBF4CA98}"/>
              </a:ext>
            </a:extLst>
          </p:cNvPr>
          <p:cNvGraphicFramePr/>
          <p:nvPr>
            <p:extLst>
              <p:ext uri="{D42A27DB-BD31-4B8C-83A1-F6EECF244321}">
                <p14:modId xmlns:p14="http://schemas.microsoft.com/office/powerpoint/2010/main" val="746725530"/>
              </p:ext>
            </p:extLst>
          </p:nvPr>
        </p:nvGraphicFramePr>
        <p:xfrm>
          <a:off x="433780" y="1869487"/>
          <a:ext cx="8469126" cy="39220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D66D35A4-1CCF-431E-986D-603E79830B6A}"/>
              </a:ext>
            </a:extLst>
          </p:cNvPr>
          <p:cNvSpPr txBox="1">
            <a:spLocks/>
          </p:cNvSpPr>
          <p:nvPr/>
        </p:nvSpPr>
        <p:spPr>
          <a:xfrm>
            <a:off x="397253" y="301533"/>
            <a:ext cx="8349493" cy="1289227"/>
          </a:xfrm>
          <a:prstGeom prst="rect">
            <a:avLst/>
          </a:prstGeom>
          <a:solidFill>
            <a:schemeClr val="bg1"/>
          </a:solidFill>
        </p:spPr>
        <p:txBody>
          <a:bodyPr vert="horz" lIns="91440" tIns="45720" rIns="91440" bIns="45720" rtlCol="0" anchor="b">
            <a:normAutofit/>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100" b="0" i="0" u="none" strike="noStrike" kern="1200" cap="none" spc="-120" normalizeH="0" baseline="0" noProof="0" dirty="0">
                <a:ln>
                  <a:noFill/>
                </a:ln>
                <a:solidFill>
                  <a:srgbClr val="005A84"/>
                </a:solidFill>
                <a:effectLst/>
                <a:uLnTx/>
                <a:uFillTx/>
                <a:latin typeface="Calibri" panose="020F0502020204030204"/>
                <a:ea typeface="+mj-ea"/>
                <a:cs typeface="+mj-cs"/>
              </a:rPr>
              <a:t>Self-Compassion Safety Net</a:t>
            </a:r>
            <a:endParaRPr kumimoji="0" lang="en-US" sz="4100" b="0" i="0" u="none" strike="noStrike" kern="1200" cap="none" spc="-120" normalizeH="0" baseline="0" noProof="0" dirty="0">
              <a:ln>
                <a:noFill/>
              </a:ln>
              <a:solidFill>
                <a:prstClr val="black"/>
              </a:solidFill>
              <a:effectLst/>
              <a:uLnTx/>
              <a:uFillTx/>
              <a:latin typeface="Calibri" panose="020F0502020204030204"/>
              <a:ea typeface="+mj-ea"/>
              <a:cs typeface="+mj-cs"/>
            </a:endParaRPr>
          </a:p>
        </p:txBody>
      </p:sp>
      <p:sp>
        <p:nvSpPr>
          <p:cNvPr id="7" name="Rectangle 6">
            <a:extLst>
              <a:ext uri="{FF2B5EF4-FFF2-40B4-BE49-F238E27FC236}">
                <a16:creationId xmlns:a16="http://schemas.microsoft.com/office/drawing/2014/main" id="{C7E4F012-921C-4DD1-B260-F704C3A7AA85}"/>
              </a:ext>
            </a:extLst>
          </p:cNvPr>
          <p:cNvSpPr/>
          <p:nvPr/>
        </p:nvSpPr>
        <p:spPr>
          <a:xfrm>
            <a:off x="3195782" y="2096655"/>
            <a:ext cx="5818909" cy="3482109"/>
          </a:xfrm>
          <a:prstGeom prst="rect">
            <a:avLst/>
          </a:prstGeom>
          <a:solidFill>
            <a:srgbClr val="FFFFFF">
              <a:alpha val="74902"/>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612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text on a white background&#10;&#10;Description automatically generated">
            <a:extLst>
              <a:ext uri="{FF2B5EF4-FFF2-40B4-BE49-F238E27FC236}">
                <a16:creationId xmlns:a16="http://schemas.microsoft.com/office/drawing/2014/main" id="{1386DFB6-FB71-4D66-A069-51DC221A009B}"/>
              </a:ext>
            </a:extLst>
          </p:cNvPr>
          <p:cNvPicPr>
            <a:picLocks noChangeAspect="1"/>
          </p:cNvPicPr>
          <p:nvPr/>
        </p:nvPicPr>
        <p:blipFill>
          <a:blip r:embed="rId3">
            <a:grayscl/>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471545" y="2415856"/>
            <a:ext cx="3600176" cy="3348164"/>
          </a:xfrm>
          <a:prstGeom prst="rect">
            <a:avLst/>
          </a:prstGeom>
        </p:spPr>
      </p:pic>
      <p:cxnSp>
        <p:nvCxnSpPr>
          <p:cNvPr id="3" name="Straight Connector 2">
            <a:extLst>
              <a:ext uri="{FF2B5EF4-FFF2-40B4-BE49-F238E27FC236}">
                <a16:creationId xmlns:a16="http://schemas.microsoft.com/office/drawing/2014/main" id="{5ABD783B-F1A1-4238-B64E-3F472E7D3132}"/>
              </a:ext>
            </a:extLst>
          </p:cNvPr>
          <p:cNvCxnSpPr/>
          <p:nvPr/>
        </p:nvCxnSpPr>
        <p:spPr>
          <a:xfrm>
            <a:off x="4619134" y="2534515"/>
            <a:ext cx="0" cy="3110846"/>
          </a:xfrm>
          <a:prstGeom prst="line">
            <a:avLst/>
          </a:prstGeom>
          <a:ln w="57150">
            <a:solidFill>
              <a:srgbClr val="005A84"/>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EE1B3189-5FCD-4E4C-8AC2-836A4E78B6B6}"/>
              </a:ext>
            </a:extLst>
          </p:cNvPr>
          <p:cNvSpPr txBox="1"/>
          <p:nvPr/>
        </p:nvSpPr>
        <p:spPr>
          <a:xfrm>
            <a:off x="5153703" y="3489773"/>
            <a:ext cx="2828040" cy="1200329"/>
          </a:xfrm>
          <a:prstGeom prst="rect">
            <a:avLst/>
          </a:prstGeom>
          <a:noFill/>
        </p:spPr>
        <p:txBody>
          <a:bodyPr wrap="square" rtlCol="0">
            <a:spAutoFit/>
          </a:bodyPr>
          <a:lstStyle/>
          <a:p>
            <a:pPr algn="ctr"/>
            <a:r>
              <a:rPr lang="en-US" sz="3600" cap="all" dirty="0">
                <a:solidFill>
                  <a:srgbClr val="7D7D7D"/>
                </a:solidFill>
                <a:latin typeface="+mj-lt"/>
              </a:rPr>
              <a:t>Name</a:t>
            </a:r>
          </a:p>
          <a:p>
            <a:pPr algn="ctr"/>
            <a:r>
              <a:rPr lang="en-US" sz="3600" cap="all" dirty="0">
                <a:solidFill>
                  <a:srgbClr val="7D7D7D"/>
                </a:solidFill>
                <a:latin typeface="+mj-lt"/>
              </a:rPr>
              <a:t>5 Things</a:t>
            </a:r>
          </a:p>
        </p:txBody>
      </p:sp>
      <p:sp>
        <p:nvSpPr>
          <p:cNvPr id="5" name="Oval 4">
            <a:extLst>
              <a:ext uri="{FF2B5EF4-FFF2-40B4-BE49-F238E27FC236}">
                <a16:creationId xmlns:a16="http://schemas.microsoft.com/office/drawing/2014/main" id="{A51BAD9B-6F39-40F4-8BB7-84F141CB266D}"/>
              </a:ext>
            </a:extLst>
          </p:cNvPr>
          <p:cNvSpPr/>
          <p:nvPr/>
        </p:nvSpPr>
        <p:spPr>
          <a:xfrm>
            <a:off x="5166548" y="2768892"/>
            <a:ext cx="2802350" cy="2802350"/>
          </a:xfrm>
          <a:prstGeom prst="ellipse">
            <a:avLst/>
          </a:prstGeom>
          <a:noFill/>
          <a:ln w="22225">
            <a:solidFill>
              <a:srgbClr val="7D7D7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BF884DD6-5488-4D01-AF97-FC18065578AE}"/>
              </a:ext>
            </a:extLst>
          </p:cNvPr>
          <p:cNvSpPr txBox="1">
            <a:spLocks/>
          </p:cNvSpPr>
          <p:nvPr/>
        </p:nvSpPr>
        <p:spPr>
          <a:xfrm>
            <a:off x="1" y="1011666"/>
            <a:ext cx="9144000" cy="876085"/>
          </a:xfrm>
          <a:prstGeom prst="rect">
            <a:avLst/>
          </a:prstGeom>
          <a:solidFill>
            <a:srgbClr val="005A84"/>
          </a:solidFill>
        </p:spPr>
        <p:txBody>
          <a:bodyPr vert="horz" lIns="91440" tIns="45720" rIns="91440" bIns="45720" rtlCol="0" anchor="ctr">
            <a:normAutofit/>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b="0" i="0" u="none" strike="noStrike" kern="1200" cap="none" spc="-120" normalizeH="0" baseline="0" noProof="0" dirty="0">
                <a:ln>
                  <a:noFill/>
                </a:ln>
                <a:solidFill>
                  <a:schemeClr val="bg1"/>
                </a:solidFill>
                <a:effectLst/>
                <a:uLnTx/>
                <a:uFillTx/>
                <a:latin typeface="Calibri" panose="020F0502020204030204"/>
                <a:ea typeface="+mj-ea"/>
                <a:cs typeface="+mj-cs"/>
              </a:rPr>
              <a:t>Mindfulness vs. Over-identification</a:t>
            </a:r>
          </a:p>
        </p:txBody>
      </p:sp>
    </p:spTree>
    <p:extLst>
      <p:ext uri="{BB962C8B-B14F-4D97-AF65-F5344CB8AC3E}">
        <p14:creationId xmlns:p14="http://schemas.microsoft.com/office/powerpoint/2010/main" val="2807686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320F771-F47C-4D19-936D-00AED5DA3EC5}"/>
              </a:ext>
            </a:extLst>
          </p:cNvPr>
          <p:cNvSpPr/>
          <p:nvPr/>
        </p:nvSpPr>
        <p:spPr>
          <a:xfrm>
            <a:off x="5342130" y="6208842"/>
            <a:ext cx="3560776" cy="2308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900" b="0" i="0" u="sng"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https://self-compassion.org/the-three-elements-of-self-compassion-2/</a:t>
            </a:r>
            <a:endParaRPr kumimoji="0" lang="en-US" sz="9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graphicFrame>
        <p:nvGraphicFramePr>
          <p:cNvPr id="6" name="Diagram 5">
            <a:extLst>
              <a:ext uri="{FF2B5EF4-FFF2-40B4-BE49-F238E27FC236}">
                <a16:creationId xmlns:a16="http://schemas.microsoft.com/office/drawing/2014/main" id="{484FC2A1-128C-485B-B6C9-C981EBF4CA98}"/>
              </a:ext>
            </a:extLst>
          </p:cNvPr>
          <p:cNvGraphicFramePr/>
          <p:nvPr>
            <p:extLst>
              <p:ext uri="{D42A27DB-BD31-4B8C-83A1-F6EECF244321}">
                <p14:modId xmlns:p14="http://schemas.microsoft.com/office/powerpoint/2010/main" val="4031607931"/>
              </p:ext>
            </p:extLst>
          </p:nvPr>
        </p:nvGraphicFramePr>
        <p:xfrm>
          <a:off x="433780" y="1869487"/>
          <a:ext cx="8469126" cy="39220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D66D35A4-1CCF-431E-986D-603E79830B6A}"/>
              </a:ext>
            </a:extLst>
          </p:cNvPr>
          <p:cNvSpPr txBox="1">
            <a:spLocks/>
          </p:cNvSpPr>
          <p:nvPr/>
        </p:nvSpPr>
        <p:spPr>
          <a:xfrm>
            <a:off x="397253" y="301533"/>
            <a:ext cx="8349493" cy="1289227"/>
          </a:xfrm>
          <a:prstGeom prst="rect">
            <a:avLst/>
          </a:prstGeom>
          <a:solidFill>
            <a:schemeClr val="bg1"/>
          </a:solidFill>
        </p:spPr>
        <p:txBody>
          <a:bodyPr vert="horz" lIns="91440" tIns="45720" rIns="91440" bIns="45720" rtlCol="0" anchor="b">
            <a:normAutofit/>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100" b="0" i="0" u="none" strike="noStrike" kern="1200" cap="none" spc="-120" normalizeH="0" baseline="0" noProof="0" dirty="0">
                <a:ln>
                  <a:noFill/>
                </a:ln>
                <a:solidFill>
                  <a:srgbClr val="005A84"/>
                </a:solidFill>
                <a:effectLst/>
                <a:uLnTx/>
                <a:uFillTx/>
                <a:latin typeface="Calibri" panose="020F0502020204030204"/>
                <a:ea typeface="+mj-ea"/>
                <a:cs typeface="+mj-cs"/>
              </a:rPr>
              <a:t>Self-Compassion Safety Net</a:t>
            </a:r>
            <a:endParaRPr kumimoji="0" lang="en-US" sz="4100" b="0" i="0" u="none" strike="noStrike" kern="1200" cap="none" spc="-120" normalizeH="0" baseline="0" noProof="0" dirty="0">
              <a:ln>
                <a:noFill/>
              </a:ln>
              <a:solidFill>
                <a:prstClr val="black"/>
              </a:solidFill>
              <a:effectLst/>
              <a:uLnTx/>
              <a:uFillTx/>
              <a:latin typeface="Calibri" panose="020F0502020204030204"/>
              <a:ea typeface="+mj-ea"/>
              <a:cs typeface="+mj-cs"/>
            </a:endParaRPr>
          </a:p>
        </p:txBody>
      </p:sp>
      <p:sp>
        <p:nvSpPr>
          <p:cNvPr id="11" name="Rectangle 10">
            <a:extLst>
              <a:ext uri="{FF2B5EF4-FFF2-40B4-BE49-F238E27FC236}">
                <a16:creationId xmlns:a16="http://schemas.microsoft.com/office/drawing/2014/main" id="{D3F292CA-9013-4858-B2A7-A1AFCCAB57B7}"/>
              </a:ext>
            </a:extLst>
          </p:cNvPr>
          <p:cNvSpPr/>
          <p:nvPr/>
        </p:nvSpPr>
        <p:spPr>
          <a:xfrm>
            <a:off x="6086764" y="2096655"/>
            <a:ext cx="2927927" cy="3482109"/>
          </a:xfrm>
          <a:prstGeom prst="rect">
            <a:avLst/>
          </a:prstGeom>
          <a:solidFill>
            <a:srgbClr val="FFFFFF">
              <a:alpha val="74902"/>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8891255-4293-4990-89C0-E6B5B8FC0024}"/>
              </a:ext>
            </a:extLst>
          </p:cNvPr>
          <p:cNvSpPr/>
          <p:nvPr/>
        </p:nvSpPr>
        <p:spPr>
          <a:xfrm>
            <a:off x="129310" y="2089474"/>
            <a:ext cx="2927927" cy="3482109"/>
          </a:xfrm>
          <a:prstGeom prst="rect">
            <a:avLst/>
          </a:prstGeom>
          <a:solidFill>
            <a:srgbClr val="FFFFFF">
              <a:alpha val="74902"/>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491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4" name="Rectangle 72">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E5F635E2-6485-4A55-9C28-CDC2BCC617AB}"/>
              </a:ext>
            </a:extLst>
          </p:cNvPr>
          <p:cNvSpPr txBox="1">
            <a:spLocks/>
          </p:cNvSpPr>
          <p:nvPr/>
        </p:nvSpPr>
        <p:spPr>
          <a:xfrm>
            <a:off x="154102" y="1889006"/>
            <a:ext cx="5374640" cy="130302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Light" panose="020F0302020204030204"/>
                <a:ea typeface="+mj-ea"/>
                <a:cs typeface="+mj-cs"/>
              </a:rPr>
              <a:t>Taking and Sending Meditation</a:t>
            </a:r>
          </a:p>
        </p:txBody>
      </p:sp>
      <p:sp>
        <p:nvSpPr>
          <p:cNvPr id="8" name="TextBox 7">
            <a:extLst>
              <a:ext uri="{FF2B5EF4-FFF2-40B4-BE49-F238E27FC236}">
                <a16:creationId xmlns:a16="http://schemas.microsoft.com/office/drawing/2014/main" id="{66F4F81E-E0B2-4298-ADF7-B8AD36BFA2AA}"/>
              </a:ext>
            </a:extLst>
          </p:cNvPr>
          <p:cNvSpPr txBox="1"/>
          <p:nvPr/>
        </p:nvSpPr>
        <p:spPr>
          <a:xfrm>
            <a:off x="475579" y="3467068"/>
            <a:ext cx="4257478" cy="2597963"/>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75" name="Straight Connector 74">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131570" y="3430917"/>
            <a:ext cx="0" cy="130302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Oval 76">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5550" y="4610685"/>
            <a:ext cx="1265957" cy="1265957"/>
          </a:xfrm>
          <a:prstGeom prst="ellipse">
            <a:avLst/>
          </a:prstGeom>
          <a:solidFill>
            <a:srgbClr val="433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Oval 78">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5582" y="4506724"/>
            <a:ext cx="386333" cy="386333"/>
          </a:xfrm>
          <a:prstGeom prst="ellipse">
            <a:avLst/>
          </a:prstGeom>
          <a:solidFill>
            <a:srgbClr val="FEB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AC49A07C-6AEB-4129-BD92-9B0AEC8934A2}"/>
              </a:ext>
            </a:extLst>
          </p:cNvPr>
          <p:cNvSpPr/>
          <p:nvPr/>
        </p:nvSpPr>
        <p:spPr>
          <a:xfrm>
            <a:off x="5026888" y="6503483"/>
            <a:ext cx="4117112" cy="30777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https://www.lionsroar.com/how-to-practice-tonglen/</a:t>
            </a:r>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DA743DFB-5CD7-4530-90C7-9778D8A7339F}"/>
              </a:ext>
            </a:extLst>
          </p:cNvPr>
          <p:cNvSpPr txBox="1"/>
          <p:nvPr/>
        </p:nvSpPr>
        <p:spPr>
          <a:xfrm>
            <a:off x="295504" y="2958428"/>
            <a:ext cx="6614343" cy="3170099"/>
          </a:xfrm>
          <a:prstGeom prst="rect">
            <a:avLst/>
          </a:prstGeom>
          <a:solidFill>
            <a:schemeClr val="bg1"/>
          </a:solidFill>
        </p:spPr>
        <p:txBody>
          <a:bodyPr wrap="square" rtlCol="0">
            <a:spAutoFit/>
          </a:bodyPr>
          <a:lstStyle/>
          <a:p>
            <a:pPr marL="342900" marR="0" lvl="0" indent="-3429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Rest your mind for a second of stillness</a:t>
            </a:r>
          </a:p>
          <a:p>
            <a:pPr marL="342900" marR="0" lvl="0" indent="-3429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Breathe</a:t>
            </a: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 in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all the feels (e.g., sadness, anger, fear)</a:t>
            </a:r>
          </a:p>
          <a:p>
            <a:pPr marL="342900" marR="0" lvl="0" indent="-3429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Breathe </a:t>
            </a: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out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all the good (e.g., happiness, peace, love)</a:t>
            </a:r>
          </a:p>
          <a:p>
            <a:pPr marL="342900" marR="0" lvl="0" indent="-3429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Focus on your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personal</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situation</a:t>
            </a:r>
          </a:p>
          <a:p>
            <a:pPr marL="800100" marR="0" lvl="1"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Breathe in all the feels/breathe out all the good</a:t>
            </a:r>
          </a:p>
          <a:p>
            <a:pPr marL="342900" marR="0" lvl="0" indent="-3429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Expand your focus to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others</a:t>
            </a:r>
          </a:p>
          <a:p>
            <a:pPr marL="800100" marR="0" lvl="1"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Breathe in all the feels/breathe out all the good</a:t>
            </a:r>
          </a:p>
        </p:txBody>
      </p:sp>
      <p:sp>
        <p:nvSpPr>
          <p:cNvPr id="11" name="Title 1">
            <a:extLst>
              <a:ext uri="{FF2B5EF4-FFF2-40B4-BE49-F238E27FC236}">
                <a16:creationId xmlns:a16="http://schemas.microsoft.com/office/drawing/2014/main" id="{BD4838E0-156A-47F2-A513-962593BDA78F}"/>
              </a:ext>
            </a:extLst>
          </p:cNvPr>
          <p:cNvSpPr txBox="1">
            <a:spLocks/>
          </p:cNvSpPr>
          <p:nvPr/>
        </p:nvSpPr>
        <p:spPr>
          <a:xfrm>
            <a:off x="1" y="639834"/>
            <a:ext cx="9144000" cy="997806"/>
          </a:xfrm>
          <a:prstGeom prst="rect">
            <a:avLst/>
          </a:prstGeom>
          <a:solidFill>
            <a:srgbClr val="7D7D7D"/>
          </a:solidFill>
        </p:spPr>
        <p:txBody>
          <a:bodyPr vert="horz" lIns="91440" tIns="45720" rIns="91440" bIns="45720" rtlCol="0" anchor="ctr">
            <a:normAutofit/>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b="0" i="0" u="none" strike="noStrike" kern="1200" cap="none" spc="-120" normalizeH="0" baseline="0" noProof="0" dirty="0">
                <a:ln>
                  <a:noFill/>
                </a:ln>
                <a:solidFill>
                  <a:schemeClr val="bg1"/>
                </a:solidFill>
                <a:effectLst/>
                <a:uLnTx/>
                <a:uFillTx/>
                <a:latin typeface="Calibri" panose="020F0502020204030204"/>
                <a:ea typeface="+mj-ea"/>
                <a:cs typeface="+mj-cs"/>
              </a:rPr>
              <a:t>Common Humanity </a:t>
            </a:r>
            <a:r>
              <a:rPr lang="en-US" dirty="0">
                <a:solidFill>
                  <a:schemeClr val="bg1"/>
                </a:solidFill>
                <a:latin typeface="Calibri" panose="020F0502020204030204"/>
              </a:rPr>
              <a:t>vs. Isolation</a:t>
            </a:r>
            <a:endParaRPr kumimoji="0" lang="en-US" b="0" i="0" u="none" strike="noStrike" kern="1200" cap="none" spc="-120" normalizeH="0" baseline="0" noProof="0" dirty="0">
              <a:ln>
                <a:noFill/>
              </a:ln>
              <a:solidFill>
                <a:schemeClr val="bg1"/>
              </a:solidFill>
              <a:effectLst/>
              <a:uLnTx/>
              <a:uFillTx/>
              <a:latin typeface="Calibri" panose="020F0502020204030204"/>
              <a:ea typeface="+mj-ea"/>
              <a:cs typeface="+mj-cs"/>
            </a:endParaRPr>
          </a:p>
        </p:txBody>
      </p:sp>
      <p:sp>
        <p:nvSpPr>
          <p:cNvPr id="3" name="Oval 2">
            <a:extLst>
              <a:ext uri="{FF2B5EF4-FFF2-40B4-BE49-F238E27FC236}">
                <a16:creationId xmlns:a16="http://schemas.microsoft.com/office/drawing/2014/main" id="{0F66B3BE-F1DA-4FE7-88D4-CA94A7F48058}"/>
              </a:ext>
            </a:extLst>
          </p:cNvPr>
          <p:cNvSpPr/>
          <p:nvPr/>
        </p:nvSpPr>
        <p:spPr>
          <a:xfrm>
            <a:off x="7296346" y="2630078"/>
            <a:ext cx="914400" cy="9144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0767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320F771-F47C-4D19-936D-00AED5DA3EC5}"/>
              </a:ext>
            </a:extLst>
          </p:cNvPr>
          <p:cNvSpPr/>
          <p:nvPr/>
        </p:nvSpPr>
        <p:spPr>
          <a:xfrm>
            <a:off x="5342130" y="6208842"/>
            <a:ext cx="3560776" cy="2308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900" b="0" i="0" u="sng"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https://self-compassion.org/the-three-elements-of-self-compassion-2/</a:t>
            </a:r>
            <a:endParaRPr kumimoji="0" lang="en-US" sz="9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graphicFrame>
        <p:nvGraphicFramePr>
          <p:cNvPr id="6" name="Diagram 5">
            <a:extLst>
              <a:ext uri="{FF2B5EF4-FFF2-40B4-BE49-F238E27FC236}">
                <a16:creationId xmlns:a16="http://schemas.microsoft.com/office/drawing/2014/main" id="{484FC2A1-128C-485B-B6C9-C981EBF4CA98}"/>
              </a:ext>
            </a:extLst>
          </p:cNvPr>
          <p:cNvGraphicFramePr/>
          <p:nvPr>
            <p:extLst>
              <p:ext uri="{D42A27DB-BD31-4B8C-83A1-F6EECF244321}">
                <p14:modId xmlns:p14="http://schemas.microsoft.com/office/powerpoint/2010/main" val="3901049705"/>
              </p:ext>
            </p:extLst>
          </p:nvPr>
        </p:nvGraphicFramePr>
        <p:xfrm>
          <a:off x="433780" y="1869487"/>
          <a:ext cx="8469126" cy="39220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D66D35A4-1CCF-431E-986D-603E79830B6A}"/>
              </a:ext>
            </a:extLst>
          </p:cNvPr>
          <p:cNvSpPr txBox="1">
            <a:spLocks/>
          </p:cNvSpPr>
          <p:nvPr/>
        </p:nvSpPr>
        <p:spPr>
          <a:xfrm>
            <a:off x="397253" y="301533"/>
            <a:ext cx="8349493" cy="1289227"/>
          </a:xfrm>
          <a:prstGeom prst="rect">
            <a:avLst/>
          </a:prstGeom>
          <a:solidFill>
            <a:schemeClr val="bg1"/>
          </a:solidFill>
        </p:spPr>
        <p:txBody>
          <a:bodyPr vert="horz" lIns="91440" tIns="45720" rIns="91440" bIns="45720" rtlCol="0" anchor="b">
            <a:normAutofit/>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100" b="0" i="0" u="none" strike="noStrike" kern="1200" cap="none" spc="-120" normalizeH="0" baseline="0" noProof="0" dirty="0">
                <a:ln>
                  <a:noFill/>
                </a:ln>
                <a:solidFill>
                  <a:srgbClr val="005A84"/>
                </a:solidFill>
                <a:effectLst/>
                <a:uLnTx/>
                <a:uFillTx/>
                <a:latin typeface="Calibri" panose="020F0502020204030204"/>
                <a:ea typeface="+mj-ea"/>
                <a:cs typeface="+mj-cs"/>
              </a:rPr>
              <a:t>Self-Compassion Safety Net</a:t>
            </a:r>
            <a:endParaRPr kumimoji="0" lang="en-US" sz="4100" b="0" i="0" u="none" strike="noStrike" kern="1200" cap="none" spc="-120" normalizeH="0" baseline="0" noProof="0" dirty="0">
              <a:ln>
                <a:noFill/>
              </a:ln>
              <a:solidFill>
                <a:prstClr val="black"/>
              </a:solidFill>
              <a:effectLst/>
              <a:uLnTx/>
              <a:uFillTx/>
              <a:latin typeface="Calibri" panose="020F0502020204030204"/>
              <a:ea typeface="+mj-ea"/>
              <a:cs typeface="+mj-cs"/>
            </a:endParaRPr>
          </a:p>
        </p:txBody>
      </p:sp>
      <p:sp>
        <p:nvSpPr>
          <p:cNvPr id="8" name="Rectangle 7">
            <a:extLst>
              <a:ext uri="{FF2B5EF4-FFF2-40B4-BE49-F238E27FC236}">
                <a16:creationId xmlns:a16="http://schemas.microsoft.com/office/drawing/2014/main" id="{231CEE26-DAA4-4CDD-AFBA-EB598E4D456C}"/>
              </a:ext>
            </a:extLst>
          </p:cNvPr>
          <p:cNvSpPr/>
          <p:nvPr/>
        </p:nvSpPr>
        <p:spPr>
          <a:xfrm>
            <a:off x="129310" y="2089474"/>
            <a:ext cx="6031345" cy="3482109"/>
          </a:xfrm>
          <a:prstGeom prst="rect">
            <a:avLst/>
          </a:prstGeom>
          <a:solidFill>
            <a:srgbClr val="FFFFFF">
              <a:alpha val="74902"/>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34482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F884DD6-5488-4D01-AF97-FC18065578AE}"/>
              </a:ext>
            </a:extLst>
          </p:cNvPr>
          <p:cNvSpPr txBox="1">
            <a:spLocks/>
          </p:cNvSpPr>
          <p:nvPr/>
        </p:nvSpPr>
        <p:spPr>
          <a:xfrm>
            <a:off x="1" y="1011666"/>
            <a:ext cx="9144000" cy="876085"/>
          </a:xfrm>
          <a:prstGeom prst="rect">
            <a:avLst/>
          </a:prstGeom>
          <a:solidFill>
            <a:srgbClr val="005A84"/>
          </a:solidFill>
        </p:spPr>
        <p:txBody>
          <a:bodyPr vert="horz" lIns="91440" tIns="45720" rIns="91440" bIns="45720" rtlCol="0" anchor="ctr">
            <a:normAutofit/>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b="0" i="0" u="none" strike="noStrike" kern="1200" cap="none" spc="-120" normalizeH="0" baseline="0" noProof="0" dirty="0">
                <a:ln>
                  <a:noFill/>
                </a:ln>
                <a:solidFill>
                  <a:schemeClr val="bg1"/>
                </a:solidFill>
                <a:effectLst/>
                <a:uLnTx/>
                <a:uFillTx/>
                <a:latin typeface="Calibri" panose="020F0502020204030204"/>
                <a:ea typeface="+mj-ea"/>
                <a:cs typeface="+mj-cs"/>
              </a:rPr>
              <a:t>Self-Kindness vs. Self-Judgment</a:t>
            </a:r>
          </a:p>
        </p:txBody>
      </p:sp>
      <p:sp>
        <p:nvSpPr>
          <p:cNvPr id="7" name="Title 3">
            <a:extLst>
              <a:ext uri="{FF2B5EF4-FFF2-40B4-BE49-F238E27FC236}">
                <a16:creationId xmlns:a16="http://schemas.microsoft.com/office/drawing/2014/main" id="{DF112CBE-4521-4F8A-9F46-A481B2E0A56C}"/>
              </a:ext>
            </a:extLst>
          </p:cNvPr>
          <p:cNvSpPr txBox="1">
            <a:spLocks/>
          </p:cNvSpPr>
          <p:nvPr/>
        </p:nvSpPr>
        <p:spPr>
          <a:xfrm>
            <a:off x="580026" y="1846791"/>
            <a:ext cx="8354891" cy="930447"/>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600"/>
              </a:spcAft>
              <a:buClrTx/>
              <a:buSzTx/>
              <a:buFontTx/>
              <a:buNone/>
              <a:tabLst/>
              <a:defRPr/>
            </a:pPr>
            <a:r>
              <a:rPr kumimoji="0" lang="en-US" sz="3200" b="0" i="0" u="none" strike="noStrike" kern="1200" cap="none" spc="0" normalizeH="0" baseline="0" noProof="0" dirty="0">
                <a:ln>
                  <a:noFill/>
                </a:ln>
                <a:effectLst/>
                <a:uLnTx/>
                <a:uFillTx/>
                <a:latin typeface="Calibri Light" panose="020F0302020204030204"/>
                <a:ea typeface="+mj-ea"/>
                <a:cs typeface="+mj-cs"/>
              </a:rPr>
              <a:t>Letter from Your Future Self</a:t>
            </a:r>
          </a:p>
        </p:txBody>
      </p:sp>
      <p:pic>
        <p:nvPicPr>
          <p:cNvPr id="8" name="Graphic 7" descr="Pencil">
            <a:extLst>
              <a:ext uri="{FF2B5EF4-FFF2-40B4-BE49-F238E27FC236}">
                <a16:creationId xmlns:a16="http://schemas.microsoft.com/office/drawing/2014/main" id="{3873170D-F6DA-4C9E-9DEF-ADC277BBAD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28821" y="3496443"/>
            <a:ext cx="1817201" cy="1817201"/>
          </a:xfrm>
          <a:prstGeom prst="rect">
            <a:avLst/>
          </a:prstGeom>
        </p:spPr>
      </p:pic>
      <p:sp>
        <p:nvSpPr>
          <p:cNvPr id="9" name="TextBox 8">
            <a:extLst>
              <a:ext uri="{FF2B5EF4-FFF2-40B4-BE49-F238E27FC236}">
                <a16:creationId xmlns:a16="http://schemas.microsoft.com/office/drawing/2014/main" id="{D827E838-AF32-41F1-BCC6-70E8BF4867C6}"/>
              </a:ext>
            </a:extLst>
          </p:cNvPr>
          <p:cNvSpPr txBox="1"/>
          <p:nvPr/>
        </p:nvSpPr>
        <p:spPr>
          <a:xfrm>
            <a:off x="1990303" y="4036371"/>
            <a:ext cx="4834704" cy="1277273"/>
          </a:xfrm>
          <a:prstGeom prst="rect">
            <a:avLst/>
          </a:prstGeom>
          <a:noFill/>
        </p:spPr>
        <p:txBody>
          <a:bodyPr wrap="square" rtlCol="0">
            <a:spAutoFit/>
          </a:bodyPr>
          <a:lstStyle/>
          <a:p>
            <a:pPr marL="0" marR="0" lvl="0" indent="0" algn="l" defTabSz="342900" rtl="0" eaLnBrk="1" fontAlgn="auto" latinLnBrk="0" hangingPunct="1">
              <a:lnSpc>
                <a:spcPct val="100000"/>
              </a:lnSpc>
              <a:spcBef>
                <a:spcPts val="600"/>
              </a:spcBef>
              <a:spcAft>
                <a:spcPts val="0"/>
              </a:spcAft>
              <a:buClrTx/>
              <a:buSzTx/>
              <a:buFontTx/>
              <a:buNone/>
              <a:tabLst/>
              <a:defRPr/>
            </a:pPr>
            <a:r>
              <a:rPr kumimoji="0" lang="en-US" sz="2400" b="0" i="0" u="none" strike="noStrike" kern="1200" cap="none" spc="0" normalizeH="0" baseline="0" noProof="0" dirty="0">
                <a:ln>
                  <a:noFill/>
                </a:ln>
                <a:effectLst/>
                <a:uLnTx/>
                <a:uFillTx/>
                <a:ea typeface="+mn-ea"/>
                <a:cs typeface="Calibri" panose="020F0502020204030204" pitchFamily="34" charset="0"/>
              </a:rPr>
              <a:t>Dear (Your First Name),</a:t>
            </a:r>
          </a:p>
          <a:p>
            <a:pPr marL="0" marR="0" lvl="0" indent="0" algn="l" defTabSz="342900" rtl="0" eaLnBrk="1" fontAlgn="auto" latinLnBrk="0" hangingPunct="1">
              <a:lnSpc>
                <a:spcPct val="100000"/>
              </a:lnSpc>
              <a:spcBef>
                <a:spcPts val="600"/>
              </a:spcBef>
              <a:spcAft>
                <a:spcPts val="0"/>
              </a:spcAft>
              <a:buClrTx/>
              <a:buSzTx/>
              <a:buFontTx/>
              <a:buNone/>
              <a:tabLst/>
              <a:defRPr/>
            </a:pPr>
            <a:r>
              <a:rPr kumimoji="0" lang="en-US" sz="2400" b="0" i="0" u="none" strike="noStrike" kern="1200" cap="none" spc="0" normalizeH="0" baseline="0" noProof="0" dirty="0">
                <a:ln>
                  <a:noFill/>
                </a:ln>
                <a:effectLst/>
                <a:uLnTx/>
                <a:uFillTx/>
                <a:ea typeface="+mn-ea"/>
                <a:cs typeface="Calibri" panose="020F0502020204030204" pitchFamily="34" charset="0"/>
              </a:rPr>
              <a:t>This is your future self, and this is what I’d like you to know…</a:t>
            </a:r>
          </a:p>
        </p:txBody>
      </p:sp>
      <p:sp>
        <p:nvSpPr>
          <p:cNvPr id="10" name="Rectangle 9">
            <a:extLst>
              <a:ext uri="{FF2B5EF4-FFF2-40B4-BE49-F238E27FC236}">
                <a16:creationId xmlns:a16="http://schemas.microsoft.com/office/drawing/2014/main" id="{C9F4E04C-7E93-4846-BB6D-7FC6B8BA9645}"/>
              </a:ext>
            </a:extLst>
          </p:cNvPr>
          <p:cNvSpPr/>
          <p:nvPr/>
        </p:nvSpPr>
        <p:spPr>
          <a:xfrm>
            <a:off x="580026" y="2735761"/>
            <a:ext cx="3071546" cy="523220"/>
          </a:xfrm>
          <a:prstGeom prst="rect">
            <a:avLst/>
          </a:prstGeom>
        </p:spPr>
        <p:txBody>
          <a:bodyPr wrap="none">
            <a:spAutoFit/>
          </a:bodyPr>
          <a:lstStyle/>
          <a:p>
            <a:r>
              <a:rPr lang="en-US" sz="2800" i="1" dirty="0">
                <a:latin typeface="Calibri Light" panose="020F0302020204030204"/>
              </a:rPr>
              <a:t>20 Years from Today</a:t>
            </a:r>
            <a:endParaRPr lang="en-US" sz="2800" i="1" dirty="0"/>
          </a:p>
        </p:txBody>
      </p:sp>
      <p:sp>
        <p:nvSpPr>
          <p:cNvPr id="2" name="Double Wave 1">
            <a:extLst>
              <a:ext uri="{FF2B5EF4-FFF2-40B4-BE49-F238E27FC236}">
                <a16:creationId xmlns:a16="http://schemas.microsoft.com/office/drawing/2014/main" id="{884C30F2-3910-4F08-A260-05F804D4F0F3}"/>
              </a:ext>
            </a:extLst>
          </p:cNvPr>
          <p:cNvSpPr/>
          <p:nvPr/>
        </p:nvSpPr>
        <p:spPr>
          <a:xfrm>
            <a:off x="1668544" y="3387269"/>
            <a:ext cx="5255704" cy="2865749"/>
          </a:xfrm>
          <a:prstGeom prst="doubleWav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8200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320F771-F47C-4D19-936D-00AED5DA3EC5}"/>
              </a:ext>
            </a:extLst>
          </p:cNvPr>
          <p:cNvSpPr/>
          <p:nvPr/>
        </p:nvSpPr>
        <p:spPr>
          <a:xfrm>
            <a:off x="5342130" y="6208842"/>
            <a:ext cx="3560776" cy="2308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900" b="0" i="0" u="sng"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https://self-compassion.org/the-three-elements-of-self-compassion-2/</a:t>
            </a:r>
            <a:endParaRPr kumimoji="0" lang="en-US" sz="9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graphicFrame>
        <p:nvGraphicFramePr>
          <p:cNvPr id="6" name="Diagram 5">
            <a:extLst>
              <a:ext uri="{FF2B5EF4-FFF2-40B4-BE49-F238E27FC236}">
                <a16:creationId xmlns:a16="http://schemas.microsoft.com/office/drawing/2014/main" id="{484FC2A1-128C-485B-B6C9-C981EBF4CA98}"/>
              </a:ext>
            </a:extLst>
          </p:cNvPr>
          <p:cNvGraphicFramePr/>
          <p:nvPr>
            <p:extLst>
              <p:ext uri="{D42A27DB-BD31-4B8C-83A1-F6EECF244321}">
                <p14:modId xmlns:p14="http://schemas.microsoft.com/office/powerpoint/2010/main" val="3779942473"/>
              </p:ext>
            </p:extLst>
          </p:nvPr>
        </p:nvGraphicFramePr>
        <p:xfrm>
          <a:off x="433780" y="1869487"/>
          <a:ext cx="8469126" cy="39220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D66D35A4-1CCF-431E-986D-603E79830B6A}"/>
              </a:ext>
            </a:extLst>
          </p:cNvPr>
          <p:cNvSpPr txBox="1">
            <a:spLocks/>
          </p:cNvSpPr>
          <p:nvPr/>
        </p:nvSpPr>
        <p:spPr>
          <a:xfrm>
            <a:off x="294969" y="418326"/>
            <a:ext cx="8746747" cy="1289227"/>
          </a:xfrm>
          <a:prstGeom prst="rect">
            <a:avLst/>
          </a:prstGeom>
          <a:solidFill>
            <a:schemeClr val="bg1"/>
          </a:solidFill>
        </p:spPr>
        <p:txBody>
          <a:bodyPr vert="horz" lIns="91440" tIns="45720" rIns="91440" bIns="45720" rtlCol="0" anchor="b">
            <a:normAutofit fontScale="92500"/>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100" b="0" i="0" u="none" strike="noStrike" kern="1200" cap="none" spc="-120" normalizeH="0" baseline="0" noProof="0" dirty="0">
                <a:ln>
                  <a:noFill/>
                </a:ln>
                <a:solidFill>
                  <a:srgbClr val="005A84"/>
                </a:solidFill>
                <a:effectLst/>
                <a:uLnTx/>
                <a:uFillTx/>
                <a:latin typeface="Calibri" panose="020F0502020204030204"/>
                <a:ea typeface="+mj-ea"/>
                <a:cs typeface="+mj-cs"/>
              </a:rPr>
              <a:t>Self-Compassion Safety Net</a:t>
            </a:r>
          </a:p>
          <a:p>
            <a:pPr marL="0" marR="0" lvl="0" indent="0" defTabSz="914400" rtl="0" eaLnBrk="1" fontAlgn="auto" latinLnBrk="0" hangingPunct="1">
              <a:lnSpc>
                <a:spcPct val="90000"/>
              </a:lnSpc>
              <a:spcBef>
                <a:spcPct val="0"/>
              </a:spcBef>
              <a:spcAft>
                <a:spcPts val="600"/>
              </a:spcAft>
              <a:buClrTx/>
              <a:buSzTx/>
              <a:buFontTx/>
              <a:buNone/>
              <a:tabLst/>
              <a:defRPr/>
            </a:pPr>
            <a:r>
              <a:rPr lang="en-US" sz="2800" dirty="0">
                <a:solidFill>
                  <a:srgbClr val="005A84"/>
                </a:solidFill>
                <a:latin typeface="Calibri" panose="020F0502020204030204"/>
              </a:rPr>
              <a:t>Revisit your Confidence Continuum and practice </a:t>
            </a:r>
            <a:r>
              <a:rPr lang="en-US" sz="2800" u="sng" dirty="0">
                <a:solidFill>
                  <a:srgbClr val="005A84"/>
                </a:solidFill>
                <a:latin typeface="Calibri" panose="020F0502020204030204"/>
              </a:rPr>
              <a:t>one</a:t>
            </a:r>
            <a:r>
              <a:rPr lang="en-US" sz="2800" dirty="0">
                <a:solidFill>
                  <a:srgbClr val="005A84"/>
                </a:solidFill>
                <a:latin typeface="Calibri" panose="020F0502020204030204"/>
              </a:rPr>
              <a:t> of the elements.</a:t>
            </a:r>
            <a:endParaRPr kumimoji="0" lang="en-US" sz="2800" b="0" i="0" u="none" strike="noStrike" kern="1200" cap="none" spc="-120" normalizeH="0" baseline="0" noProof="0" dirty="0">
              <a:ln>
                <a:noFill/>
              </a:ln>
              <a:solidFill>
                <a:prstClr val="black"/>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9493586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D356FC-FAD6-44C7-9DEC-2F818460E212}"/>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gn="ctr" defTabSz="914400"/>
            <a:r>
              <a:rPr lang="en-US" sz="3200" dirty="0">
                <a:solidFill>
                  <a:srgbClr val="FFFFFF"/>
                </a:solidFill>
              </a:rPr>
              <a:t>Zoom Chat </a:t>
            </a:r>
            <a:br>
              <a:rPr lang="en-US" sz="3200" dirty="0">
                <a:solidFill>
                  <a:srgbClr val="FFFFFF"/>
                </a:solidFill>
              </a:rPr>
            </a:br>
            <a:r>
              <a:rPr lang="en-US" sz="3200" dirty="0">
                <a:solidFill>
                  <a:srgbClr val="FFFFFF"/>
                </a:solidFill>
              </a:rPr>
              <a:t>&amp; Breakouts</a:t>
            </a:r>
            <a:endParaRPr lang="en-US" sz="3200" kern="1200" dirty="0">
              <a:solidFill>
                <a:srgbClr val="FFFFFF"/>
              </a:solidFill>
              <a:latin typeface="+mj-lt"/>
              <a:ea typeface="+mj-ea"/>
              <a:cs typeface="+mj-cs"/>
            </a:endParaRP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8" name="Graphic 7" descr="Connections">
            <a:extLst>
              <a:ext uri="{FF2B5EF4-FFF2-40B4-BE49-F238E27FC236}">
                <a16:creationId xmlns:a16="http://schemas.microsoft.com/office/drawing/2014/main" id="{AE276B4D-8C6C-47B5-9356-CA09DB55BB59}"/>
              </a:ext>
            </a:extLst>
          </p:cNvPr>
          <p:cNvPicPr>
            <a:picLocks noChangeAspect="1"/>
          </p:cNvPicPr>
          <p:nvPr/>
        </p:nvPicPr>
        <p:blipFill>
          <a:blip r:embed="rId3">
            <a:duotone>
              <a:schemeClr val="accent1">
                <a:shade val="45000"/>
                <a:satMod val="135000"/>
              </a:schemeClr>
              <a:prstClr val="white"/>
            </a:duotone>
            <a:extLst>
              <a:ext uri="{96DAC541-7B7A-43D3-8B79-37D633B846F1}">
                <asvg:svgBlip xmlns:asvg="http://schemas.microsoft.com/office/drawing/2016/SVG/main" r:embed="rId4"/>
              </a:ext>
            </a:extLst>
          </a:blip>
          <a:srcRect/>
          <a:stretch/>
        </p:blipFill>
        <p:spPr>
          <a:xfrm>
            <a:off x="4930716" y="816946"/>
            <a:ext cx="2602684" cy="2602684"/>
          </a:xfrm>
          <a:prstGeom prst="rect">
            <a:avLst/>
          </a:prstGeom>
        </p:spPr>
      </p:pic>
      <p:sp>
        <p:nvSpPr>
          <p:cNvPr id="3" name="Rectangle 2">
            <a:extLst>
              <a:ext uri="{FF2B5EF4-FFF2-40B4-BE49-F238E27FC236}">
                <a16:creationId xmlns:a16="http://schemas.microsoft.com/office/drawing/2014/main" id="{43EB6909-F159-44C5-BF75-9E249F615406}"/>
              </a:ext>
            </a:extLst>
          </p:cNvPr>
          <p:cNvSpPr/>
          <p:nvPr/>
        </p:nvSpPr>
        <p:spPr>
          <a:xfrm>
            <a:off x="4425803" y="3910267"/>
            <a:ext cx="4212520" cy="590931"/>
          </a:xfrm>
          <a:prstGeom prst="rect">
            <a:avLst/>
          </a:prstGeom>
        </p:spPr>
        <p:txBody>
          <a:bodyPr wrap="square">
            <a:spAutoFit/>
          </a:bodyPr>
          <a:lstStyle/>
          <a:p>
            <a:pPr lvl="0" algn="ctr">
              <a:lnSpc>
                <a:spcPct val="90000"/>
              </a:lnSpc>
              <a:spcBef>
                <a:spcPct val="0"/>
              </a:spcBef>
              <a:spcAft>
                <a:spcPts val="600"/>
              </a:spcAft>
              <a:defRPr/>
            </a:pPr>
            <a:r>
              <a:rPr lang="en-US" sz="3600" dirty="0">
                <a:solidFill>
                  <a:prstClr val="black"/>
                </a:solidFill>
                <a:latin typeface="Calibri Light" panose="020F0302020204030204"/>
              </a:rPr>
              <a:t>What was that like?</a:t>
            </a:r>
          </a:p>
        </p:txBody>
      </p:sp>
    </p:spTree>
    <p:extLst>
      <p:ext uri="{BB962C8B-B14F-4D97-AF65-F5344CB8AC3E}">
        <p14:creationId xmlns:p14="http://schemas.microsoft.com/office/powerpoint/2010/main" val="38925300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B59E3458-7FC3-4954-86FF-E81AECA3B1F3}"/>
              </a:ext>
            </a:extLst>
          </p:cNvPr>
          <p:cNvGraphicFramePr/>
          <p:nvPr>
            <p:extLst>
              <p:ext uri="{D42A27DB-BD31-4B8C-83A1-F6EECF244321}">
                <p14:modId xmlns:p14="http://schemas.microsoft.com/office/powerpoint/2010/main" val="85566590"/>
              </p:ext>
            </p:extLst>
          </p:nvPr>
        </p:nvGraphicFramePr>
        <p:xfrm>
          <a:off x="1204510" y="2078182"/>
          <a:ext cx="6734979" cy="42210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id="{C581AF0D-C894-4999-84C1-5507F840CB17}"/>
              </a:ext>
            </a:extLst>
          </p:cNvPr>
          <p:cNvGrpSpPr/>
          <p:nvPr/>
        </p:nvGrpSpPr>
        <p:grpSpPr>
          <a:xfrm>
            <a:off x="0" y="365202"/>
            <a:ext cx="9144000" cy="1286713"/>
            <a:chOff x="384880" y="2139"/>
            <a:chExt cx="7273462" cy="1286713"/>
          </a:xfrm>
          <a:solidFill>
            <a:srgbClr val="005A84"/>
          </a:solidFill>
        </p:grpSpPr>
        <p:sp>
          <p:nvSpPr>
            <p:cNvPr id="8" name="Rectangle: Rounded Corners 7">
              <a:extLst>
                <a:ext uri="{FF2B5EF4-FFF2-40B4-BE49-F238E27FC236}">
                  <a16:creationId xmlns:a16="http://schemas.microsoft.com/office/drawing/2014/main" id="{9858CBEB-D90B-41B6-A6B8-2A37DA31903B}"/>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9" name="Rectangle: Rounded Corners 4">
              <a:extLst>
                <a:ext uri="{FF2B5EF4-FFF2-40B4-BE49-F238E27FC236}">
                  <a16:creationId xmlns:a16="http://schemas.microsoft.com/office/drawing/2014/main" id="{A98F8342-FB2D-4766-80BB-418E16F35103}"/>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Confidence Continuum</a:t>
              </a:r>
            </a:p>
          </p:txBody>
        </p:sp>
      </p:grpSp>
      <p:sp>
        <p:nvSpPr>
          <p:cNvPr id="2" name="Rectangle 1">
            <a:extLst>
              <a:ext uri="{FF2B5EF4-FFF2-40B4-BE49-F238E27FC236}">
                <a16:creationId xmlns:a16="http://schemas.microsoft.com/office/drawing/2014/main" id="{4D38E18C-5B51-48F5-A068-8C54590DEAF2}"/>
              </a:ext>
            </a:extLst>
          </p:cNvPr>
          <p:cNvSpPr/>
          <p:nvPr/>
        </p:nvSpPr>
        <p:spPr>
          <a:xfrm>
            <a:off x="729343" y="5410201"/>
            <a:ext cx="7892143" cy="1115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46162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B59E3458-7FC3-4954-86FF-E81AECA3B1F3}"/>
              </a:ext>
            </a:extLst>
          </p:cNvPr>
          <p:cNvGraphicFramePr/>
          <p:nvPr/>
        </p:nvGraphicFramePr>
        <p:xfrm>
          <a:off x="1204510" y="2078182"/>
          <a:ext cx="6734979" cy="42210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id="{C581AF0D-C894-4999-84C1-5507F840CB17}"/>
              </a:ext>
            </a:extLst>
          </p:cNvPr>
          <p:cNvGrpSpPr/>
          <p:nvPr/>
        </p:nvGrpSpPr>
        <p:grpSpPr>
          <a:xfrm>
            <a:off x="0" y="365202"/>
            <a:ext cx="9144000" cy="1286713"/>
            <a:chOff x="384880" y="2139"/>
            <a:chExt cx="7273462" cy="1286713"/>
          </a:xfrm>
          <a:solidFill>
            <a:srgbClr val="005A84"/>
          </a:solidFill>
        </p:grpSpPr>
        <p:sp>
          <p:nvSpPr>
            <p:cNvPr id="8" name="Rectangle: Rounded Corners 7">
              <a:extLst>
                <a:ext uri="{FF2B5EF4-FFF2-40B4-BE49-F238E27FC236}">
                  <a16:creationId xmlns:a16="http://schemas.microsoft.com/office/drawing/2014/main" id="{9858CBEB-D90B-41B6-A6B8-2A37DA31903B}"/>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9" name="Rectangle: Rounded Corners 4">
              <a:extLst>
                <a:ext uri="{FF2B5EF4-FFF2-40B4-BE49-F238E27FC236}">
                  <a16:creationId xmlns:a16="http://schemas.microsoft.com/office/drawing/2014/main" id="{A98F8342-FB2D-4766-80BB-418E16F35103}"/>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Confidence Continuum</a:t>
              </a:r>
            </a:p>
          </p:txBody>
        </p:sp>
      </p:grpSp>
    </p:spTree>
    <p:extLst>
      <p:ext uri="{BB962C8B-B14F-4D97-AF65-F5344CB8AC3E}">
        <p14:creationId xmlns:p14="http://schemas.microsoft.com/office/powerpoint/2010/main" val="11734782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34348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E5F635E2-6485-4A55-9C28-CDC2BCC617AB}"/>
              </a:ext>
            </a:extLst>
          </p:cNvPr>
          <p:cNvSpPr txBox="1">
            <a:spLocks/>
          </p:cNvSpPr>
          <p:nvPr/>
        </p:nvSpPr>
        <p:spPr>
          <a:xfrm>
            <a:off x="394554" y="466578"/>
            <a:ext cx="8354891" cy="930447"/>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rPr>
              <a:t>Applying the Amplify Skills</a:t>
            </a:r>
          </a:p>
        </p:txBody>
      </p:sp>
      <p:cxnSp>
        <p:nvCxnSpPr>
          <p:cNvPr id="11" name="Straight Connector 10">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44863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7" name="Title 3">
            <a:extLst>
              <a:ext uri="{FF2B5EF4-FFF2-40B4-BE49-F238E27FC236}">
                <a16:creationId xmlns:a16="http://schemas.microsoft.com/office/drawing/2014/main" id="{599AB4A5-EF26-48DE-B4B9-877802AD08A9}"/>
              </a:ext>
            </a:extLst>
          </p:cNvPr>
          <p:cNvSpPr txBox="1">
            <a:spLocks/>
          </p:cNvSpPr>
          <p:nvPr/>
        </p:nvSpPr>
        <p:spPr>
          <a:xfrm>
            <a:off x="209480" y="1278971"/>
            <a:ext cx="8650969" cy="780162"/>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lvl="0" algn="ctr" defTabSz="914400">
              <a:spcAft>
                <a:spcPts val="600"/>
              </a:spcAft>
              <a:defRPr/>
            </a:pPr>
            <a:endParaRPr kumimoji="0" lang="en-US" sz="1800" b="0"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graphicFrame>
        <p:nvGraphicFramePr>
          <p:cNvPr id="8" name="Diagram 7">
            <a:extLst>
              <a:ext uri="{FF2B5EF4-FFF2-40B4-BE49-F238E27FC236}">
                <a16:creationId xmlns:a16="http://schemas.microsoft.com/office/drawing/2014/main" id="{FCF7D435-52AF-4A0E-B6E4-1AED92AFCE56}"/>
              </a:ext>
            </a:extLst>
          </p:cNvPr>
          <p:cNvGraphicFramePr/>
          <p:nvPr>
            <p:extLst>
              <p:ext uri="{D42A27DB-BD31-4B8C-83A1-F6EECF244321}">
                <p14:modId xmlns:p14="http://schemas.microsoft.com/office/powerpoint/2010/main" val="3265197499"/>
              </p:ext>
            </p:extLst>
          </p:nvPr>
        </p:nvGraphicFramePr>
        <p:xfrm>
          <a:off x="548098" y="2579915"/>
          <a:ext cx="8047804" cy="39345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64406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67A5604-1D14-493D-875F-9DDA72D304BD}"/>
              </a:ext>
            </a:extLst>
          </p:cNvPr>
          <p:cNvSpPr txBox="1">
            <a:spLocks/>
          </p:cNvSpPr>
          <p:nvPr/>
        </p:nvSpPr>
        <p:spPr>
          <a:xfrm>
            <a:off x="3069274" y="817010"/>
            <a:ext cx="7475220" cy="1015663"/>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rgbClr val="4B3E62"/>
                </a:solidFill>
                <a:effectLst/>
                <a:uLnTx/>
                <a:uFillTx/>
                <a:latin typeface="Arial" panose="020B0604020202020204" pitchFamily="34" charset="0"/>
                <a:ea typeface="+mj-ea"/>
                <a:cs typeface="Arial" panose="020B0604020202020204" pitchFamily="34" charset="0"/>
              </a:rPr>
              <a:t>Session 6:</a:t>
            </a: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4B3E62"/>
                </a:solidFill>
                <a:effectLst/>
                <a:uLnTx/>
                <a:uFillTx/>
                <a:latin typeface="Arial" panose="020B0604020202020204" pitchFamily="34" charset="0"/>
                <a:ea typeface="+mj-ea"/>
                <a:cs typeface="Arial" panose="020B0604020202020204" pitchFamily="34" charset="0"/>
              </a:rPr>
              <a:t>Building Inclusive Organizations</a:t>
            </a:r>
          </a:p>
        </p:txBody>
      </p:sp>
      <p:pic>
        <p:nvPicPr>
          <p:cNvPr id="4" name="Picture 3" descr="A picture containing drawing&#10;&#10;Description automatically generated">
            <a:extLst>
              <a:ext uri="{FF2B5EF4-FFF2-40B4-BE49-F238E27FC236}">
                <a16:creationId xmlns:a16="http://schemas.microsoft.com/office/drawing/2014/main" id="{2893AE16-E5C7-40EF-A78C-0B05D650D9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287" y="516149"/>
            <a:ext cx="2762028" cy="1216646"/>
          </a:xfrm>
          <a:prstGeom prst="rect">
            <a:avLst/>
          </a:prstGeom>
        </p:spPr>
      </p:pic>
      <p:cxnSp>
        <p:nvCxnSpPr>
          <p:cNvPr id="7" name="Straight Connector 6">
            <a:extLst>
              <a:ext uri="{FF2B5EF4-FFF2-40B4-BE49-F238E27FC236}">
                <a16:creationId xmlns:a16="http://schemas.microsoft.com/office/drawing/2014/main" id="{89AF0E0D-137C-42E4-BCC3-A2684D3278ED}"/>
              </a:ext>
            </a:extLst>
          </p:cNvPr>
          <p:cNvCxnSpPr/>
          <p:nvPr/>
        </p:nvCxnSpPr>
        <p:spPr>
          <a:xfrm>
            <a:off x="225287" y="1720492"/>
            <a:ext cx="8634147" cy="0"/>
          </a:xfrm>
          <a:prstGeom prst="line">
            <a:avLst/>
          </a:prstGeom>
          <a:ln w="38100">
            <a:solidFill>
              <a:srgbClr val="004260"/>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1FDCB2B5-B180-48C8-B133-32CBC8F188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9036" y="2500964"/>
            <a:ext cx="6323798" cy="289840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9D0B20F0-9C26-42A7-859A-05D80E0EE845}"/>
              </a:ext>
            </a:extLst>
          </p:cNvPr>
          <p:cNvSpPr/>
          <p:nvPr/>
        </p:nvSpPr>
        <p:spPr>
          <a:xfrm>
            <a:off x="704675" y="6431988"/>
            <a:ext cx="8003758" cy="253916"/>
          </a:xfrm>
          <a:prstGeom prst="rect">
            <a:avLst/>
          </a:prstGeom>
        </p:spPr>
        <p:txBody>
          <a:bodyPr wrap="square">
            <a:spAutoFit/>
          </a:bodyPr>
          <a:lstStyle/>
          <a:p>
            <a:pPr algn="r"/>
            <a:r>
              <a:rPr lang="en-US" sz="1050" dirty="0">
                <a:hlinkClick r:id="rId5"/>
              </a:rPr>
              <a:t>Image Credit: Deloitte Insights</a:t>
            </a:r>
            <a:endParaRPr lang="en-US" sz="1050" dirty="0"/>
          </a:p>
        </p:txBody>
      </p:sp>
    </p:spTree>
    <p:extLst>
      <p:ext uri="{BB962C8B-B14F-4D97-AF65-F5344CB8AC3E}">
        <p14:creationId xmlns:p14="http://schemas.microsoft.com/office/powerpoint/2010/main" val="18295874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D356FC-FAD6-44C7-9DEC-2F818460E212}"/>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gn="ctr" defTabSz="914400"/>
            <a:r>
              <a:rPr lang="en-US" sz="3200" dirty="0">
                <a:solidFill>
                  <a:srgbClr val="FFFFFF"/>
                </a:solidFill>
              </a:rPr>
              <a:t>Zoom Chat </a:t>
            </a:r>
            <a:br>
              <a:rPr lang="en-US" sz="3200" dirty="0">
                <a:solidFill>
                  <a:srgbClr val="FFFFFF"/>
                </a:solidFill>
              </a:rPr>
            </a:br>
            <a:r>
              <a:rPr lang="en-US" sz="3200" dirty="0">
                <a:solidFill>
                  <a:srgbClr val="FFFFFF"/>
                </a:solidFill>
              </a:rPr>
              <a:t>&amp; Breakouts</a:t>
            </a:r>
            <a:endParaRPr lang="en-US" sz="3200" kern="1200" dirty="0">
              <a:solidFill>
                <a:srgbClr val="FFFFFF"/>
              </a:solidFill>
              <a:latin typeface="+mj-lt"/>
              <a:ea typeface="+mj-ea"/>
              <a:cs typeface="+mj-cs"/>
            </a:endParaRP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8" name="Graphic 7" descr="Connections">
            <a:extLst>
              <a:ext uri="{FF2B5EF4-FFF2-40B4-BE49-F238E27FC236}">
                <a16:creationId xmlns:a16="http://schemas.microsoft.com/office/drawing/2014/main" id="{AE276B4D-8C6C-47B5-9356-CA09DB55BB59}"/>
              </a:ext>
            </a:extLst>
          </p:cNvPr>
          <p:cNvPicPr>
            <a:picLocks noChangeAspect="1"/>
          </p:cNvPicPr>
          <p:nvPr/>
        </p:nvPicPr>
        <p:blipFill>
          <a:blip r:embed="rId3">
            <a:duotone>
              <a:schemeClr val="accent1">
                <a:shade val="45000"/>
                <a:satMod val="135000"/>
              </a:schemeClr>
              <a:prstClr val="white"/>
            </a:duotone>
            <a:extLst>
              <a:ext uri="{96DAC541-7B7A-43D3-8B79-37D633B846F1}">
                <asvg:svgBlip xmlns:asvg="http://schemas.microsoft.com/office/drawing/2016/SVG/main" r:embed="rId4"/>
              </a:ext>
            </a:extLst>
          </a:blip>
          <a:srcRect/>
          <a:stretch/>
        </p:blipFill>
        <p:spPr>
          <a:xfrm>
            <a:off x="4930716" y="816946"/>
            <a:ext cx="2602684" cy="2602684"/>
          </a:xfrm>
          <a:prstGeom prst="rect">
            <a:avLst/>
          </a:prstGeom>
        </p:spPr>
      </p:pic>
      <p:sp>
        <p:nvSpPr>
          <p:cNvPr id="3" name="Rectangle 2">
            <a:extLst>
              <a:ext uri="{FF2B5EF4-FFF2-40B4-BE49-F238E27FC236}">
                <a16:creationId xmlns:a16="http://schemas.microsoft.com/office/drawing/2014/main" id="{43EB6909-F159-44C5-BF75-9E249F615406}"/>
              </a:ext>
            </a:extLst>
          </p:cNvPr>
          <p:cNvSpPr/>
          <p:nvPr/>
        </p:nvSpPr>
        <p:spPr>
          <a:xfrm>
            <a:off x="4425803" y="3476302"/>
            <a:ext cx="4212520" cy="867930"/>
          </a:xfrm>
          <a:prstGeom prst="rect">
            <a:avLst/>
          </a:prstGeom>
        </p:spPr>
        <p:txBody>
          <a:bodyPr wrap="square">
            <a:spAutoFit/>
          </a:bodyPr>
          <a:lstStyle/>
          <a:p>
            <a:pPr lvl="0" algn="ctr">
              <a:lnSpc>
                <a:spcPct val="90000"/>
              </a:lnSpc>
              <a:spcBef>
                <a:spcPct val="0"/>
              </a:spcBef>
              <a:spcAft>
                <a:spcPts val="600"/>
              </a:spcAft>
              <a:defRPr/>
            </a:pPr>
            <a:r>
              <a:rPr lang="en-US" sz="2800" dirty="0">
                <a:solidFill>
                  <a:prstClr val="black"/>
                </a:solidFill>
                <a:latin typeface="Calibri Light" panose="020F0302020204030204"/>
              </a:rPr>
              <a:t>What have you been doing for self-care this year?</a:t>
            </a:r>
          </a:p>
        </p:txBody>
      </p:sp>
      <p:sp>
        <p:nvSpPr>
          <p:cNvPr id="4" name="Rectangle 3">
            <a:extLst>
              <a:ext uri="{FF2B5EF4-FFF2-40B4-BE49-F238E27FC236}">
                <a16:creationId xmlns:a16="http://schemas.microsoft.com/office/drawing/2014/main" id="{7F19DF5E-F476-463A-B20E-0FDAAF5C5C3B}"/>
              </a:ext>
            </a:extLst>
          </p:cNvPr>
          <p:cNvSpPr/>
          <p:nvPr/>
        </p:nvSpPr>
        <p:spPr>
          <a:xfrm>
            <a:off x="4166647" y="4487159"/>
            <a:ext cx="4724690" cy="1873934"/>
          </a:xfrm>
          <a:prstGeom prst="rect">
            <a:avLst/>
          </a:prstGeom>
          <a:solidFill>
            <a:srgbClr val="1D4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ED51CF7-53CC-4816-9F27-DC8FC5585034}"/>
              </a:ext>
            </a:extLst>
          </p:cNvPr>
          <p:cNvSpPr txBox="1">
            <a:spLocks/>
          </p:cNvSpPr>
          <p:nvPr/>
        </p:nvSpPr>
        <p:spPr>
          <a:xfrm>
            <a:off x="4318358" y="4546201"/>
            <a:ext cx="4302495" cy="195452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800" b="1" i="0" u="sng" strike="noStrike" kern="1200" cap="none" spc="0" normalizeH="0" baseline="0" noProof="0" dirty="0">
                <a:ln>
                  <a:noFill/>
                </a:ln>
                <a:solidFill>
                  <a:schemeClr val="bg1"/>
                </a:solidFill>
                <a:effectLst/>
                <a:uLnTx/>
                <a:uFillTx/>
                <a:latin typeface="Calibri Light" panose="020F0302020204030204"/>
                <a:ea typeface="+mj-ea"/>
                <a:cs typeface="+mj-cs"/>
              </a:rPr>
              <a:t>Zoom Breakouts</a:t>
            </a:r>
          </a:p>
          <a:p>
            <a:pPr marL="342900" marR="0" lvl="0" indent="-34290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Calibri Light" panose="020F0302020204030204"/>
                <a:ea typeface="+mj-ea"/>
                <a:cs typeface="+mj-cs"/>
              </a:rPr>
              <a:t>Take turns introducing yourself and sharing your answers</a:t>
            </a:r>
          </a:p>
          <a:p>
            <a:pPr marL="342900" marR="0" lvl="0" indent="-34290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sz="2000" dirty="0">
                <a:solidFill>
                  <a:schemeClr val="bg1"/>
                </a:solidFill>
                <a:latin typeface="Calibri Light" panose="020F0302020204030204"/>
              </a:rPr>
              <a:t>Person with birthday closest to today goes first (Happy Birthday!)</a:t>
            </a:r>
            <a:endParaRPr kumimoji="0" lang="en-US" sz="2000" b="0" i="0" u="none" strike="noStrike" kern="1200" cap="none" spc="0" normalizeH="0" baseline="0" noProof="0" dirty="0">
              <a:ln>
                <a:noFill/>
              </a:ln>
              <a:solidFill>
                <a:schemeClr val="bg1"/>
              </a:solidFill>
              <a:effectLst/>
              <a:uLnTx/>
              <a:uFillTx/>
              <a:latin typeface="Calibri Light" panose="020F0302020204030204"/>
              <a:ea typeface="+mj-ea"/>
              <a:cs typeface="+mj-cs"/>
            </a:endParaRP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8865226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46E82EBB764924A81D7C40BAEEA8AA4" ma:contentTypeVersion="39" ma:contentTypeDescription="Create a new document." ma:contentTypeScope="" ma:versionID="c5eaf9216f6b668539075dfafb59374f">
  <xsd:schema xmlns:xsd="http://www.w3.org/2001/XMLSchema" xmlns:xs="http://www.w3.org/2001/XMLSchema" xmlns:p="http://schemas.microsoft.com/office/2006/metadata/properties" xmlns:ns3="05f3f652-0591-4508-859d-026c37258768" xmlns:ns4="63f99d98-05c5-4b60-bada-d289f0b0228d" targetNamespace="http://schemas.microsoft.com/office/2006/metadata/properties" ma:root="true" ma:fieldsID="ce211a673839a44af7fce666f17383d1" ns3:_="" ns4:_="">
    <xsd:import namespace="05f3f652-0591-4508-859d-026c37258768"/>
    <xsd:import namespace="63f99d98-05c5-4b60-bada-d289f0b0228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NotebookType" minOccurs="0"/>
                <xsd:element ref="ns3:FolderType" minOccurs="0"/>
                <xsd:element ref="ns3:CultureName" minOccurs="0"/>
                <xsd:element ref="ns3:AppVersion" minOccurs="0"/>
                <xsd:element ref="ns3:TeamsChannelId" minOccurs="0"/>
                <xsd:element ref="ns3:Owner" minOccurs="0"/>
                <xsd:element ref="ns3:Math_Settings" minOccurs="0"/>
                <xsd:element ref="ns3:DefaultSectionNames" minOccurs="0"/>
                <xsd:element ref="ns3:Templates" minOccurs="0"/>
                <xsd:element ref="ns3:Teachers" minOccurs="0"/>
                <xsd:element ref="ns3:Students" minOccurs="0"/>
                <xsd:element ref="ns3:Student_Groups" minOccurs="0"/>
                <xsd:element ref="ns3:Distribution_Groups" minOccurs="0"/>
                <xsd:element ref="ns3:LMS_Mapping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3:Leaders" minOccurs="0"/>
                <xsd:element ref="ns3:Members" minOccurs="0"/>
                <xsd:element ref="ns3:Member_Groups" minOccurs="0"/>
                <xsd:element ref="ns3:Invited_Leaders" minOccurs="0"/>
                <xsd:element ref="ns3:Invited_Members" minOccurs="0"/>
                <xsd:element ref="ns3:Has_Leaders_Only_SectionGroup"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f3f652-0591-4508-859d-026c372587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NotebookType" ma:index="13" nillable="true" ma:displayName="Notebook Type" ma:internalName="NotebookType">
      <xsd:simpleType>
        <xsd:restriction base="dms:Text"/>
      </xsd:simpleType>
    </xsd:element>
    <xsd:element name="FolderType" ma:index="14" nillable="true" ma:displayName="Folder Type" ma:internalName="FolderType">
      <xsd:simpleType>
        <xsd:restriction base="dms:Text"/>
      </xsd:simpleType>
    </xsd:element>
    <xsd:element name="CultureName" ma:index="15" nillable="true" ma:displayName="Culture Name" ma:internalName="CultureName">
      <xsd:simpleType>
        <xsd:restriction base="dms:Text"/>
      </xsd:simpleType>
    </xsd:element>
    <xsd:element name="AppVersion" ma:index="16" nillable="true" ma:displayName="App Version" ma:internalName="AppVersion">
      <xsd:simpleType>
        <xsd:restriction base="dms:Text"/>
      </xsd:simpleType>
    </xsd:element>
    <xsd:element name="TeamsChannelId" ma:index="17" nillable="true" ma:displayName="Teams Channel Id" ma:internalName="TeamsChannelId">
      <xsd:simpleType>
        <xsd:restriction base="dms:Text"/>
      </xsd:simpleType>
    </xsd:element>
    <xsd:element name="Owner" ma:index="18"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9" nillable="true" ma:displayName="Math Settings" ma:internalName="Math_Settings">
      <xsd:simpleType>
        <xsd:restriction base="dms:Text"/>
      </xsd:simpleType>
    </xsd:element>
    <xsd:element name="DefaultSectionNames" ma:index="20" nillable="true" ma:displayName="Default Section Names" ma:internalName="DefaultSectionNames">
      <xsd:simpleType>
        <xsd:restriction base="dms:Note">
          <xsd:maxLength value="255"/>
        </xsd:restriction>
      </xsd:simpleType>
    </xsd:element>
    <xsd:element name="Templates" ma:index="21" nillable="true" ma:displayName="Templates" ma:internalName="Templates">
      <xsd:simpleType>
        <xsd:restriction base="dms:Note">
          <xsd:maxLength value="255"/>
        </xsd:restriction>
      </xsd:simpleType>
    </xsd:element>
    <xsd:element name="Teachers" ma:index="22"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3"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4"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5" nillable="true" ma:displayName="Distribution Groups" ma:internalName="Distribution_Groups">
      <xsd:simpleType>
        <xsd:restriction base="dms:Note">
          <xsd:maxLength value="255"/>
        </xsd:restriction>
      </xsd:simpleType>
    </xsd:element>
    <xsd:element name="LMS_Mappings" ma:index="26" nillable="true" ma:displayName="LMS Mappings" ma:internalName="LMS_Mappings">
      <xsd:simpleType>
        <xsd:restriction base="dms:Note">
          <xsd:maxLength value="255"/>
        </xsd:restriction>
      </xsd:simpleType>
    </xsd:element>
    <xsd:element name="Invited_Teachers" ma:index="27" nillable="true" ma:displayName="Invited Teachers" ma:internalName="Invited_Teachers">
      <xsd:simpleType>
        <xsd:restriction base="dms:Note">
          <xsd:maxLength value="255"/>
        </xsd:restriction>
      </xsd:simpleType>
    </xsd:element>
    <xsd:element name="Invited_Students" ma:index="28" nillable="true" ma:displayName="Invited Students" ma:internalName="Invited_Students">
      <xsd:simpleType>
        <xsd:restriction base="dms:Note">
          <xsd:maxLength value="255"/>
        </xsd:restriction>
      </xsd:simpleType>
    </xsd:element>
    <xsd:element name="Self_Registration_Enabled" ma:index="29" nillable="true" ma:displayName="Self Registration Enabled" ma:internalName="Self_Registration_Enabled">
      <xsd:simpleType>
        <xsd:restriction base="dms:Boolean"/>
      </xsd:simpleType>
    </xsd:element>
    <xsd:element name="Has_Teacher_Only_SectionGroup" ma:index="30" nillable="true" ma:displayName="Has Teacher Only SectionGroup" ma:internalName="Has_Teacher_Only_SectionGroup">
      <xsd:simpleType>
        <xsd:restriction base="dms:Boolean"/>
      </xsd:simpleType>
    </xsd:element>
    <xsd:element name="Is_Collaboration_Space_Locked" ma:index="31" nillable="true" ma:displayName="Is Collaboration Space Locked" ma:internalName="Is_Collaboration_Space_Locked">
      <xsd:simpleType>
        <xsd:restriction base="dms:Boolean"/>
      </xsd:simpleType>
    </xsd:element>
    <xsd:element name="IsNotebookLocked" ma:index="32" nillable="true" ma:displayName="Is Notebook Locked" ma:internalName="IsNotebookLocked">
      <xsd:simpleType>
        <xsd:restriction base="dms:Boolean"/>
      </xsd:simpleType>
    </xsd:element>
    <xsd:element name="Leaders" ma:index="33"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34"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35"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Leaders" ma:index="36" nillable="true" ma:displayName="Invited Leaders" ma:internalName="Invited_Leaders">
      <xsd:simpleType>
        <xsd:restriction base="dms:Note">
          <xsd:maxLength value="255"/>
        </xsd:restriction>
      </xsd:simpleType>
    </xsd:element>
    <xsd:element name="Invited_Members" ma:index="37" nillable="true" ma:displayName="Invited Members" ma:internalName="Invited_Members">
      <xsd:simpleType>
        <xsd:restriction base="dms:Note">
          <xsd:maxLength value="255"/>
        </xsd:restriction>
      </xsd:simpleType>
    </xsd:element>
    <xsd:element name="Has_Leaders_Only_SectionGroup" ma:index="38" nillable="true" ma:displayName="Has Leaders Only SectionGroup" ma:internalName="Has_Leaders_Only_SectionGroup">
      <xsd:simpleType>
        <xsd:restriction base="dms:Boolean"/>
      </xsd:simpleType>
    </xsd:element>
    <xsd:element name="MediaServiceGenerationTime" ma:index="39" nillable="true" ma:displayName="MediaServiceGenerationTime" ma:hidden="true" ma:internalName="MediaServiceGenerationTime" ma:readOnly="true">
      <xsd:simpleType>
        <xsd:restriction base="dms:Text"/>
      </xsd:simpleType>
    </xsd:element>
    <xsd:element name="MediaServiceEventHashCode" ma:index="40" nillable="true" ma:displayName="MediaServiceEventHashCode" ma:hidden="true" ma:internalName="MediaServiceEventHashCode" ma:readOnly="true">
      <xsd:simpleType>
        <xsd:restriction base="dms:Text"/>
      </xsd:simpleType>
    </xsd:element>
    <xsd:element name="MediaServiceAutoKeyPoints" ma:index="41" nillable="true" ma:displayName="MediaServiceAutoKeyPoints" ma:hidden="true" ma:internalName="MediaServiceAutoKeyPoints" ma:readOnly="true">
      <xsd:simpleType>
        <xsd:restriction base="dms:Note"/>
      </xsd:simpleType>
    </xsd:element>
    <xsd:element name="MediaServiceKeyPoints" ma:index="42" nillable="true" ma:displayName="KeyPoints" ma:internalName="MediaServiceKeyPoints" ma:readOnly="true">
      <xsd:simpleType>
        <xsd:restriction base="dms:Note">
          <xsd:maxLength value="255"/>
        </xsd:restriction>
      </xsd:simpleType>
    </xsd:element>
    <xsd:element name="MediaServiceLocation" ma:index="4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3f99d98-05c5-4b60-bada-d289f0b0228d" elementFormDefault="qualified">
    <xsd:import namespace="http://schemas.microsoft.com/office/2006/documentManagement/types"/>
    <xsd:import namespace="http://schemas.microsoft.com/office/infopath/2007/PartnerControls"/>
    <xsd:element name="SharedWithUsers" ma:index="4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4" nillable="true" ma:displayName="Shared With Details" ma:internalName="SharedWithDetails" ma:readOnly="true">
      <xsd:simpleType>
        <xsd:restriction base="dms:Note">
          <xsd:maxLength value="255"/>
        </xsd:restriction>
      </xsd:simpleType>
    </xsd:element>
    <xsd:element name="SharingHintHash" ma:index="4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FolderType xmlns="05f3f652-0591-4508-859d-026c37258768" xsi:nil="true"/>
    <Owner xmlns="05f3f652-0591-4508-859d-026c37258768">
      <UserInfo>
        <DisplayName/>
        <AccountId xsi:nil="true"/>
        <AccountType/>
      </UserInfo>
    </Owner>
    <Teachers xmlns="05f3f652-0591-4508-859d-026c37258768">
      <UserInfo>
        <DisplayName/>
        <AccountId xsi:nil="true"/>
        <AccountType/>
      </UserInfo>
    </Teachers>
    <Is_Collaboration_Space_Locked xmlns="05f3f652-0591-4508-859d-026c37258768" xsi:nil="true"/>
    <TeamsChannelId xmlns="05f3f652-0591-4508-859d-026c37258768" xsi:nil="true"/>
    <IsNotebookLocked xmlns="05f3f652-0591-4508-859d-026c37258768" xsi:nil="true"/>
    <NotebookType xmlns="05f3f652-0591-4508-859d-026c37258768" xsi:nil="true"/>
    <Students xmlns="05f3f652-0591-4508-859d-026c37258768">
      <UserInfo>
        <DisplayName/>
        <AccountId xsi:nil="true"/>
        <AccountType/>
      </UserInfo>
    </Students>
    <Math_Settings xmlns="05f3f652-0591-4508-859d-026c37258768" xsi:nil="true"/>
    <DefaultSectionNames xmlns="05f3f652-0591-4508-859d-026c37258768" xsi:nil="true"/>
    <Distribution_Groups xmlns="05f3f652-0591-4508-859d-026c37258768" xsi:nil="true"/>
    <Self_Registration_Enabled xmlns="05f3f652-0591-4508-859d-026c37258768" xsi:nil="true"/>
    <AppVersion xmlns="05f3f652-0591-4508-859d-026c37258768" xsi:nil="true"/>
    <Student_Groups xmlns="05f3f652-0591-4508-859d-026c37258768">
      <UserInfo>
        <DisplayName/>
        <AccountId xsi:nil="true"/>
        <AccountType/>
      </UserInfo>
    </Student_Groups>
    <Has_Leaders_Only_SectionGroup xmlns="05f3f652-0591-4508-859d-026c37258768" xsi:nil="true"/>
    <LMS_Mappings xmlns="05f3f652-0591-4508-859d-026c37258768" xsi:nil="true"/>
    <Invited_Teachers xmlns="05f3f652-0591-4508-859d-026c37258768" xsi:nil="true"/>
    <Invited_Leaders xmlns="05f3f652-0591-4508-859d-026c37258768" xsi:nil="true"/>
    <CultureName xmlns="05f3f652-0591-4508-859d-026c37258768" xsi:nil="true"/>
    <Leaders xmlns="05f3f652-0591-4508-859d-026c37258768">
      <UserInfo>
        <DisplayName/>
        <AccountId xsi:nil="true"/>
        <AccountType/>
      </UserInfo>
    </Leaders>
    <Templates xmlns="05f3f652-0591-4508-859d-026c37258768" xsi:nil="true"/>
    <Has_Teacher_Only_SectionGroup xmlns="05f3f652-0591-4508-859d-026c37258768" xsi:nil="true"/>
    <Members xmlns="05f3f652-0591-4508-859d-026c37258768">
      <UserInfo>
        <DisplayName/>
        <AccountId xsi:nil="true"/>
        <AccountType/>
      </UserInfo>
    </Members>
    <Member_Groups xmlns="05f3f652-0591-4508-859d-026c37258768">
      <UserInfo>
        <DisplayName/>
        <AccountId xsi:nil="true"/>
        <AccountType/>
      </UserInfo>
    </Member_Groups>
    <Invited_Members xmlns="05f3f652-0591-4508-859d-026c37258768" xsi:nil="true"/>
    <Invited_Students xmlns="05f3f652-0591-4508-859d-026c37258768" xsi:nil="true"/>
  </documentManagement>
</p:properties>
</file>

<file path=customXml/itemProps1.xml><?xml version="1.0" encoding="utf-8"?>
<ds:datastoreItem xmlns:ds="http://schemas.openxmlformats.org/officeDocument/2006/customXml" ds:itemID="{6AF49792-AC65-4034-A09A-B7D77D9A5D2B}">
  <ds:schemaRefs>
    <ds:schemaRef ds:uri="http://schemas.microsoft.com/sharepoint/v3/contenttype/forms"/>
  </ds:schemaRefs>
</ds:datastoreItem>
</file>

<file path=customXml/itemProps2.xml><?xml version="1.0" encoding="utf-8"?>
<ds:datastoreItem xmlns:ds="http://schemas.openxmlformats.org/officeDocument/2006/customXml" ds:itemID="{5C418190-DEFE-44DA-8D25-33CA178309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f3f652-0591-4508-859d-026c37258768"/>
    <ds:schemaRef ds:uri="63f99d98-05c5-4b60-bada-d289f0b022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8F3D24B-4276-4D2E-8B56-FDF137BDCDAC}">
  <ds:schemaRefs>
    <ds:schemaRef ds:uri="http://schemas.microsoft.com/office/2006/metadata/properties"/>
    <ds:schemaRef ds:uri="http://schemas.microsoft.com/office/infopath/2007/PartnerControls"/>
    <ds:schemaRef ds:uri="05f3f652-0591-4508-859d-026c37258768"/>
  </ds:schemaRefs>
</ds:datastoreItem>
</file>

<file path=docProps/app.xml><?xml version="1.0" encoding="utf-8"?>
<Properties xmlns="http://schemas.openxmlformats.org/officeDocument/2006/extended-properties" xmlns:vt="http://schemas.openxmlformats.org/officeDocument/2006/docPropsVTypes">
  <TotalTime>0</TotalTime>
  <Words>1552</Words>
  <Application>Microsoft Office PowerPoint</Application>
  <PresentationFormat>On-screen Show (4:3)</PresentationFormat>
  <Paragraphs>295</Paragraphs>
  <Slides>34</Slides>
  <Notes>34</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Calibri Light</vt:lpstr>
      <vt:lpstr>1_Office Theme</vt:lpstr>
      <vt:lpstr> Amplify</vt:lpstr>
      <vt:lpstr>Zoom Chat</vt:lpstr>
      <vt:lpstr>Amplify Updates</vt:lpstr>
      <vt:lpstr>PowerPoint Presentation</vt:lpstr>
      <vt:lpstr>Cultivating Resilience</vt:lpstr>
      <vt:lpstr>Session 4: Cracking the  Confidence Code</vt:lpstr>
      <vt:lpstr>PowerPoint Presentation</vt:lpstr>
      <vt:lpstr>PowerPoint Presentation</vt:lpstr>
      <vt:lpstr>PowerPoint Presentation</vt:lpstr>
      <vt:lpstr>PowerPoint Presentation</vt:lpstr>
      <vt:lpstr>Zoom Poll</vt:lpstr>
      <vt:lpstr>PowerPoint Presentation</vt:lpstr>
      <vt:lpstr>Cultivating Resilience*</vt:lpstr>
      <vt:lpstr>Resilience vs. Self-Compassion</vt:lpstr>
      <vt:lpstr> Self-Compassion   Synonyms: self-love, self-acceptance, self-preservation</vt:lpstr>
      <vt:lpstr>Caregivers (children, elderly parents, sick family members, fur babies, etc.)</vt:lpstr>
      <vt:lpstr>PowerPoint Presentation</vt:lpstr>
      <vt:lpstr>Black, Indigenous,  and People of Color</vt:lpstr>
      <vt:lpstr>LGBTQ</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Zoom Chat  &amp; Breakouts</vt:lpstr>
      <vt:lpstr>PowerPoint Presentation</vt:lpstr>
      <vt:lpstr>PowerPoint Presentation</vt:lpstr>
      <vt:lpstr>PowerPoint Presentation</vt:lpstr>
      <vt:lpstr>PowerPoint Presentation</vt:lpstr>
      <vt:lpstr>Zoom Chat  &amp; Breakouts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2021-05-27T14:08:24Z</dcterms:created>
  <dcterms:modified xsi:type="dcterms:W3CDTF">2021-05-28T16:49:13Z</dcterms:modified>
</cp:coreProperties>
</file>