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54" r:id="rId4"/>
  </p:sldMasterIdLst>
  <p:notesMasterIdLst>
    <p:notesMasterId r:id="rId34"/>
  </p:notesMasterIdLst>
  <p:sldIdLst>
    <p:sldId id="257" r:id="rId5"/>
    <p:sldId id="423" r:id="rId6"/>
    <p:sldId id="2152" r:id="rId7"/>
    <p:sldId id="542" r:id="rId8"/>
    <p:sldId id="545" r:id="rId9"/>
    <p:sldId id="2156" r:id="rId10"/>
    <p:sldId id="480" r:id="rId11"/>
    <p:sldId id="2147" r:id="rId12"/>
    <p:sldId id="2148" r:id="rId13"/>
    <p:sldId id="2146" r:id="rId14"/>
    <p:sldId id="2154" r:id="rId15"/>
    <p:sldId id="454" r:id="rId16"/>
    <p:sldId id="337" r:id="rId17"/>
    <p:sldId id="275" r:id="rId18"/>
    <p:sldId id="410" r:id="rId19"/>
    <p:sldId id="2145" r:id="rId20"/>
    <p:sldId id="2153" r:id="rId21"/>
    <p:sldId id="2150" r:id="rId22"/>
    <p:sldId id="527" r:id="rId23"/>
    <p:sldId id="541" r:id="rId24"/>
    <p:sldId id="547" r:id="rId25"/>
    <p:sldId id="2155" r:id="rId26"/>
    <p:sldId id="415" r:id="rId27"/>
    <p:sldId id="540" r:id="rId28"/>
    <p:sldId id="546" r:id="rId29"/>
    <p:sldId id="420" r:id="rId30"/>
    <p:sldId id="2151" r:id="rId31"/>
    <p:sldId id="521" r:id="rId32"/>
    <p:sldId id="318" r:id="rId3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CA5C"/>
    <a:srgbClr val="004260"/>
    <a:srgbClr val="005A84"/>
    <a:srgbClr val="FFFFFF"/>
    <a:srgbClr val="5B9BD5"/>
    <a:srgbClr val="FFCB05"/>
    <a:srgbClr val="AF72F1"/>
    <a:srgbClr val="ECEFF6"/>
    <a:srgbClr val="F00000"/>
    <a:srgbClr val="B06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3" autoAdjust="0"/>
    <p:restoredTop sz="60987" autoAdjust="0"/>
  </p:normalViewPr>
  <p:slideViewPr>
    <p:cSldViewPr snapToGrid="0">
      <p:cViewPr varScale="1">
        <p:scale>
          <a:sx n="66" d="100"/>
          <a:sy n="66" d="100"/>
        </p:scale>
        <p:origin x="21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46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dartmouth-my.sharepoint.com/personal/f003s8r_dartmouth_edu/Documents/Amplify/2021/2021%20Amplify%20Demographics%20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pivotSource>
    <c:name>[2021 Demographics .xlsx]Sheet2!PivotTable5</c:name>
    <c:fmtId val="7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en-US" dirty="0"/>
              <a:t>Years of Advancement Experience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gradFill>
            <a:gsLst>
              <a:gs pos="0">
                <a:schemeClr val="accent4"/>
              </a:gs>
              <a:gs pos="100000">
                <a:schemeClr val="accent4">
                  <a:lumMod val="84000"/>
                </a:schemeClr>
              </a:gs>
            </a:gsLst>
            <a:lin ang="5400000" scaled="1"/>
          </a:gra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gradFill>
            <a:gsLst>
              <a:gs pos="0">
                <a:schemeClr val="accent4"/>
              </a:gs>
              <a:gs pos="100000">
                <a:schemeClr val="accent4">
                  <a:lumMod val="84000"/>
                </a:schemeClr>
              </a:gs>
            </a:gsLst>
            <a:lin ang="5400000" scaled="1"/>
          </a:gra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gradFill>
            <a:gsLst>
              <a:gs pos="0">
                <a:schemeClr val="accent4"/>
              </a:gs>
              <a:gs pos="100000">
                <a:schemeClr val="accent4">
                  <a:lumMod val="84000"/>
                </a:schemeClr>
              </a:gs>
            </a:gsLst>
            <a:lin ang="5400000" scaled="1"/>
          </a:gra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Total</c:v>
                </c:pt>
              </c:strCache>
            </c:strRef>
          </c:tx>
          <c:spPr>
            <a:gradFill>
              <a:gsLst>
                <a:gs pos="0">
                  <a:schemeClr val="accent4"/>
                </a:gs>
                <a:gs pos="100000">
                  <a:schemeClr val="accent4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Sheet2!$A$2:$A$5</c:f>
              <c:strCache>
                <c:ptCount val="4"/>
                <c:pt idx="0">
                  <c:v>0-5</c:v>
                </c:pt>
                <c:pt idx="1">
                  <c:v>6-10</c:v>
                </c:pt>
                <c:pt idx="2">
                  <c:v>11-15</c:v>
                </c:pt>
                <c:pt idx="3">
                  <c:v>16-20+</c:v>
                </c:pt>
              </c:strCache>
            </c:strRef>
          </c:cat>
          <c:val>
            <c:numRef>
              <c:f>Sheet2!$B$2:$B$5</c:f>
              <c:numCache>
                <c:formatCode>General</c:formatCode>
                <c:ptCount val="4"/>
                <c:pt idx="0">
                  <c:v>38</c:v>
                </c:pt>
                <c:pt idx="1">
                  <c:v>34</c:v>
                </c:pt>
                <c:pt idx="2">
                  <c:v>15</c:v>
                </c:pt>
                <c:pt idx="3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5F-47CE-8745-CABCBF555B4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380892704"/>
        <c:axId val="380897296"/>
      </c:barChart>
      <c:catAx>
        <c:axId val="380892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897296"/>
        <c:crosses val="autoZero"/>
        <c:auto val="1"/>
        <c:lblAlgn val="ctr"/>
        <c:lblOffset val="100"/>
        <c:noMultiLvlLbl val="0"/>
      </c:catAx>
      <c:valAx>
        <c:axId val="3808972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80892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/>
              <a:t>Advancement Functional Area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Number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Other</c:v>
                </c:pt>
                <c:pt idx="1">
                  <c:v>Fundraising</c:v>
                </c:pt>
                <c:pt idx="2">
                  <c:v>Events</c:v>
                </c:pt>
                <c:pt idx="3">
                  <c:v>Communications &amp; Marketing</c:v>
                </c:pt>
                <c:pt idx="4">
                  <c:v>Alumni Relations</c:v>
                </c:pt>
                <c:pt idx="5">
                  <c:v>Advancement Services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</c:v>
                </c:pt>
                <c:pt idx="1">
                  <c:v>49</c:v>
                </c:pt>
                <c:pt idx="2">
                  <c:v>5</c:v>
                </c:pt>
                <c:pt idx="3">
                  <c:v>10</c:v>
                </c:pt>
                <c:pt idx="4">
                  <c:v>13</c:v>
                </c:pt>
                <c:pt idx="5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4B-419C-8BC5-BDEFA1640B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83172888"/>
        <c:axId val="383173544"/>
      </c:barChart>
      <c:catAx>
        <c:axId val="3831728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173544"/>
        <c:crosses val="autoZero"/>
        <c:auto val="1"/>
        <c:lblAlgn val="ctr"/>
        <c:lblOffset val="100"/>
        <c:noMultiLvlLbl val="0"/>
      </c:catAx>
      <c:valAx>
        <c:axId val="3831735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172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image" Target="../media/image18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image" Target="../media/image1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E4548B-0F12-4CE3-9B51-6187EF808679}" type="doc">
      <dgm:prSet loTypeId="urn:microsoft.com/office/officeart/2005/8/layout/process3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4421D16-0F98-43E8-9877-086ACA8567A8}">
      <dgm:prSet phldrT="[Text]" custT="1"/>
      <dgm:spPr/>
      <dgm:t>
        <a:bodyPr/>
        <a:lstStyle/>
        <a:p>
          <a:r>
            <a:rPr lang="en-US" sz="2400" dirty="0"/>
            <a:t>Presentation</a:t>
          </a:r>
        </a:p>
      </dgm:t>
    </dgm:pt>
    <dgm:pt modelId="{59E90CE6-A12B-4EF8-AD90-CD345B3CA28A}" type="parTrans" cxnId="{BFC5A9D3-3985-4899-BF61-9A3EDFD51CDD}">
      <dgm:prSet/>
      <dgm:spPr/>
      <dgm:t>
        <a:bodyPr/>
        <a:lstStyle/>
        <a:p>
          <a:endParaRPr lang="en-US"/>
        </a:p>
      </dgm:t>
    </dgm:pt>
    <dgm:pt modelId="{5DB880B3-AFEF-4066-B02A-DCEF428BAF75}" type="sibTrans" cxnId="{BFC5A9D3-3985-4899-BF61-9A3EDFD51CDD}">
      <dgm:prSet/>
      <dgm:spPr/>
      <dgm:t>
        <a:bodyPr/>
        <a:lstStyle/>
        <a:p>
          <a:endParaRPr lang="en-US"/>
        </a:p>
      </dgm:t>
    </dgm:pt>
    <dgm:pt modelId="{23ABB208-AFE6-45CF-A1AB-2B915ADA59A7}">
      <dgm:prSet phldrT="[Text]" custT="1"/>
      <dgm:spPr/>
      <dgm:t>
        <a:bodyPr/>
        <a:lstStyle/>
        <a:p>
          <a:r>
            <a:rPr lang="en-US" sz="2000" dirty="0"/>
            <a:t>Alexis and Amy</a:t>
          </a:r>
        </a:p>
      </dgm:t>
    </dgm:pt>
    <dgm:pt modelId="{67CF70A0-B458-4EB4-B46B-E969D6516026}" type="parTrans" cxnId="{DD777E1D-3A69-4252-B6D4-86D16EA0AC8F}">
      <dgm:prSet/>
      <dgm:spPr/>
      <dgm:t>
        <a:bodyPr/>
        <a:lstStyle/>
        <a:p>
          <a:endParaRPr lang="en-US"/>
        </a:p>
      </dgm:t>
    </dgm:pt>
    <dgm:pt modelId="{80F3915B-2046-4BB1-AEDE-36C98A9515FC}" type="sibTrans" cxnId="{DD777E1D-3A69-4252-B6D4-86D16EA0AC8F}">
      <dgm:prSet/>
      <dgm:spPr/>
      <dgm:t>
        <a:bodyPr/>
        <a:lstStyle/>
        <a:p>
          <a:endParaRPr lang="en-US"/>
        </a:p>
      </dgm:t>
    </dgm:pt>
    <dgm:pt modelId="{CE440940-6786-4386-AD2A-C9C2EE54BCC0}">
      <dgm:prSet phldrT="[Text]" custT="1"/>
      <dgm:spPr/>
      <dgm:t>
        <a:bodyPr/>
        <a:lstStyle/>
        <a:p>
          <a:r>
            <a:rPr lang="en-US" sz="2400" dirty="0"/>
            <a:t>Activities</a:t>
          </a:r>
        </a:p>
      </dgm:t>
    </dgm:pt>
    <dgm:pt modelId="{311FF65E-341C-480C-999A-2719C9339926}" type="parTrans" cxnId="{6B82430E-0D27-4BC1-A0ED-A82666DEBA01}">
      <dgm:prSet/>
      <dgm:spPr/>
      <dgm:t>
        <a:bodyPr/>
        <a:lstStyle/>
        <a:p>
          <a:endParaRPr lang="en-US"/>
        </a:p>
      </dgm:t>
    </dgm:pt>
    <dgm:pt modelId="{E22FAE09-77A8-4CE0-88F6-932F10B3CF95}" type="sibTrans" cxnId="{6B82430E-0D27-4BC1-A0ED-A82666DEBA01}">
      <dgm:prSet/>
      <dgm:spPr/>
      <dgm:t>
        <a:bodyPr/>
        <a:lstStyle/>
        <a:p>
          <a:endParaRPr lang="en-US"/>
        </a:p>
      </dgm:t>
    </dgm:pt>
    <dgm:pt modelId="{D373C0D5-9087-4CA7-A6CE-13CCFF301CF6}">
      <dgm:prSet phldrT="[Text]" custT="1"/>
      <dgm:spPr/>
      <dgm:t>
        <a:bodyPr/>
        <a:lstStyle/>
        <a:p>
          <a:r>
            <a:rPr lang="en-US" sz="2000" dirty="0"/>
            <a:t>Alexis and Amy</a:t>
          </a:r>
        </a:p>
      </dgm:t>
    </dgm:pt>
    <dgm:pt modelId="{CAD850AE-FC8E-4230-9499-22D0C1D0BCF5}" type="parTrans" cxnId="{41A65AE5-BDFC-45B2-BD75-262D61D916E7}">
      <dgm:prSet/>
      <dgm:spPr/>
      <dgm:t>
        <a:bodyPr/>
        <a:lstStyle/>
        <a:p>
          <a:endParaRPr lang="en-US"/>
        </a:p>
      </dgm:t>
    </dgm:pt>
    <dgm:pt modelId="{EB61B755-8BB8-4DD5-9524-D193AE461200}" type="sibTrans" cxnId="{41A65AE5-BDFC-45B2-BD75-262D61D916E7}">
      <dgm:prSet/>
      <dgm:spPr/>
      <dgm:t>
        <a:bodyPr/>
        <a:lstStyle/>
        <a:p>
          <a:endParaRPr lang="en-US"/>
        </a:p>
      </dgm:t>
    </dgm:pt>
    <dgm:pt modelId="{599EF63E-F422-4435-82FA-E9DBE1D7FAAA}">
      <dgm:prSet phldrT="[Text]" custT="1"/>
      <dgm:spPr/>
      <dgm:t>
        <a:bodyPr/>
        <a:lstStyle/>
        <a:p>
          <a:r>
            <a:rPr lang="en-US" sz="2400" dirty="0"/>
            <a:t>Discussion</a:t>
          </a:r>
        </a:p>
      </dgm:t>
    </dgm:pt>
    <dgm:pt modelId="{4A5CBB16-1D12-4D2B-A255-EC6C06DB5AF9}" type="parTrans" cxnId="{FB1D4532-8911-49A1-BE2E-954C65979297}">
      <dgm:prSet/>
      <dgm:spPr/>
      <dgm:t>
        <a:bodyPr/>
        <a:lstStyle/>
        <a:p>
          <a:endParaRPr lang="en-US"/>
        </a:p>
      </dgm:t>
    </dgm:pt>
    <dgm:pt modelId="{12C340CB-3E9A-4619-AA10-F1D0BEA17D68}" type="sibTrans" cxnId="{FB1D4532-8911-49A1-BE2E-954C65979297}">
      <dgm:prSet/>
      <dgm:spPr/>
      <dgm:t>
        <a:bodyPr/>
        <a:lstStyle/>
        <a:p>
          <a:endParaRPr lang="en-US"/>
        </a:p>
      </dgm:t>
    </dgm:pt>
    <dgm:pt modelId="{B596381F-6F95-401E-823A-49208EC8DD82}">
      <dgm:prSet phldrT="[Text]" custT="1"/>
      <dgm:spPr/>
      <dgm:t>
        <a:bodyPr/>
        <a:lstStyle/>
        <a:p>
          <a:r>
            <a:rPr lang="en-US" sz="2000" dirty="0"/>
            <a:t>Your Lead</a:t>
          </a:r>
        </a:p>
      </dgm:t>
    </dgm:pt>
    <dgm:pt modelId="{7EE67B5A-6FAC-4767-8441-BDB1A93D1E51}" type="parTrans" cxnId="{F01F0C93-2214-4F6E-AC7B-C958834A7F60}">
      <dgm:prSet/>
      <dgm:spPr/>
      <dgm:t>
        <a:bodyPr/>
        <a:lstStyle/>
        <a:p>
          <a:endParaRPr lang="en-US"/>
        </a:p>
      </dgm:t>
    </dgm:pt>
    <dgm:pt modelId="{8024BBAF-8922-48E5-BB39-FFFBEA6F0C49}" type="sibTrans" cxnId="{F01F0C93-2214-4F6E-AC7B-C958834A7F60}">
      <dgm:prSet/>
      <dgm:spPr/>
      <dgm:t>
        <a:bodyPr/>
        <a:lstStyle/>
        <a:p>
          <a:endParaRPr lang="en-US"/>
        </a:p>
      </dgm:t>
    </dgm:pt>
    <dgm:pt modelId="{A0BC2314-7768-43C8-9F6E-FA49EFC7EBC4}" type="pres">
      <dgm:prSet presAssocID="{DFE4548B-0F12-4CE3-9B51-6187EF808679}" presName="linearFlow" presStyleCnt="0">
        <dgm:presLayoutVars>
          <dgm:dir/>
          <dgm:animLvl val="lvl"/>
          <dgm:resizeHandles val="exact"/>
        </dgm:presLayoutVars>
      </dgm:prSet>
      <dgm:spPr/>
    </dgm:pt>
    <dgm:pt modelId="{F20FAD82-5239-4845-A9E0-4F2BD12F7C2B}" type="pres">
      <dgm:prSet presAssocID="{E4421D16-0F98-43E8-9877-086ACA8567A8}" presName="composite" presStyleCnt="0"/>
      <dgm:spPr/>
    </dgm:pt>
    <dgm:pt modelId="{D6B9C76A-2439-49FA-BCBC-6C9C1D4F3B46}" type="pres">
      <dgm:prSet presAssocID="{E4421D16-0F98-43E8-9877-086ACA8567A8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2F44CF25-5E1C-420A-96D3-8569531BF0E8}" type="pres">
      <dgm:prSet presAssocID="{E4421D16-0F98-43E8-9877-086ACA8567A8}" presName="parSh" presStyleLbl="node1" presStyleIdx="0" presStyleCnt="3" custScaleX="155141" custScaleY="155535"/>
      <dgm:spPr/>
    </dgm:pt>
    <dgm:pt modelId="{63C603E2-F219-4BC1-94F6-EC173B74FA68}" type="pres">
      <dgm:prSet presAssocID="{E4421D16-0F98-43E8-9877-086ACA8567A8}" presName="desTx" presStyleLbl="fgAcc1" presStyleIdx="0" presStyleCnt="3" custScaleY="72326">
        <dgm:presLayoutVars>
          <dgm:bulletEnabled val="1"/>
        </dgm:presLayoutVars>
      </dgm:prSet>
      <dgm:spPr/>
    </dgm:pt>
    <dgm:pt modelId="{89EB2ADA-4299-432E-9E9C-A9BEE66D20CD}" type="pres">
      <dgm:prSet presAssocID="{5DB880B3-AFEF-4066-B02A-DCEF428BAF75}" presName="sibTrans" presStyleLbl="sibTrans2D1" presStyleIdx="0" presStyleCnt="2"/>
      <dgm:spPr/>
    </dgm:pt>
    <dgm:pt modelId="{29190BE7-FC55-4C4A-9BF0-7A5644ADE839}" type="pres">
      <dgm:prSet presAssocID="{5DB880B3-AFEF-4066-B02A-DCEF428BAF75}" presName="connTx" presStyleLbl="sibTrans2D1" presStyleIdx="0" presStyleCnt="2"/>
      <dgm:spPr/>
    </dgm:pt>
    <dgm:pt modelId="{D15A3EC1-64A5-4AC3-85FC-F9B295E7033D}" type="pres">
      <dgm:prSet presAssocID="{CE440940-6786-4386-AD2A-C9C2EE54BCC0}" presName="composite" presStyleCnt="0"/>
      <dgm:spPr/>
    </dgm:pt>
    <dgm:pt modelId="{5C1975F9-45D1-4048-9774-7C41FFA2E627}" type="pres">
      <dgm:prSet presAssocID="{CE440940-6786-4386-AD2A-C9C2EE54BCC0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4CA50BAC-821E-4AC6-A2D5-0190D646625D}" type="pres">
      <dgm:prSet presAssocID="{CE440940-6786-4386-AD2A-C9C2EE54BCC0}" presName="parSh" presStyleLbl="node1" presStyleIdx="1" presStyleCnt="3" custScaleX="155141" custScaleY="155535"/>
      <dgm:spPr/>
    </dgm:pt>
    <dgm:pt modelId="{770F368B-94E5-42AC-985A-FF4619FAA6D2}" type="pres">
      <dgm:prSet presAssocID="{CE440940-6786-4386-AD2A-C9C2EE54BCC0}" presName="desTx" presStyleLbl="fgAcc1" presStyleIdx="1" presStyleCnt="3" custScaleY="72873">
        <dgm:presLayoutVars>
          <dgm:bulletEnabled val="1"/>
        </dgm:presLayoutVars>
      </dgm:prSet>
      <dgm:spPr/>
    </dgm:pt>
    <dgm:pt modelId="{EF1574F5-5A5D-4BBC-B7AC-89F979C29489}" type="pres">
      <dgm:prSet presAssocID="{E22FAE09-77A8-4CE0-88F6-932F10B3CF95}" presName="sibTrans" presStyleLbl="sibTrans2D1" presStyleIdx="1" presStyleCnt="2"/>
      <dgm:spPr/>
    </dgm:pt>
    <dgm:pt modelId="{D95BF10F-3D42-49D0-BD9B-1BC42D41333D}" type="pres">
      <dgm:prSet presAssocID="{E22FAE09-77A8-4CE0-88F6-932F10B3CF95}" presName="connTx" presStyleLbl="sibTrans2D1" presStyleIdx="1" presStyleCnt="2"/>
      <dgm:spPr/>
    </dgm:pt>
    <dgm:pt modelId="{AA8965AC-954E-4E0D-8C45-E32F4820C55C}" type="pres">
      <dgm:prSet presAssocID="{599EF63E-F422-4435-82FA-E9DBE1D7FAAA}" presName="composite" presStyleCnt="0"/>
      <dgm:spPr/>
    </dgm:pt>
    <dgm:pt modelId="{09D991FA-C82F-40B8-BD7F-7210B27C9B10}" type="pres">
      <dgm:prSet presAssocID="{599EF63E-F422-4435-82FA-E9DBE1D7FAAA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C91620BB-44BD-44B9-BEA5-138B46A4A537}" type="pres">
      <dgm:prSet presAssocID="{599EF63E-F422-4435-82FA-E9DBE1D7FAAA}" presName="parSh" presStyleLbl="node1" presStyleIdx="2" presStyleCnt="3" custScaleX="155141" custScaleY="155535"/>
      <dgm:spPr/>
    </dgm:pt>
    <dgm:pt modelId="{CFC70198-0115-43D5-868C-D42A46784669}" type="pres">
      <dgm:prSet presAssocID="{599EF63E-F422-4435-82FA-E9DBE1D7FAAA}" presName="desTx" presStyleLbl="fgAcc1" presStyleIdx="2" presStyleCnt="3" custScaleY="70225">
        <dgm:presLayoutVars>
          <dgm:bulletEnabled val="1"/>
        </dgm:presLayoutVars>
      </dgm:prSet>
      <dgm:spPr/>
    </dgm:pt>
  </dgm:ptLst>
  <dgm:cxnLst>
    <dgm:cxn modelId="{7D265003-9B32-4DDE-A0D5-3DC081F73F5D}" type="presOf" srcId="{E4421D16-0F98-43E8-9877-086ACA8567A8}" destId="{D6B9C76A-2439-49FA-BCBC-6C9C1D4F3B46}" srcOrd="0" destOrd="0" presId="urn:microsoft.com/office/officeart/2005/8/layout/process3"/>
    <dgm:cxn modelId="{B743DE06-AF68-4C8D-ACDC-21A2E62C423A}" type="presOf" srcId="{D373C0D5-9087-4CA7-A6CE-13CCFF301CF6}" destId="{770F368B-94E5-42AC-985A-FF4619FAA6D2}" srcOrd="0" destOrd="0" presId="urn:microsoft.com/office/officeart/2005/8/layout/process3"/>
    <dgm:cxn modelId="{9B8C3707-6ACF-4332-A842-5D2045DCC797}" type="presOf" srcId="{E22FAE09-77A8-4CE0-88F6-932F10B3CF95}" destId="{EF1574F5-5A5D-4BBC-B7AC-89F979C29489}" srcOrd="0" destOrd="0" presId="urn:microsoft.com/office/officeart/2005/8/layout/process3"/>
    <dgm:cxn modelId="{6B82430E-0D27-4BC1-A0ED-A82666DEBA01}" srcId="{DFE4548B-0F12-4CE3-9B51-6187EF808679}" destId="{CE440940-6786-4386-AD2A-C9C2EE54BCC0}" srcOrd="1" destOrd="0" parTransId="{311FF65E-341C-480C-999A-2719C9339926}" sibTransId="{E22FAE09-77A8-4CE0-88F6-932F10B3CF95}"/>
    <dgm:cxn modelId="{041BDA0E-ADEB-4D3C-886D-0222743BA9BE}" type="presOf" srcId="{CE440940-6786-4386-AD2A-C9C2EE54BCC0}" destId="{5C1975F9-45D1-4048-9774-7C41FFA2E627}" srcOrd="0" destOrd="0" presId="urn:microsoft.com/office/officeart/2005/8/layout/process3"/>
    <dgm:cxn modelId="{DD777E1D-3A69-4252-B6D4-86D16EA0AC8F}" srcId="{E4421D16-0F98-43E8-9877-086ACA8567A8}" destId="{23ABB208-AFE6-45CF-A1AB-2B915ADA59A7}" srcOrd="0" destOrd="0" parTransId="{67CF70A0-B458-4EB4-B46B-E969D6516026}" sibTransId="{80F3915B-2046-4BB1-AEDE-36C98A9515FC}"/>
    <dgm:cxn modelId="{FB1D4532-8911-49A1-BE2E-954C65979297}" srcId="{DFE4548B-0F12-4CE3-9B51-6187EF808679}" destId="{599EF63E-F422-4435-82FA-E9DBE1D7FAAA}" srcOrd="2" destOrd="0" parTransId="{4A5CBB16-1D12-4D2B-A255-EC6C06DB5AF9}" sibTransId="{12C340CB-3E9A-4619-AA10-F1D0BEA17D68}"/>
    <dgm:cxn modelId="{DE7CBB38-E831-47CB-96FF-AF5A0AEDAF43}" type="presOf" srcId="{B596381F-6F95-401E-823A-49208EC8DD82}" destId="{CFC70198-0115-43D5-868C-D42A46784669}" srcOrd="0" destOrd="0" presId="urn:microsoft.com/office/officeart/2005/8/layout/process3"/>
    <dgm:cxn modelId="{F262F664-0B92-4731-A72B-53AC8662F02B}" type="presOf" srcId="{599EF63E-F422-4435-82FA-E9DBE1D7FAAA}" destId="{09D991FA-C82F-40B8-BD7F-7210B27C9B10}" srcOrd="0" destOrd="0" presId="urn:microsoft.com/office/officeart/2005/8/layout/process3"/>
    <dgm:cxn modelId="{DEB1044F-A02A-4524-B78B-79DB014CEFC2}" type="presOf" srcId="{5DB880B3-AFEF-4066-B02A-DCEF428BAF75}" destId="{89EB2ADA-4299-432E-9E9C-A9BEE66D20CD}" srcOrd="0" destOrd="0" presId="urn:microsoft.com/office/officeart/2005/8/layout/process3"/>
    <dgm:cxn modelId="{495DC38A-2547-4700-A193-9EA77C6FDCF5}" type="presOf" srcId="{E4421D16-0F98-43E8-9877-086ACA8567A8}" destId="{2F44CF25-5E1C-420A-96D3-8569531BF0E8}" srcOrd="1" destOrd="0" presId="urn:microsoft.com/office/officeart/2005/8/layout/process3"/>
    <dgm:cxn modelId="{F01F0C93-2214-4F6E-AC7B-C958834A7F60}" srcId="{599EF63E-F422-4435-82FA-E9DBE1D7FAAA}" destId="{B596381F-6F95-401E-823A-49208EC8DD82}" srcOrd="0" destOrd="0" parTransId="{7EE67B5A-6FAC-4767-8441-BDB1A93D1E51}" sibTransId="{8024BBAF-8922-48E5-BB39-FFFBEA6F0C49}"/>
    <dgm:cxn modelId="{DB224395-03C1-44EC-AEC9-31934215B99A}" type="presOf" srcId="{E22FAE09-77A8-4CE0-88F6-932F10B3CF95}" destId="{D95BF10F-3D42-49D0-BD9B-1BC42D41333D}" srcOrd="1" destOrd="0" presId="urn:microsoft.com/office/officeart/2005/8/layout/process3"/>
    <dgm:cxn modelId="{34A448B5-55CB-4499-B024-1253AB35E521}" type="presOf" srcId="{5DB880B3-AFEF-4066-B02A-DCEF428BAF75}" destId="{29190BE7-FC55-4C4A-9BF0-7A5644ADE839}" srcOrd="1" destOrd="0" presId="urn:microsoft.com/office/officeart/2005/8/layout/process3"/>
    <dgm:cxn modelId="{891F9EB9-E327-4593-9C98-E02E23E9787A}" type="presOf" srcId="{23ABB208-AFE6-45CF-A1AB-2B915ADA59A7}" destId="{63C603E2-F219-4BC1-94F6-EC173B74FA68}" srcOrd="0" destOrd="0" presId="urn:microsoft.com/office/officeart/2005/8/layout/process3"/>
    <dgm:cxn modelId="{E3355DCF-7288-4110-9916-38B12F722957}" type="presOf" srcId="{DFE4548B-0F12-4CE3-9B51-6187EF808679}" destId="{A0BC2314-7768-43C8-9F6E-FA49EFC7EBC4}" srcOrd="0" destOrd="0" presId="urn:microsoft.com/office/officeart/2005/8/layout/process3"/>
    <dgm:cxn modelId="{BFC5A9D3-3985-4899-BF61-9A3EDFD51CDD}" srcId="{DFE4548B-0F12-4CE3-9B51-6187EF808679}" destId="{E4421D16-0F98-43E8-9877-086ACA8567A8}" srcOrd="0" destOrd="0" parTransId="{59E90CE6-A12B-4EF8-AD90-CD345B3CA28A}" sibTransId="{5DB880B3-AFEF-4066-B02A-DCEF428BAF75}"/>
    <dgm:cxn modelId="{89DFABDB-DB29-4FDF-B14F-71AFCAE0A002}" type="presOf" srcId="{CE440940-6786-4386-AD2A-C9C2EE54BCC0}" destId="{4CA50BAC-821E-4AC6-A2D5-0190D646625D}" srcOrd="1" destOrd="0" presId="urn:microsoft.com/office/officeart/2005/8/layout/process3"/>
    <dgm:cxn modelId="{41A65AE5-BDFC-45B2-BD75-262D61D916E7}" srcId="{CE440940-6786-4386-AD2A-C9C2EE54BCC0}" destId="{D373C0D5-9087-4CA7-A6CE-13CCFF301CF6}" srcOrd="0" destOrd="0" parTransId="{CAD850AE-FC8E-4230-9499-22D0C1D0BCF5}" sibTransId="{EB61B755-8BB8-4DD5-9524-D193AE461200}"/>
    <dgm:cxn modelId="{2BE0C4F7-1C36-413D-B66E-B796C49848A8}" type="presOf" srcId="{599EF63E-F422-4435-82FA-E9DBE1D7FAAA}" destId="{C91620BB-44BD-44B9-BEA5-138B46A4A537}" srcOrd="1" destOrd="0" presId="urn:microsoft.com/office/officeart/2005/8/layout/process3"/>
    <dgm:cxn modelId="{8362CCFF-CF8E-42C3-9C99-BE721F57ECAE}" type="presParOf" srcId="{A0BC2314-7768-43C8-9F6E-FA49EFC7EBC4}" destId="{F20FAD82-5239-4845-A9E0-4F2BD12F7C2B}" srcOrd="0" destOrd="0" presId="urn:microsoft.com/office/officeart/2005/8/layout/process3"/>
    <dgm:cxn modelId="{FF939084-CB6B-4C9A-B54A-0274B41ECE42}" type="presParOf" srcId="{F20FAD82-5239-4845-A9E0-4F2BD12F7C2B}" destId="{D6B9C76A-2439-49FA-BCBC-6C9C1D4F3B46}" srcOrd="0" destOrd="0" presId="urn:microsoft.com/office/officeart/2005/8/layout/process3"/>
    <dgm:cxn modelId="{63B49A5C-84DD-452D-8B78-4FD38891DD3D}" type="presParOf" srcId="{F20FAD82-5239-4845-A9E0-4F2BD12F7C2B}" destId="{2F44CF25-5E1C-420A-96D3-8569531BF0E8}" srcOrd="1" destOrd="0" presId="urn:microsoft.com/office/officeart/2005/8/layout/process3"/>
    <dgm:cxn modelId="{7F5DEFC3-81F3-4477-A5E0-AFF2F2D25646}" type="presParOf" srcId="{F20FAD82-5239-4845-A9E0-4F2BD12F7C2B}" destId="{63C603E2-F219-4BC1-94F6-EC173B74FA68}" srcOrd="2" destOrd="0" presId="urn:microsoft.com/office/officeart/2005/8/layout/process3"/>
    <dgm:cxn modelId="{515FC9F6-17FA-4E86-BC81-0B4464DF3D54}" type="presParOf" srcId="{A0BC2314-7768-43C8-9F6E-FA49EFC7EBC4}" destId="{89EB2ADA-4299-432E-9E9C-A9BEE66D20CD}" srcOrd="1" destOrd="0" presId="urn:microsoft.com/office/officeart/2005/8/layout/process3"/>
    <dgm:cxn modelId="{527B008D-F666-4EE6-B6CF-2ED3C5DA5FE8}" type="presParOf" srcId="{89EB2ADA-4299-432E-9E9C-A9BEE66D20CD}" destId="{29190BE7-FC55-4C4A-9BF0-7A5644ADE839}" srcOrd="0" destOrd="0" presId="urn:microsoft.com/office/officeart/2005/8/layout/process3"/>
    <dgm:cxn modelId="{23D1BCD2-99EA-4F95-A9FB-F27DA6A23E84}" type="presParOf" srcId="{A0BC2314-7768-43C8-9F6E-FA49EFC7EBC4}" destId="{D15A3EC1-64A5-4AC3-85FC-F9B295E7033D}" srcOrd="2" destOrd="0" presId="urn:microsoft.com/office/officeart/2005/8/layout/process3"/>
    <dgm:cxn modelId="{C902171B-88E8-4BAD-BE4E-27DBC45BC3E6}" type="presParOf" srcId="{D15A3EC1-64A5-4AC3-85FC-F9B295E7033D}" destId="{5C1975F9-45D1-4048-9774-7C41FFA2E627}" srcOrd="0" destOrd="0" presId="urn:microsoft.com/office/officeart/2005/8/layout/process3"/>
    <dgm:cxn modelId="{398E49B3-5519-4871-A6A6-E6F157A3EFB0}" type="presParOf" srcId="{D15A3EC1-64A5-4AC3-85FC-F9B295E7033D}" destId="{4CA50BAC-821E-4AC6-A2D5-0190D646625D}" srcOrd="1" destOrd="0" presId="urn:microsoft.com/office/officeart/2005/8/layout/process3"/>
    <dgm:cxn modelId="{F2314B66-C27D-40BD-A26D-C876188E88AE}" type="presParOf" srcId="{D15A3EC1-64A5-4AC3-85FC-F9B295E7033D}" destId="{770F368B-94E5-42AC-985A-FF4619FAA6D2}" srcOrd="2" destOrd="0" presId="urn:microsoft.com/office/officeart/2005/8/layout/process3"/>
    <dgm:cxn modelId="{E0FBB919-8FF2-4A94-85C4-45717796C2FA}" type="presParOf" srcId="{A0BC2314-7768-43C8-9F6E-FA49EFC7EBC4}" destId="{EF1574F5-5A5D-4BBC-B7AC-89F979C29489}" srcOrd="3" destOrd="0" presId="urn:microsoft.com/office/officeart/2005/8/layout/process3"/>
    <dgm:cxn modelId="{64E064D5-2742-41E2-B63F-06337E413809}" type="presParOf" srcId="{EF1574F5-5A5D-4BBC-B7AC-89F979C29489}" destId="{D95BF10F-3D42-49D0-BD9B-1BC42D41333D}" srcOrd="0" destOrd="0" presId="urn:microsoft.com/office/officeart/2005/8/layout/process3"/>
    <dgm:cxn modelId="{6983731C-9C64-4E4E-9EDC-218AB3DEB8B7}" type="presParOf" srcId="{A0BC2314-7768-43C8-9F6E-FA49EFC7EBC4}" destId="{AA8965AC-954E-4E0D-8C45-E32F4820C55C}" srcOrd="4" destOrd="0" presId="urn:microsoft.com/office/officeart/2005/8/layout/process3"/>
    <dgm:cxn modelId="{ADF7627C-E04E-441E-80F1-2C670CCEF57C}" type="presParOf" srcId="{AA8965AC-954E-4E0D-8C45-E32F4820C55C}" destId="{09D991FA-C82F-40B8-BD7F-7210B27C9B10}" srcOrd="0" destOrd="0" presId="urn:microsoft.com/office/officeart/2005/8/layout/process3"/>
    <dgm:cxn modelId="{E15DC582-D349-42D6-8CAB-2FDF337FB914}" type="presParOf" srcId="{AA8965AC-954E-4E0D-8C45-E32F4820C55C}" destId="{C91620BB-44BD-44B9-BEA5-138B46A4A537}" srcOrd="1" destOrd="0" presId="urn:microsoft.com/office/officeart/2005/8/layout/process3"/>
    <dgm:cxn modelId="{42ECD7D9-102F-4B48-A640-4D296E30AED2}" type="presParOf" srcId="{AA8965AC-954E-4E0D-8C45-E32F4820C55C}" destId="{CFC70198-0115-43D5-868C-D42A46784669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9C7C34-17FD-470C-9138-9232B33A19F6}" type="doc">
      <dgm:prSet loTypeId="urn:diagrams.loki3.com/VaryingWidthList" loCatId="list" qsTypeId="urn:microsoft.com/office/officeart/2005/8/quickstyle/simple1" qsCatId="simple" csTypeId="urn:microsoft.com/office/officeart/2005/8/colors/colorful1" csCatId="colorful" phldr="1"/>
      <dgm:spPr/>
    </dgm:pt>
    <dgm:pt modelId="{4A823B34-7A1B-414F-8F75-96DAFE42A7AA}">
      <dgm:prSet phldrT="[Text]"/>
      <dgm:spPr/>
      <dgm:t>
        <a:bodyPr/>
        <a:lstStyle/>
        <a:p>
          <a:pPr>
            <a:buNone/>
          </a:pPr>
          <a:r>
            <a:rPr lang="en-US" dirty="0"/>
            <a:t>Session 1 (4/30/21) Amplifying Yourself and Others</a:t>
          </a:r>
        </a:p>
      </dgm:t>
    </dgm:pt>
    <dgm:pt modelId="{1E384DF6-98F1-4541-ACA8-3A5E5154654A}" type="parTrans" cxnId="{34DB916F-FBC2-4F73-9BC9-FD3F87F1DE58}">
      <dgm:prSet/>
      <dgm:spPr/>
      <dgm:t>
        <a:bodyPr/>
        <a:lstStyle/>
        <a:p>
          <a:endParaRPr lang="en-US"/>
        </a:p>
      </dgm:t>
    </dgm:pt>
    <dgm:pt modelId="{1292C01C-FBC7-45AA-A3ED-973AC63178DC}" type="sibTrans" cxnId="{34DB916F-FBC2-4F73-9BC9-FD3F87F1DE58}">
      <dgm:prSet/>
      <dgm:spPr/>
      <dgm:t>
        <a:bodyPr/>
        <a:lstStyle/>
        <a:p>
          <a:endParaRPr lang="en-US"/>
        </a:p>
      </dgm:t>
    </dgm:pt>
    <dgm:pt modelId="{E19D4D95-3CBB-43E7-90EE-052AFE2BFB32}">
      <dgm:prSet phldrT="[Text]"/>
      <dgm:spPr/>
      <dgm:t>
        <a:bodyPr/>
        <a:lstStyle/>
        <a:p>
          <a:pPr>
            <a:buNone/>
          </a:pPr>
          <a:r>
            <a:rPr lang="en-US" dirty="0"/>
            <a:t>Session 2 (5/7/21) Deconstructing Gender and Leadership</a:t>
          </a:r>
        </a:p>
      </dgm:t>
    </dgm:pt>
    <dgm:pt modelId="{EF546F80-441F-44F6-AB8E-930A7A41CB09}" type="parTrans" cxnId="{B49404F2-F456-4F15-A014-1CF19C809958}">
      <dgm:prSet/>
      <dgm:spPr/>
      <dgm:t>
        <a:bodyPr/>
        <a:lstStyle/>
        <a:p>
          <a:endParaRPr lang="en-US"/>
        </a:p>
      </dgm:t>
    </dgm:pt>
    <dgm:pt modelId="{DBBAC31F-7B15-4688-B32F-D75C68EA5794}" type="sibTrans" cxnId="{B49404F2-F456-4F15-A014-1CF19C809958}">
      <dgm:prSet/>
      <dgm:spPr/>
      <dgm:t>
        <a:bodyPr/>
        <a:lstStyle/>
        <a:p>
          <a:endParaRPr lang="en-US"/>
        </a:p>
      </dgm:t>
    </dgm:pt>
    <dgm:pt modelId="{5111BF3D-3F0C-4D90-BFD5-6356EF92B34B}">
      <dgm:prSet phldrT="[Text]"/>
      <dgm:spPr/>
      <dgm:t>
        <a:bodyPr/>
        <a:lstStyle/>
        <a:p>
          <a:pPr>
            <a:buNone/>
          </a:pPr>
          <a:r>
            <a:rPr lang="en-US" dirty="0"/>
            <a:t>Session 4 (5/21/21) Cracking the Confidence Code</a:t>
          </a:r>
        </a:p>
      </dgm:t>
    </dgm:pt>
    <dgm:pt modelId="{85CBC278-126F-4A02-A828-FDE9E61F478A}" type="parTrans" cxnId="{4DEDA937-BF69-48E8-98A1-9DE67F94628F}">
      <dgm:prSet/>
      <dgm:spPr/>
      <dgm:t>
        <a:bodyPr/>
        <a:lstStyle/>
        <a:p>
          <a:endParaRPr lang="en-US"/>
        </a:p>
      </dgm:t>
    </dgm:pt>
    <dgm:pt modelId="{738CA362-95CE-48B5-84C6-20388E998AF5}" type="sibTrans" cxnId="{4DEDA937-BF69-48E8-98A1-9DE67F94628F}">
      <dgm:prSet/>
      <dgm:spPr/>
      <dgm:t>
        <a:bodyPr/>
        <a:lstStyle/>
        <a:p>
          <a:endParaRPr lang="en-US"/>
        </a:p>
      </dgm:t>
    </dgm:pt>
    <dgm:pt modelId="{C8F7C3E6-167E-4730-A92B-50BDE1081B8C}">
      <dgm:prSet/>
      <dgm:spPr/>
      <dgm:t>
        <a:bodyPr/>
        <a:lstStyle/>
        <a:p>
          <a:pPr>
            <a:buNone/>
          </a:pPr>
          <a:r>
            <a:rPr lang="en-US" dirty="0"/>
            <a:t>Session 3 (5/14/21) Expanding Identity to Values and Strengths</a:t>
          </a:r>
        </a:p>
      </dgm:t>
    </dgm:pt>
    <dgm:pt modelId="{BB4FEF0D-37D7-48BD-BC2D-86D60AB59202}" type="parTrans" cxnId="{3A52B679-C572-4335-9428-5C7B1F6C6DB9}">
      <dgm:prSet/>
      <dgm:spPr/>
      <dgm:t>
        <a:bodyPr/>
        <a:lstStyle/>
        <a:p>
          <a:endParaRPr lang="en-US"/>
        </a:p>
      </dgm:t>
    </dgm:pt>
    <dgm:pt modelId="{E93F00B0-F247-4AEB-884C-7F0C1FE97B06}" type="sibTrans" cxnId="{3A52B679-C572-4335-9428-5C7B1F6C6DB9}">
      <dgm:prSet/>
      <dgm:spPr/>
      <dgm:t>
        <a:bodyPr/>
        <a:lstStyle/>
        <a:p>
          <a:endParaRPr lang="en-US"/>
        </a:p>
      </dgm:t>
    </dgm:pt>
    <dgm:pt modelId="{AC6BC3F5-381B-45DB-AEBB-151BDBB27D35}">
      <dgm:prSet phldrT="[Text]"/>
      <dgm:spPr/>
      <dgm:t>
        <a:bodyPr/>
        <a:lstStyle/>
        <a:p>
          <a:pPr>
            <a:buNone/>
          </a:pPr>
          <a:r>
            <a:rPr lang="en-US" dirty="0"/>
            <a:t>Session 5 (5/28/21) Cultivating Resilience</a:t>
          </a:r>
        </a:p>
      </dgm:t>
    </dgm:pt>
    <dgm:pt modelId="{BE0927FE-40CB-4F67-97CB-3B24B62F2AF9}" type="parTrans" cxnId="{30C3B2D0-13ED-4B34-8A1A-F5726B937494}">
      <dgm:prSet/>
      <dgm:spPr/>
      <dgm:t>
        <a:bodyPr/>
        <a:lstStyle/>
        <a:p>
          <a:endParaRPr lang="en-US"/>
        </a:p>
      </dgm:t>
    </dgm:pt>
    <dgm:pt modelId="{075E3FE0-A72C-4DB8-BD51-FF3A4CE3BD73}" type="sibTrans" cxnId="{30C3B2D0-13ED-4B34-8A1A-F5726B937494}">
      <dgm:prSet/>
      <dgm:spPr/>
      <dgm:t>
        <a:bodyPr/>
        <a:lstStyle/>
        <a:p>
          <a:endParaRPr lang="en-US"/>
        </a:p>
      </dgm:t>
    </dgm:pt>
    <dgm:pt modelId="{5CE722E3-3160-498B-8D3F-4084B29F50A0}">
      <dgm:prSet phldrT="[Text]"/>
      <dgm:spPr/>
      <dgm:t>
        <a:bodyPr/>
        <a:lstStyle/>
        <a:p>
          <a:pPr>
            <a:buNone/>
          </a:pPr>
          <a:r>
            <a:rPr lang="en-US" dirty="0"/>
            <a:t>Session 6 (6/4/21) Building Inclusive Organizations</a:t>
          </a:r>
        </a:p>
      </dgm:t>
    </dgm:pt>
    <dgm:pt modelId="{BB4222A2-4F8C-460A-93AC-A218E1D605F4}" type="parTrans" cxnId="{47C6EC46-AABB-4FA4-B74A-1BE0C8F32AC0}">
      <dgm:prSet/>
      <dgm:spPr/>
      <dgm:t>
        <a:bodyPr/>
        <a:lstStyle/>
        <a:p>
          <a:endParaRPr lang="en-US"/>
        </a:p>
      </dgm:t>
    </dgm:pt>
    <dgm:pt modelId="{26616653-D8B9-41C3-8573-064ACF15486C}" type="sibTrans" cxnId="{47C6EC46-AABB-4FA4-B74A-1BE0C8F32AC0}">
      <dgm:prSet/>
      <dgm:spPr/>
      <dgm:t>
        <a:bodyPr/>
        <a:lstStyle/>
        <a:p>
          <a:endParaRPr lang="en-US"/>
        </a:p>
      </dgm:t>
    </dgm:pt>
    <dgm:pt modelId="{601E95B4-F7EF-484F-ABC0-22344AE3FF25}">
      <dgm:prSet phldrT="[Text]"/>
      <dgm:spPr/>
      <dgm:t>
        <a:bodyPr/>
        <a:lstStyle/>
        <a:p>
          <a:pPr>
            <a:buNone/>
          </a:pPr>
          <a:r>
            <a:rPr lang="en-US" dirty="0"/>
            <a:t>Session 7 (6/11/21) Creating Change through Community</a:t>
          </a:r>
        </a:p>
      </dgm:t>
    </dgm:pt>
    <dgm:pt modelId="{C914E322-54E2-481F-9E82-01263A0024AA}" type="parTrans" cxnId="{C5B93401-4DBD-4DD3-BD52-AAC8AFFF6A90}">
      <dgm:prSet/>
      <dgm:spPr/>
      <dgm:t>
        <a:bodyPr/>
        <a:lstStyle/>
        <a:p>
          <a:endParaRPr lang="en-US"/>
        </a:p>
      </dgm:t>
    </dgm:pt>
    <dgm:pt modelId="{5B9095A5-CA7C-4857-827D-72FE20849EBC}" type="sibTrans" cxnId="{C5B93401-4DBD-4DD3-BD52-AAC8AFFF6A90}">
      <dgm:prSet/>
      <dgm:spPr/>
      <dgm:t>
        <a:bodyPr/>
        <a:lstStyle/>
        <a:p>
          <a:endParaRPr lang="en-US"/>
        </a:p>
      </dgm:t>
    </dgm:pt>
    <dgm:pt modelId="{0F644EAE-3FD8-43A2-AA52-E89592743504}">
      <dgm:prSet phldrT="[Text]"/>
      <dgm:spPr/>
      <dgm:t>
        <a:bodyPr/>
        <a:lstStyle/>
        <a:p>
          <a:pPr>
            <a:buNone/>
          </a:pPr>
          <a:r>
            <a:rPr lang="en-US" dirty="0"/>
            <a:t>Session 8 (6/18/21) Sustaining a Movement</a:t>
          </a:r>
        </a:p>
      </dgm:t>
    </dgm:pt>
    <dgm:pt modelId="{79E79161-249F-4C5B-8ECC-BF1C50C4F48A}" type="parTrans" cxnId="{84857A93-6E52-40A2-9E62-4096C6A381A9}">
      <dgm:prSet/>
      <dgm:spPr/>
      <dgm:t>
        <a:bodyPr/>
        <a:lstStyle/>
        <a:p>
          <a:endParaRPr lang="en-US"/>
        </a:p>
      </dgm:t>
    </dgm:pt>
    <dgm:pt modelId="{BE0E6912-891C-402B-AAA5-5A36E7B4DD78}" type="sibTrans" cxnId="{84857A93-6E52-40A2-9E62-4096C6A381A9}">
      <dgm:prSet/>
      <dgm:spPr/>
      <dgm:t>
        <a:bodyPr/>
        <a:lstStyle/>
        <a:p>
          <a:endParaRPr lang="en-US"/>
        </a:p>
      </dgm:t>
    </dgm:pt>
    <dgm:pt modelId="{7CD17D1A-B65A-40F8-B5DE-6C87DA2A137D}" type="pres">
      <dgm:prSet presAssocID="{059C7C34-17FD-470C-9138-9232B33A19F6}" presName="Name0" presStyleCnt="0">
        <dgm:presLayoutVars>
          <dgm:resizeHandles/>
        </dgm:presLayoutVars>
      </dgm:prSet>
      <dgm:spPr/>
    </dgm:pt>
    <dgm:pt modelId="{D97034DA-1C3F-4068-A19A-D571F0F371B4}" type="pres">
      <dgm:prSet presAssocID="{4A823B34-7A1B-414F-8F75-96DAFE42A7AA}" presName="text" presStyleLbl="node1" presStyleIdx="0" presStyleCnt="8">
        <dgm:presLayoutVars>
          <dgm:bulletEnabled val="1"/>
        </dgm:presLayoutVars>
      </dgm:prSet>
      <dgm:spPr/>
    </dgm:pt>
    <dgm:pt modelId="{ED8DFD24-2602-40AC-8A14-ED1ABD884669}" type="pres">
      <dgm:prSet presAssocID="{1292C01C-FBC7-45AA-A3ED-973AC63178DC}" presName="space" presStyleCnt="0"/>
      <dgm:spPr/>
    </dgm:pt>
    <dgm:pt modelId="{A987478D-A24D-4E5A-B09E-8A3E4E06A679}" type="pres">
      <dgm:prSet presAssocID="{E19D4D95-3CBB-43E7-90EE-052AFE2BFB32}" presName="text" presStyleLbl="node1" presStyleIdx="1" presStyleCnt="8">
        <dgm:presLayoutVars>
          <dgm:bulletEnabled val="1"/>
        </dgm:presLayoutVars>
      </dgm:prSet>
      <dgm:spPr/>
    </dgm:pt>
    <dgm:pt modelId="{31F41356-6AEE-4C4C-BD1B-0FAFC1C49FB5}" type="pres">
      <dgm:prSet presAssocID="{DBBAC31F-7B15-4688-B32F-D75C68EA5794}" presName="space" presStyleCnt="0"/>
      <dgm:spPr/>
    </dgm:pt>
    <dgm:pt modelId="{368D85A7-5C68-43CE-8E7C-8CFB3E6F000B}" type="pres">
      <dgm:prSet presAssocID="{C8F7C3E6-167E-4730-A92B-50BDE1081B8C}" presName="text" presStyleLbl="node1" presStyleIdx="2" presStyleCnt="8">
        <dgm:presLayoutVars>
          <dgm:bulletEnabled val="1"/>
        </dgm:presLayoutVars>
      </dgm:prSet>
      <dgm:spPr/>
    </dgm:pt>
    <dgm:pt modelId="{A80CFC83-C81D-433D-B012-B6DCD3386375}" type="pres">
      <dgm:prSet presAssocID="{E93F00B0-F247-4AEB-884C-7F0C1FE97B06}" presName="space" presStyleCnt="0"/>
      <dgm:spPr/>
    </dgm:pt>
    <dgm:pt modelId="{828032A5-1A4D-4A32-B2DB-B4BFD704758E}" type="pres">
      <dgm:prSet presAssocID="{5111BF3D-3F0C-4D90-BFD5-6356EF92B34B}" presName="text" presStyleLbl="node1" presStyleIdx="3" presStyleCnt="8">
        <dgm:presLayoutVars>
          <dgm:bulletEnabled val="1"/>
        </dgm:presLayoutVars>
      </dgm:prSet>
      <dgm:spPr/>
    </dgm:pt>
    <dgm:pt modelId="{4913A35F-3D63-4161-8B30-052F35E32E09}" type="pres">
      <dgm:prSet presAssocID="{738CA362-95CE-48B5-84C6-20388E998AF5}" presName="space" presStyleCnt="0"/>
      <dgm:spPr/>
    </dgm:pt>
    <dgm:pt modelId="{C0369FE7-053D-42FF-A92A-650537660310}" type="pres">
      <dgm:prSet presAssocID="{AC6BC3F5-381B-45DB-AEBB-151BDBB27D35}" presName="text" presStyleLbl="node1" presStyleIdx="4" presStyleCnt="8">
        <dgm:presLayoutVars>
          <dgm:bulletEnabled val="1"/>
        </dgm:presLayoutVars>
      </dgm:prSet>
      <dgm:spPr/>
    </dgm:pt>
    <dgm:pt modelId="{AAE3FE5C-74DA-4E67-AFAD-8A3CBF122039}" type="pres">
      <dgm:prSet presAssocID="{075E3FE0-A72C-4DB8-BD51-FF3A4CE3BD73}" presName="space" presStyleCnt="0"/>
      <dgm:spPr/>
    </dgm:pt>
    <dgm:pt modelId="{54E16099-496D-4DE3-A6E5-F5EB8549F6CB}" type="pres">
      <dgm:prSet presAssocID="{5CE722E3-3160-498B-8D3F-4084B29F50A0}" presName="text" presStyleLbl="node1" presStyleIdx="5" presStyleCnt="8">
        <dgm:presLayoutVars>
          <dgm:bulletEnabled val="1"/>
        </dgm:presLayoutVars>
      </dgm:prSet>
      <dgm:spPr/>
    </dgm:pt>
    <dgm:pt modelId="{480A85E0-03CF-49D6-91F0-85957AA71248}" type="pres">
      <dgm:prSet presAssocID="{26616653-D8B9-41C3-8573-064ACF15486C}" presName="space" presStyleCnt="0"/>
      <dgm:spPr/>
    </dgm:pt>
    <dgm:pt modelId="{0790567E-ACA5-4035-A339-1CE4D2F63114}" type="pres">
      <dgm:prSet presAssocID="{601E95B4-F7EF-484F-ABC0-22344AE3FF25}" presName="text" presStyleLbl="node1" presStyleIdx="6" presStyleCnt="8">
        <dgm:presLayoutVars>
          <dgm:bulletEnabled val="1"/>
        </dgm:presLayoutVars>
      </dgm:prSet>
      <dgm:spPr/>
    </dgm:pt>
    <dgm:pt modelId="{58B18A29-81BC-4A05-9FDF-F7B15B070FFC}" type="pres">
      <dgm:prSet presAssocID="{5B9095A5-CA7C-4857-827D-72FE20849EBC}" presName="space" presStyleCnt="0"/>
      <dgm:spPr/>
    </dgm:pt>
    <dgm:pt modelId="{B74EB673-F40C-423C-ABC7-3108814FDC5C}" type="pres">
      <dgm:prSet presAssocID="{0F644EAE-3FD8-43A2-AA52-E89592743504}" presName="text" presStyleLbl="node1" presStyleIdx="7" presStyleCnt="8">
        <dgm:presLayoutVars>
          <dgm:bulletEnabled val="1"/>
        </dgm:presLayoutVars>
      </dgm:prSet>
      <dgm:spPr/>
    </dgm:pt>
  </dgm:ptLst>
  <dgm:cxnLst>
    <dgm:cxn modelId="{C5B93401-4DBD-4DD3-BD52-AAC8AFFF6A90}" srcId="{059C7C34-17FD-470C-9138-9232B33A19F6}" destId="{601E95B4-F7EF-484F-ABC0-22344AE3FF25}" srcOrd="6" destOrd="0" parTransId="{C914E322-54E2-481F-9E82-01263A0024AA}" sibTransId="{5B9095A5-CA7C-4857-827D-72FE20849EBC}"/>
    <dgm:cxn modelId="{8C07F126-6C18-4FA8-BCBD-96A007570947}" type="presOf" srcId="{AC6BC3F5-381B-45DB-AEBB-151BDBB27D35}" destId="{C0369FE7-053D-42FF-A92A-650537660310}" srcOrd="0" destOrd="0" presId="urn:diagrams.loki3.com/VaryingWidthList"/>
    <dgm:cxn modelId="{1A9BD529-CBC9-4902-9ABC-3A13842944AE}" type="presOf" srcId="{E19D4D95-3CBB-43E7-90EE-052AFE2BFB32}" destId="{A987478D-A24D-4E5A-B09E-8A3E4E06A679}" srcOrd="0" destOrd="0" presId="urn:diagrams.loki3.com/VaryingWidthList"/>
    <dgm:cxn modelId="{87583533-9B36-4073-9677-DAE554397944}" type="presOf" srcId="{C8F7C3E6-167E-4730-A92B-50BDE1081B8C}" destId="{368D85A7-5C68-43CE-8E7C-8CFB3E6F000B}" srcOrd="0" destOrd="0" presId="urn:diagrams.loki3.com/VaryingWidthList"/>
    <dgm:cxn modelId="{4DEDA937-BF69-48E8-98A1-9DE67F94628F}" srcId="{059C7C34-17FD-470C-9138-9232B33A19F6}" destId="{5111BF3D-3F0C-4D90-BFD5-6356EF92B34B}" srcOrd="3" destOrd="0" parTransId="{85CBC278-126F-4A02-A828-FDE9E61F478A}" sibTransId="{738CA362-95CE-48B5-84C6-20388E998AF5}"/>
    <dgm:cxn modelId="{47C6EC46-AABB-4FA4-B74A-1BE0C8F32AC0}" srcId="{059C7C34-17FD-470C-9138-9232B33A19F6}" destId="{5CE722E3-3160-498B-8D3F-4084B29F50A0}" srcOrd="5" destOrd="0" parTransId="{BB4222A2-4F8C-460A-93AC-A218E1D605F4}" sibTransId="{26616653-D8B9-41C3-8573-064ACF15486C}"/>
    <dgm:cxn modelId="{52DBB34D-966C-415E-9201-92920205C755}" type="presOf" srcId="{0F644EAE-3FD8-43A2-AA52-E89592743504}" destId="{B74EB673-F40C-423C-ABC7-3108814FDC5C}" srcOrd="0" destOrd="0" presId="urn:diagrams.loki3.com/VaryingWidthList"/>
    <dgm:cxn modelId="{7BAA1E6E-E13E-4506-B6D2-32BFF1FE3156}" type="presOf" srcId="{601E95B4-F7EF-484F-ABC0-22344AE3FF25}" destId="{0790567E-ACA5-4035-A339-1CE4D2F63114}" srcOrd="0" destOrd="0" presId="urn:diagrams.loki3.com/VaryingWidthList"/>
    <dgm:cxn modelId="{34DB916F-FBC2-4F73-9BC9-FD3F87F1DE58}" srcId="{059C7C34-17FD-470C-9138-9232B33A19F6}" destId="{4A823B34-7A1B-414F-8F75-96DAFE42A7AA}" srcOrd="0" destOrd="0" parTransId="{1E384DF6-98F1-4541-ACA8-3A5E5154654A}" sibTransId="{1292C01C-FBC7-45AA-A3ED-973AC63178DC}"/>
    <dgm:cxn modelId="{3A52B679-C572-4335-9428-5C7B1F6C6DB9}" srcId="{059C7C34-17FD-470C-9138-9232B33A19F6}" destId="{C8F7C3E6-167E-4730-A92B-50BDE1081B8C}" srcOrd="2" destOrd="0" parTransId="{BB4FEF0D-37D7-48BD-BC2D-86D60AB59202}" sibTransId="{E93F00B0-F247-4AEB-884C-7F0C1FE97B06}"/>
    <dgm:cxn modelId="{84857A93-6E52-40A2-9E62-4096C6A381A9}" srcId="{059C7C34-17FD-470C-9138-9232B33A19F6}" destId="{0F644EAE-3FD8-43A2-AA52-E89592743504}" srcOrd="7" destOrd="0" parTransId="{79E79161-249F-4C5B-8ECC-BF1C50C4F48A}" sibTransId="{BE0E6912-891C-402B-AAA5-5A36E7B4DD78}"/>
    <dgm:cxn modelId="{459D16A6-DB61-4B2F-B3EF-C33C26DDCC75}" type="presOf" srcId="{5CE722E3-3160-498B-8D3F-4084B29F50A0}" destId="{54E16099-496D-4DE3-A6E5-F5EB8549F6CB}" srcOrd="0" destOrd="0" presId="urn:diagrams.loki3.com/VaryingWidthList"/>
    <dgm:cxn modelId="{74EFC2B8-286C-471D-B3C0-7D78F9CA7309}" type="presOf" srcId="{5111BF3D-3F0C-4D90-BFD5-6356EF92B34B}" destId="{828032A5-1A4D-4A32-B2DB-B4BFD704758E}" srcOrd="0" destOrd="0" presId="urn:diagrams.loki3.com/VaryingWidthList"/>
    <dgm:cxn modelId="{0814DBCA-5F72-4BE1-ABDC-6551C19B26BA}" type="presOf" srcId="{4A823B34-7A1B-414F-8F75-96DAFE42A7AA}" destId="{D97034DA-1C3F-4068-A19A-D571F0F371B4}" srcOrd="0" destOrd="0" presId="urn:diagrams.loki3.com/VaryingWidthList"/>
    <dgm:cxn modelId="{30C3B2D0-13ED-4B34-8A1A-F5726B937494}" srcId="{059C7C34-17FD-470C-9138-9232B33A19F6}" destId="{AC6BC3F5-381B-45DB-AEBB-151BDBB27D35}" srcOrd="4" destOrd="0" parTransId="{BE0927FE-40CB-4F67-97CB-3B24B62F2AF9}" sibTransId="{075E3FE0-A72C-4DB8-BD51-FF3A4CE3BD73}"/>
    <dgm:cxn modelId="{B49404F2-F456-4F15-A014-1CF19C809958}" srcId="{059C7C34-17FD-470C-9138-9232B33A19F6}" destId="{E19D4D95-3CBB-43E7-90EE-052AFE2BFB32}" srcOrd="1" destOrd="0" parTransId="{EF546F80-441F-44F6-AB8E-930A7A41CB09}" sibTransId="{DBBAC31F-7B15-4688-B32F-D75C68EA5794}"/>
    <dgm:cxn modelId="{E070DEFF-D1C3-46FA-B7F5-E3C46931CBB9}" type="presOf" srcId="{059C7C34-17FD-470C-9138-9232B33A19F6}" destId="{7CD17D1A-B65A-40F8-B5DE-6C87DA2A137D}" srcOrd="0" destOrd="0" presId="urn:diagrams.loki3.com/VaryingWidthList"/>
    <dgm:cxn modelId="{02D490C7-D3B8-4C24-87D1-628B20D8C9DE}" type="presParOf" srcId="{7CD17D1A-B65A-40F8-B5DE-6C87DA2A137D}" destId="{D97034DA-1C3F-4068-A19A-D571F0F371B4}" srcOrd="0" destOrd="0" presId="urn:diagrams.loki3.com/VaryingWidthList"/>
    <dgm:cxn modelId="{5216C834-3937-4389-9B15-90C2C286EE2D}" type="presParOf" srcId="{7CD17D1A-B65A-40F8-B5DE-6C87DA2A137D}" destId="{ED8DFD24-2602-40AC-8A14-ED1ABD884669}" srcOrd="1" destOrd="0" presId="urn:diagrams.loki3.com/VaryingWidthList"/>
    <dgm:cxn modelId="{D3ED5F4E-440D-45AB-8380-CEFC5E5410FF}" type="presParOf" srcId="{7CD17D1A-B65A-40F8-B5DE-6C87DA2A137D}" destId="{A987478D-A24D-4E5A-B09E-8A3E4E06A679}" srcOrd="2" destOrd="0" presId="urn:diagrams.loki3.com/VaryingWidthList"/>
    <dgm:cxn modelId="{4B319379-5EDD-4104-B744-5991E705202E}" type="presParOf" srcId="{7CD17D1A-B65A-40F8-B5DE-6C87DA2A137D}" destId="{31F41356-6AEE-4C4C-BD1B-0FAFC1C49FB5}" srcOrd="3" destOrd="0" presId="urn:diagrams.loki3.com/VaryingWidthList"/>
    <dgm:cxn modelId="{505B36BE-B70D-4472-BAC7-8DB17FA43C1E}" type="presParOf" srcId="{7CD17D1A-B65A-40F8-B5DE-6C87DA2A137D}" destId="{368D85A7-5C68-43CE-8E7C-8CFB3E6F000B}" srcOrd="4" destOrd="0" presId="urn:diagrams.loki3.com/VaryingWidthList"/>
    <dgm:cxn modelId="{5A2D8CB3-B22C-4177-8B70-C959CBF59907}" type="presParOf" srcId="{7CD17D1A-B65A-40F8-B5DE-6C87DA2A137D}" destId="{A80CFC83-C81D-433D-B012-B6DCD3386375}" srcOrd="5" destOrd="0" presId="urn:diagrams.loki3.com/VaryingWidthList"/>
    <dgm:cxn modelId="{A18CF44E-9793-49CF-A781-719967CD10A7}" type="presParOf" srcId="{7CD17D1A-B65A-40F8-B5DE-6C87DA2A137D}" destId="{828032A5-1A4D-4A32-B2DB-B4BFD704758E}" srcOrd="6" destOrd="0" presId="urn:diagrams.loki3.com/VaryingWidthList"/>
    <dgm:cxn modelId="{B8DCD9DC-8D54-40D3-8445-837124FEA81E}" type="presParOf" srcId="{7CD17D1A-B65A-40F8-B5DE-6C87DA2A137D}" destId="{4913A35F-3D63-4161-8B30-052F35E32E09}" srcOrd="7" destOrd="0" presId="urn:diagrams.loki3.com/VaryingWidthList"/>
    <dgm:cxn modelId="{C5327472-B957-4EEF-A1B4-C681F7A79314}" type="presParOf" srcId="{7CD17D1A-B65A-40F8-B5DE-6C87DA2A137D}" destId="{C0369FE7-053D-42FF-A92A-650537660310}" srcOrd="8" destOrd="0" presId="urn:diagrams.loki3.com/VaryingWidthList"/>
    <dgm:cxn modelId="{1DD870AF-E61E-4875-996C-649E555FA36B}" type="presParOf" srcId="{7CD17D1A-B65A-40F8-B5DE-6C87DA2A137D}" destId="{AAE3FE5C-74DA-4E67-AFAD-8A3CBF122039}" srcOrd="9" destOrd="0" presId="urn:diagrams.loki3.com/VaryingWidthList"/>
    <dgm:cxn modelId="{268F893E-0555-4BA3-AC03-687DFCCD15C1}" type="presParOf" srcId="{7CD17D1A-B65A-40F8-B5DE-6C87DA2A137D}" destId="{54E16099-496D-4DE3-A6E5-F5EB8549F6CB}" srcOrd="10" destOrd="0" presId="urn:diagrams.loki3.com/VaryingWidthList"/>
    <dgm:cxn modelId="{37D85466-BC01-418D-8E29-1AACD17B8711}" type="presParOf" srcId="{7CD17D1A-B65A-40F8-B5DE-6C87DA2A137D}" destId="{480A85E0-03CF-49D6-91F0-85957AA71248}" srcOrd="11" destOrd="0" presId="urn:diagrams.loki3.com/VaryingWidthList"/>
    <dgm:cxn modelId="{40563F09-D396-4F88-9FAF-1BE49CF9630E}" type="presParOf" srcId="{7CD17D1A-B65A-40F8-B5DE-6C87DA2A137D}" destId="{0790567E-ACA5-4035-A339-1CE4D2F63114}" srcOrd="12" destOrd="0" presId="urn:diagrams.loki3.com/VaryingWidthList"/>
    <dgm:cxn modelId="{0267EA5A-DF4B-47D6-9D34-BBF47163DF4B}" type="presParOf" srcId="{7CD17D1A-B65A-40F8-B5DE-6C87DA2A137D}" destId="{58B18A29-81BC-4A05-9FDF-F7B15B070FFC}" srcOrd="13" destOrd="0" presId="urn:diagrams.loki3.com/VaryingWidthList"/>
    <dgm:cxn modelId="{38017E82-F241-45CF-8F0F-034F0D654E18}" type="presParOf" srcId="{7CD17D1A-B65A-40F8-B5DE-6C87DA2A137D}" destId="{B74EB673-F40C-423C-ABC7-3108814FDC5C}" srcOrd="14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6D19987-2A65-422E-B4DD-316734ADA777}" type="doc">
      <dgm:prSet loTypeId="urn:microsoft.com/office/officeart/2005/8/layout/hList7" loCatId="list" qsTypeId="urn:microsoft.com/office/officeart/2005/8/quickstyle/simple1" qsCatId="simple" csTypeId="urn:microsoft.com/office/officeart/2005/8/colors/accent3_1" csCatId="accent3" phldr="1"/>
      <dgm:spPr/>
    </dgm:pt>
    <dgm:pt modelId="{577D28C7-02F6-42E4-9043-6CDA03D4C643}">
      <dgm:prSet phldrT="[Text]"/>
      <dgm:spPr/>
      <dgm:t>
        <a:bodyPr/>
        <a:lstStyle/>
        <a:p>
          <a:r>
            <a:rPr lang="en-US" dirty="0">
              <a:solidFill>
                <a:srgbClr val="005A84"/>
              </a:solidFill>
            </a:rPr>
            <a:t>Individual Development</a:t>
          </a:r>
        </a:p>
      </dgm:t>
    </dgm:pt>
    <dgm:pt modelId="{96A66096-0F70-47FA-8DC1-546067DD0FAA}" type="parTrans" cxnId="{7936798F-80E3-4874-9370-999888F05A99}">
      <dgm:prSet/>
      <dgm:spPr/>
      <dgm:t>
        <a:bodyPr/>
        <a:lstStyle/>
        <a:p>
          <a:endParaRPr lang="en-US">
            <a:solidFill>
              <a:srgbClr val="005A84"/>
            </a:solidFill>
          </a:endParaRPr>
        </a:p>
      </dgm:t>
    </dgm:pt>
    <dgm:pt modelId="{222C3C28-E113-46A2-BCAF-21C66F3FF964}" type="sibTrans" cxnId="{7936798F-80E3-4874-9370-999888F05A99}">
      <dgm:prSet/>
      <dgm:spPr/>
      <dgm:t>
        <a:bodyPr/>
        <a:lstStyle/>
        <a:p>
          <a:endParaRPr lang="en-US">
            <a:solidFill>
              <a:srgbClr val="005A84"/>
            </a:solidFill>
          </a:endParaRPr>
        </a:p>
      </dgm:t>
    </dgm:pt>
    <dgm:pt modelId="{35CD749C-0507-4CAB-B79C-D9783001F477}">
      <dgm:prSet phldrT="[Text]"/>
      <dgm:spPr/>
      <dgm:t>
        <a:bodyPr/>
        <a:lstStyle/>
        <a:p>
          <a:r>
            <a:rPr lang="en-US" dirty="0">
              <a:solidFill>
                <a:srgbClr val="005A84"/>
              </a:solidFill>
            </a:rPr>
            <a:t>Leadership Development</a:t>
          </a:r>
        </a:p>
      </dgm:t>
    </dgm:pt>
    <dgm:pt modelId="{5BA3BD2A-495A-44DC-848C-C22818DCBDC4}" type="parTrans" cxnId="{01738432-AEAD-4566-8806-80350726C725}">
      <dgm:prSet/>
      <dgm:spPr/>
      <dgm:t>
        <a:bodyPr/>
        <a:lstStyle/>
        <a:p>
          <a:endParaRPr lang="en-US">
            <a:solidFill>
              <a:srgbClr val="005A84"/>
            </a:solidFill>
          </a:endParaRPr>
        </a:p>
      </dgm:t>
    </dgm:pt>
    <dgm:pt modelId="{DC05A0A1-4BAF-46AF-9A07-02308D5E6119}" type="sibTrans" cxnId="{01738432-AEAD-4566-8806-80350726C725}">
      <dgm:prSet/>
      <dgm:spPr/>
      <dgm:t>
        <a:bodyPr/>
        <a:lstStyle/>
        <a:p>
          <a:endParaRPr lang="en-US">
            <a:solidFill>
              <a:srgbClr val="005A84"/>
            </a:solidFill>
          </a:endParaRPr>
        </a:p>
      </dgm:t>
    </dgm:pt>
    <dgm:pt modelId="{4061DA9E-30D0-46AA-BACE-FB457002D095}">
      <dgm:prSet phldrT="[Text]"/>
      <dgm:spPr/>
      <dgm:t>
        <a:bodyPr/>
        <a:lstStyle/>
        <a:p>
          <a:r>
            <a:rPr lang="en-US" dirty="0">
              <a:solidFill>
                <a:srgbClr val="005A84"/>
              </a:solidFill>
            </a:rPr>
            <a:t>Organizational Development</a:t>
          </a:r>
        </a:p>
      </dgm:t>
    </dgm:pt>
    <dgm:pt modelId="{AE2E59FC-2C43-44ED-873C-A079DE4905E2}" type="parTrans" cxnId="{B5AE63D1-E1F7-4426-8257-B38700D378D9}">
      <dgm:prSet/>
      <dgm:spPr/>
      <dgm:t>
        <a:bodyPr/>
        <a:lstStyle/>
        <a:p>
          <a:endParaRPr lang="en-US">
            <a:solidFill>
              <a:srgbClr val="005A84"/>
            </a:solidFill>
          </a:endParaRPr>
        </a:p>
      </dgm:t>
    </dgm:pt>
    <dgm:pt modelId="{AE07501B-CA3C-4879-A259-85E069BD2D80}" type="sibTrans" cxnId="{B5AE63D1-E1F7-4426-8257-B38700D378D9}">
      <dgm:prSet/>
      <dgm:spPr/>
      <dgm:t>
        <a:bodyPr/>
        <a:lstStyle/>
        <a:p>
          <a:endParaRPr lang="en-US">
            <a:solidFill>
              <a:srgbClr val="005A84"/>
            </a:solidFill>
          </a:endParaRPr>
        </a:p>
      </dgm:t>
    </dgm:pt>
    <dgm:pt modelId="{52A515C3-CEE9-4A8F-821B-5283A884A32A}" type="pres">
      <dgm:prSet presAssocID="{86D19987-2A65-422E-B4DD-316734ADA777}" presName="Name0" presStyleCnt="0">
        <dgm:presLayoutVars>
          <dgm:dir/>
          <dgm:resizeHandles val="exact"/>
        </dgm:presLayoutVars>
      </dgm:prSet>
      <dgm:spPr/>
    </dgm:pt>
    <dgm:pt modelId="{DF893C10-65BF-43E1-98F7-CB5D9E70764D}" type="pres">
      <dgm:prSet presAssocID="{86D19987-2A65-422E-B4DD-316734ADA777}" presName="fgShape" presStyleLbl="fgShp" presStyleIdx="0" presStyleCnt="1"/>
      <dgm:spPr/>
    </dgm:pt>
    <dgm:pt modelId="{7C9B9F69-0474-4E72-ADF3-6CD6727228FD}" type="pres">
      <dgm:prSet presAssocID="{86D19987-2A65-422E-B4DD-316734ADA777}" presName="linComp" presStyleCnt="0"/>
      <dgm:spPr/>
    </dgm:pt>
    <dgm:pt modelId="{6CE40323-7853-4F81-8BCD-96624BF11A8D}" type="pres">
      <dgm:prSet presAssocID="{577D28C7-02F6-42E4-9043-6CDA03D4C643}" presName="compNode" presStyleCnt="0"/>
      <dgm:spPr/>
    </dgm:pt>
    <dgm:pt modelId="{F96704BE-617F-4C28-984F-0F3273681185}" type="pres">
      <dgm:prSet presAssocID="{577D28C7-02F6-42E4-9043-6CDA03D4C643}" presName="bkgdShape" presStyleLbl="node1" presStyleIdx="0" presStyleCnt="3"/>
      <dgm:spPr/>
    </dgm:pt>
    <dgm:pt modelId="{2036D18C-E956-4218-A234-4CD4C3FDA6D2}" type="pres">
      <dgm:prSet presAssocID="{577D28C7-02F6-42E4-9043-6CDA03D4C643}" presName="nodeTx" presStyleLbl="node1" presStyleIdx="0" presStyleCnt="3">
        <dgm:presLayoutVars>
          <dgm:bulletEnabled val="1"/>
        </dgm:presLayoutVars>
      </dgm:prSet>
      <dgm:spPr/>
    </dgm:pt>
    <dgm:pt modelId="{53502568-DB0A-4D05-87DC-CA925ED752B5}" type="pres">
      <dgm:prSet presAssocID="{577D28C7-02F6-42E4-9043-6CDA03D4C643}" presName="invisiNode" presStyleLbl="node1" presStyleIdx="0" presStyleCnt="3"/>
      <dgm:spPr/>
    </dgm:pt>
    <dgm:pt modelId="{27678934-418B-48E1-AF3A-355CFF636B50}" type="pres">
      <dgm:prSet presAssocID="{577D28C7-02F6-42E4-9043-6CDA03D4C643}" presName="imagNod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EDA07A88-5C08-4556-B3D8-8FEFA67FC389}" type="pres">
      <dgm:prSet presAssocID="{222C3C28-E113-46A2-BCAF-21C66F3FF964}" presName="sibTrans" presStyleLbl="sibTrans2D1" presStyleIdx="0" presStyleCnt="0"/>
      <dgm:spPr/>
    </dgm:pt>
    <dgm:pt modelId="{408DFFB4-8993-4A86-848A-52D96CB5A6F4}" type="pres">
      <dgm:prSet presAssocID="{35CD749C-0507-4CAB-B79C-D9783001F477}" presName="compNode" presStyleCnt="0"/>
      <dgm:spPr/>
    </dgm:pt>
    <dgm:pt modelId="{0DB0334B-2C03-4063-A872-1EE987097CB4}" type="pres">
      <dgm:prSet presAssocID="{35CD749C-0507-4CAB-B79C-D9783001F477}" presName="bkgdShape" presStyleLbl="node1" presStyleIdx="1" presStyleCnt="3"/>
      <dgm:spPr/>
    </dgm:pt>
    <dgm:pt modelId="{98F1DF00-CA45-4A86-B173-051C366A7C41}" type="pres">
      <dgm:prSet presAssocID="{35CD749C-0507-4CAB-B79C-D9783001F477}" presName="nodeTx" presStyleLbl="node1" presStyleIdx="1" presStyleCnt="3">
        <dgm:presLayoutVars>
          <dgm:bulletEnabled val="1"/>
        </dgm:presLayoutVars>
      </dgm:prSet>
      <dgm:spPr/>
    </dgm:pt>
    <dgm:pt modelId="{7F43C4B9-3F69-4B19-A780-01017FE804BA}" type="pres">
      <dgm:prSet presAssocID="{35CD749C-0507-4CAB-B79C-D9783001F477}" presName="invisiNode" presStyleLbl="node1" presStyleIdx="1" presStyleCnt="3"/>
      <dgm:spPr/>
    </dgm:pt>
    <dgm:pt modelId="{4A24590D-37AF-4668-B8CE-4BD6C9377E76}" type="pres">
      <dgm:prSet presAssocID="{35CD749C-0507-4CAB-B79C-D9783001F477}" presName="imagNode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3F1F701A-4AB4-411E-9769-E2D02FAA6AD1}" type="pres">
      <dgm:prSet presAssocID="{DC05A0A1-4BAF-46AF-9A07-02308D5E6119}" presName="sibTrans" presStyleLbl="sibTrans2D1" presStyleIdx="0" presStyleCnt="0"/>
      <dgm:spPr/>
    </dgm:pt>
    <dgm:pt modelId="{7564002B-1D0C-47B5-811E-84E53157BEC9}" type="pres">
      <dgm:prSet presAssocID="{4061DA9E-30D0-46AA-BACE-FB457002D095}" presName="compNode" presStyleCnt="0"/>
      <dgm:spPr/>
    </dgm:pt>
    <dgm:pt modelId="{3FBBF8D9-1F78-4DBB-9C90-9F0B98C0CE3A}" type="pres">
      <dgm:prSet presAssocID="{4061DA9E-30D0-46AA-BACE-FB457002D095}" presName="bkgdShape" presStyleLbl="node1" presStyleIdx="2" presStyleCnt="3"/>
      <dgm:spPr/>
    </dgm:pt>
    <dgm:pt modelId="{89D51817-B1C7-441F-8A56-C1440CF80E58}" type="pres">
      <dgm:prSet presAssocID="{4061DA9E-30D0-46AA-BACE-FB457002D095}" presName="nodeTx" presStyleLbl="node1" presStyleIdx="2" presStyleCnt="3">
        <dgm:presLayoutVars>
          <dgm:bulletEnabled val="1"/>
        </dgm:presLayoutVars>
      </dgm:prSet>
      <dgm:spPr/>
    </dgm:pt>
    <dgm:pt modelId="{538D14F7-5BCA-49B8-9E6B-154D92974E0E}" type="pres">
      <dgm:prSet presAssocID="{4061DA9E-30D0-46AA-BACE-FB457002D095}" presName="invisiNode" presStyleLbl="node1" presStyleIdx="2" presStyleCnt="3"/>
      <dgm:spPr/>
    </dgm:pt>
    <dgm:pt modelId="{A0D67D0D-D687-4B03-BEDE-77D097AB8EE3}" type="pres">
      <dgm:prSet presAssocID="{4061DA9E-30D0-46AA-BACE-FB457002D095}" presName="imagNode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</dgm:ptLst>
  <dgm:cxnLst>
    <dgm:cxn modelId="{36586F0F-DFF5-40AD-95B3-70F58EDF2842}" type="presOf" srcId="{DC05A0A1-4BAF-46AF-9A07-02308D5E6119}" destId="{3F1F701A-4AB4-411E-9769-E2D02FAA6AD1}" srcOrd="0" destOrd="0" presId="urn:microsoft.com/office/officeart/2005/8/layout/hList7"/>
    <dgm:cxn modelId="{D676CE19-4CCA-4FD1-B7A8-3CFA0B8ABA8E}" type="presOf" srcId="{86D19987-2A65-422E-B4DD-316734ADA777}" destId="{52A515C3-CEE9-4A8F-821B-5283A884A32A}" srcOrd="0" destOrd="0" presId="urn:microsoft.com/office/officeart/2005/8/layout/hList7"/>
    <dgm:cxn modelId="{65EFD430-8186-4295-9AAC-4DD3C19B2640}" type="presOf" srcId="{577D28C7-02F6-42E4-9043-6CDA03D4C643}" destId="{2036D18C-E956-4218-A234-4CD4C3FDA6D2}" srcOrd="1" destOrd="0" presId="urn:microsoft.com/office/officeart/2005/8/layout/hList7"/>
    <dgm:cxn modelId="{01738432-AEAD-4566-8806-80350726C725}" srcId="{86D19987-2A65-422E-B4DD-316734ADA777}" destId="{35CD749C-0507-4CAB-B79C-D9783001F477}" srcOrd="1" destOrd="0" parTransId="{5BA3BD2A-495A-44DC-848C-C22818DCBDC4}" sibTransId="{DC05A0A1-4BAF-46AF-9A07-02308D5E6119}"/>
    <dgm:cxn modelId="{3677CC66-6EF4-483A-B6C0-0C4D697EFDCA}" type="presOf" srcId="{4061DA9E-30D0-46AA-BACE-FB457002D095}" destId="{89D51817-B1C7-441F-8A56-C1440CF80E58}" srcOrd="1" destOrd="0" presId="urn:microsoft.com/office/officeart/2005/8/layout/hList7"/>
    <dgm:cxn modelId="{DD97C64E-4AD3-4FE3-A39B-FA31EEA90DA2}" type="presOf" srcId="{4061DA9E-30D0-46AA-BACE-FB457002D095}" destId="{3FBBF8D9-1F78-4DBB-9C90-9F0B98C0CE3A}" srcOrd="0" destOrd="0" presId="urn:microsoft.com/office/officeart/2005/8/layout/hList7"/>
    <dgm:cxn modelId="{99DDC87F-BF9A-4E81-942C-44B29CC5F12D}" type="presOf" srcId="{222C3C28-E113-46A2-BCAF-21C66F3FF964}" destId="{EDA07A88-5C08-4556-B3D8-8FEFA67FC389}" srcOrd="0" destOrd="0" presId="urn:microsoft.com/office/officeart/2005/8/layout/hList7"/>
    <dgm:cxn modelId="{7936798F-80E3-4874-9370-999888F05A99}" srcId="{86D19987-2A65-422E-B4DD-316734ADA777}" destId="{577D28C7-02F6-42E4-9043-6CDA03D4C643}" srcOrd="0" destOrd="0" parTransId="{96A66096-0F70-47FA-8DC1-546067DD0FAA}" sibTransId="{222C3C28-E113-46A2-BCAF-21C66F3FF964}"/>
    <dgm:cxn modelId="{7535C1C4-7E8B-41DD-88DB-8BEC20E6080C}" type="presOf" srcId="{577D28C7-02F6-42E4-9043-6CDA03D4C643}" destId="{F96704BE-617F-4C28-984F-0F3273681185}" srcOrd="0" destOrd="0" presId="urn:microsoft.com/office/officeart/2005/8/layout/hList7"/>
    <dgm:cxn modelId="{B5AE63D1-E1F7-4426-8257-B38700D378D9}" srcId="{86D19987-2A65-422E-B4DD-316734ADA777}" destId="{4061DA9E-30D0-46AA-BACE-FB457002D095}" srcOrd="2" destOrd="0" parTransId="{AE2E59FC-2C43-44ED-873C-A079DE4905E2}" sibTransId="{AE07501B-CA3C-4879-A259-85E069BD2D80}"/>
    <dgm:cxn modelId="{428EC4E9-2312-4857-8EA2-03DAAEE83EA4}" type="presOf" srcId="{35CD749C-0507-4CAB-B79C-D9783001F477}" destId="{98F1DF00-CA45-4A86-B173-051C366A7C41}" srcOrd="1" destOrd="0" presId="urn:microsoft.com/office/officeart/2005/8/layout/hList7"/>
    <dgm:cxn modelId="{F7C713EC-93D5-464F-AF5A-87E90DCF42E5}" type="presOf" srcId="{35CD749C-0507-4CAB-B79C-D9783001F477}" destId="{0DB0334B-2C03-4063-A872-1EE987097CB4}" srcOrd="0" destOrd="0" presId="urn:microsoft.com/office/officeart/2005/8/layout/hList7"/>
    <dgm:cxn modelId="{DDC83D75-0045-4DED-8480-5E16F72B65B3}" type="presParOf" srcId="{52A515C3-CEE9-4A8F-821B-5283A884A32A}" destId="{DF893C10-65BF-43E1-98F7-CB5D9E70764D}" srcOrd="0" destOrd="0" presId="urn:microsoft.com/office/officeart/2005/8/layout/hList7"/>
    <dgm:cxn modelId="{C90A5005-D978-4895-868A-5AC6A87BCFFB}" type="presParOf" srcId="{52A515C3-CEE9-4A8F-821B-5283A884A32A}" destId="{7C9B9F69-0474-4E72-ADF3-6CD6727228FD}" srcOrd="1" destOrd="0" presId="urn:microsoft.com/office/officeart/2005/8/layout/hList7"/>
    <dgm:cxn modelId="{FD73E041-C681-4D13-8F84-0DADAC9B9625}" type="presParOf" srcId="{7C9B9F69-0474-4E72-ADF3-6CD6727228FD}" destId="{6CE40323-7853-4F81-8BCD-96624BF11A8D}" srcOrd="0" destOrd="0" presId="urn:microsoft.com/office/officeart/2005/8/layout/hList7"/>
    <dgm:cxn modelId="{CBBB52B5-1F63-44ED-BEA3-92C1E600513F}" type="presParOf" srcId="{6CE40323-7853-4F81-8BCD-96624BF11A8D}" destId="{F96704BE-617F-4C28-984F-0F3273681185}" srcOrd="0" destOrd="0" presId="urn:microsoft.com/office/officeart/2005/8/layout/hList7"/>
    <dgm:cxn modelId="{E02C14EB-12FE-4DE4-84F1-AF53BBE9C175}" type="presParOf" srcId="{6CE40323-7853-4F81-8BCD-96624BF11A8D}" destId="{2036D18C-E956-4218-A234-4CD4C3FDA6D2}" srcOrd="1" destOrd="0" presId="urn:microsoft.com/office/officeart/2005/8/layout/hList7"/>
    <dgm:cxn modelId="{F0C0ED73-0F88-4A74-BAA9-61E9AD10551B}" type="presParOf" srcId="{6CE40323-7853-4F81-8BCD-96624BF11A8D}" destId="{53502568-DB0A-4D05-87DC-CA925ED752B5}" srcOrd="2" destOrd="0" presId="urn:microsoft.com/office/officeart/2005/8/layout/hList7"/>
    <dgm:cxn modelId="{47761BF4-2D1E-440D-B1D4-F0830BFF3332}" type="presParOf" srcId="{6CE40323-7853-4F81-8BCD-96624BF11A8D}" destId="{27678934-418B-48E1-AF3A-355CFF636B50}" srcOrd="3" destOrd="0" presId="urn:microsoft.com/office/officeart/2005/8/layout/hList7"/>
    <dgm:cxn modelId="{3BAD3777-9E64-4B19-A10F-DACD09BB5F49}" type="presParOf" srcId="{7C9B9F69-0474-4E72-ADF3-6CD6727228FD}" destId="{EDA07A88-5C08-4556-B3D8-8FEFA67FC389}" srcOrd="1" destOrd="0" presId="urn:microsoft.com/office/officeart/2005/8/layout/hList7"/>
    <dgm:cxn modelId="{48C0A2A3-8D42-410A-B89D-87333998AF7B}" type="presParOf" srcId="{7C9B9F69-0474-4E72-ADF3-6CD6727228FD}" destId="{408DFFB4-8993-4A86-848A-52D96CB5A6F4}" srcOrd="2" destOrd="0" presId="urn:microsoft.com/office/officeart/2005/8/layout/hList7"/>
    <dgm:cxn modelId="{3CA6185C-9E0B-41A9-8890-2D29219F4DC6}" type="presParOf" srcId="{408DFFB4-8993-4A86-848A-52D96CB5A6F4}" destId="{0DB0334B-2C03-4063-A872-1EE987097CB4}" srcOrd="0" destOrd="0" presId="urn:microsoft.com/office/officeart/2005/8/layout/hList7"/>
    <dgm:cxn modelId="{E12E594F-372E-4762-855F-DB59EE0F5DF6}" type="presParOf" srcId="{408DFFB4-8993-4A86-848A-52D96CB5A6F4}" destId="{98F1DF00-CA45-4A86-B173-051C366A7C41}" srcOrd="1" destOrd="0" presId="urn:microsoft.com/office/officeart/2005/8/layout/hList7"/>
    <dgm:cxn modelId="{04F4D4E9-4605-47D9-AAD0-3F8AF2EE23E3}" type="presParOf" srcId="{408DFFB4-8993-4A86-848A-52D96CB5A6F4}" destId="{7F43C4B9-3F69-4B19-A780-01017FE804BA}" srcOrd="2" destOrd="0" presId="urn:microsoft.com/office/officeart/2005/8/layout/hList7"/>
    <dgm:cxn modelId="{27BC365F-30A3-4472-9159-D0EC1F673498}" type="presParOf" srcId="{408DFFB4-8993-4A86-848A-52D96CB5A6F4}" destId="{4A24590D-37AF-4668-B8CE-4BD6C9377E76}" srcOrd="3" destOrd="0" presId="urn:microsoft.com/office/officeart/2005/8/layout/hList7"/>
    <dgm:cxn modelId="{CDFFC96E-BC7D-435A-ACF6-0E7F78A0F8C1}" type="presParOf" srcId="{7C9B9F69-0474-4E72-ADF3-6CD6727228FD}" destId="{3F1F701A-4AB4-411E-9769-E2D02FAA6AD1}" srcOrd="3" destOrd="0" presId="urn:microsoft.com/office/officeart/2005/8/layout/hList7"/>
    <dgm:cxn modelId="{CC922299-AD1A-4D07-A332-34AB1055977D}" type="presParOf" srcId="{7C9B9F69-0474-4E72-ADF3-6CD6727228FD}" destId="{7564002B-1D0C-47B5-811E-84E53157BEC9}" srcOrd="4" destOrd="0" presId="urn:microsoft.com/office/officeart/2005/8/layout/hList7"/>
    <dgm:cxn modelId="{17329CD4-2BF6-4C44-B6AE-4E9662A75C97}" type="presParOf" srcId="{7564002B-1D0C-47B5-811E-84E53157BEC9}" destId="{3FBBF8D9-1F78-4DBB-9C90-9F0B98C0CE3A}" srcOrd="0" destOrd="0" presId="urn:microsoft.com/office/officeart/2005/8/layout/hList7"/>
    <dgm:cxn modelId="{7DD3AE2A-6512-47CC-BE3B-E53F4B5D5B2C}" type="presParOf" srcId="{7564002B-1D0C-47B5-811E-84E53157BEC9}" destId="{89D51817-B1C7-441F-8A56-C1440CF80E58}" srcOrd="1" destOrd="0" presId="urn:microsoft.com/office/officeart/2005/8/layout/hList7"/>
    <dgm:cxn modelId="{27BB53CC-6462-4E8C-A022-131BB5AD05C7}" type="presParOf" srcId="{7564002B-1D0C-47B5-811E-84E53157BEC9}" destId="{538D14F7-5BCA-49B8-9E6B-154D92974E0E}" srcOrd="2" destOrd="0" presId="urn:microsoft.com/office/officeart/2005/8/layout/hList7"/>
    <dgm:cxn modelId="{146F6C5F-11F9-40E2-9B70-1C4C5FF21C9B}" type="presParOf" srcId="{7564002B-1D0C-47B5-811E-84E53157BEC9}" destId="{A0D67D0D-D687-4B03-BEDE-77D097AB8EE3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2F34EBE-8B41-45A1-B40C-4121A568498E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2833D40-5C7E-4543-962D-892A730C9D40}">
      <dgm:prSet phldrT="[Text]"/>
      <dgm:spPr/>
      <dgm:t>
        <a:bodyPr/>
        <a:lstStyle/>
        <a:p>
          <a:r>
            <a:rPr lang="en-US" dirty="0"/>
            <a:t>Reframing</a:t>
          </a:r>
        </a:p>
      </dgm:t>
    </dgm:pt>
    <dgm:pt modelId="{252A7536-48BA-4499-84C2-B56EE4CBA64B}" type="parTrans" cxnId="{FF568D0A-F4CE-40FD-A12B-6194EE6A83F7}">
      <dgm:prSet/>
      <dgm:spPr/>
      <dgm:t>
        <a:bodyPr/>
        <a:lstStyle/>
        <a:p>
          <a:endParaRPr lang="en-US"/>
        </a:p>
      </dgm:t>
    </dgm:pt>
    <dgm:pt modelId="{C4518955-0688-4FE7-A4E2-9E9809A3E669}" type="sibTrans" cxnId="{FF568D0A-F4CE-40FD-A12B-6194EE6A83F7}">
      <dgm:prSet/>
      <dgm:spPr/>
      <dgm:t>
        <a:bodyPr/>
        <a:lstStyle/>
        <a:p>
          <a:endParaRPr lang="en-US"/>
        </a:p>
      </dgm:t>
    </dgm:pt>
    <dgm:pt modelId="{E116A10A-BADF-40F6-BEE0-250CB508CB53}">
      <dgm:prSet phldrT="[Text]" custT="1"/>
      <dgm:spPr/>
      <dgm:t>
        <a:bodyPr/>
        <a:lstStyle/>
        <a:p>
          <a:r>
            <a:rPr lang="en-US" sz="2400" dirty="0"/>
            <a:t>To look at something in a new way</a:t>
          </a:r>
        </a:p>
      </dgm:t>
    </dgm:pt>
    <dgm:pt modelId="{67C7C04C-65F4-40B9-A532-A373F62DEADD}" type="parTrans" cxnId="{AAE25C42-435A-436F-8729-F10E535AAA0A}">
      <dgm:prSet/>
      <dgm:spPr/>
      <dgm:t>
        <a:bodyPr/>
        <a:lstStyle/>
        <a:p>
          <a:endParaRPr lang="en-US"/>
        </a:p>
      </dgm:t>
    </dgm:pt>
    <dgm:pt modelId="{4C3F18B3-FB68-45E4-8E79-0E7FC3580E16}" type="sibTrans" cxnId="{AAE25C42-435A-436F-8729-F10E535AAA0A}">
      <dgm:prSet/>
      <dgm:spPr/>
      <dgm:t>
        <a:bodyPr/>
        <a:lstStyle/>
        <a:p>
          <a:endParaRPr lang="en-US"/>
        </a:p>
      </dgm:t>
    </dgm:pt>
    <dgm:pt modelId="{4285BFFB-1433-432C-A5D7-93545BCB3BD9}">
      <dgm:prSet phldrT="[Text]"/>
      <dgm:spPr/>
      <dgm:t>
        <a:bodyPr/>
        <a:lstStyle/>
        <a:p>
          <a:r>
            <a:rPr lang="en-US" dirty="0"/>
            <a:t>Navigating</a:t>
          </a:r>
        </a:p>
      </dgm:t>
    </dgm:pt>
    <dgm:pt modelId="{D9939148-DAC9-46F6-B605-4FD726A6F8A8}" type="parTrans" cxnId="{1358899E-75CA-42BC-BC65-3A996874D587}">
      <dgm:prSet/>
      <dgm:spPr/>
      <dgm:t>
        <a:bodyPr/>
        <a:lstStyle/>
        <a:p>
          <a:endParaRPr lang="en-US"/>
        </a:p>
      </dgm:t>
    </dgm:pt>
    <dgm:pt modelId="{33F223FC-5D88-4699-AA4C-686462184ECE}" type="sibTrans" cxnId="{1358899E-75CA-42BC-BC65-3A996874D587}">
      <dgm:prSet/>
      <dgm:spPr/>
      <dgm:t>
        <a:bodyPr/>
        <a:lstStyle/>
        <a:p>
          <a:endParaRPr lang="en-US"/>
        </a:p>
      </dgm:t>
    </dgm:pt>
    <dgm:pt modelId="{EAE05253-E434-41B8-B9C0-C635C1CA091D}">
      <dgm:prSet phldrT="[Text]" custT="1"/>
      <dgm:spPr/>
      <dgm:t>
        <a:bodyPr/>
        <a:lstStyle/>
        <a:p>
          <a:r>
            <a:rPr lang="en-US" sz="2400" dirty="0"/>
            <a:t>To avoid or go around obstacles</a:t>
          </a:r>
        </a:p>
      </dgm:t>
    </dgm:pt>
    <dgm:pt modelId="{38DF46DA-36ED-4860-904F-95CF3EEEA4DA}" type="parTrans" cxnId="{A0E1EA5B-F7FA-4B73-8224-BC32544F2923}">
      <dgm:prSet/>
      <dgm:spPr/>
      <dgm:t>
        <a:bodyPr/>
        <a:lstStyle/>
        <a:p>
          <a:endParaRPr lang="en-US"/>
        </a:p>
      </dgm:t>
    </dgm:pt>
    <dgm:pt modelId="{9BD4B26A-8F33-436C-BA67-B2F20092303B}" type="sibTrans" cxnId="{A0E1EA5B-F7FA-4B73-8224-BC32544F2923}">
      <dgm:prSet/>
      <dgm:spPr/>
      <dgm:t>
        <a:bodyPr/>
        <a:lstStyle/>
        <a:p>
          <a:endParaRPr lang="en-US"/>
        </a:p>
      </dgm:t>
    </dgm:pt>
    <dgm:pt modelId="{4B895098-C293-4D11-A969-9F6352A99CE1}">
      <dgm:prSet phldrT="[Text]"/>
      <dgm:spPr/>
      <dgm:t>
        <a:bodyPr/>
        <a:lstStyle/>
        <a:p>
          <a:r>
            <a:rPr lang="en-US" dirty="0"/>
            <a:t>Advocating</a:t>
          </a:r>
        </a:p>
      </dgm:t>
    </dgm:pt>
    <dgm:pt modelId="{40A61626-9EAC-48EE-91C0-38A78CA027A2}" type="parTrans" cxnId="{ECD4413D-E409-44CF-B5AA-FF470D4465B9}">
      <dgm:prSet/>
      <dgm:spPr/>
      <dgm:t>
        <a:bodyPr/>
        <a:lstStyle/>
        <a:p>
          <a:endParaRPr lang="en-US"/>
        </a:p>
      </dgm:t>
    </dgm:pt>
    <dgm:pt modelId="{F23B8C17-EBC1-45B4-B702-CE67CC430F73}" type="sibTrans" cxnId="{ECD4413D-E409-44CF-B5AA-FF470D4465B9}">
      <dgm:prSet/>
      <dgm:spPr/>
      <dgm:t>
        <a:bodyPr/>
        <a:lstStyle/>
        <a:p>
          <a:endParaRPr lang="en-US"/>
        </a:p>
      </dgm:t>
    </dgm:pt>
    <dgm:pt modelId="{9A2B83BC-C36B-4B14-BE0B-E5BB21E6FB27}">
      <dgm:prSet phldrT="[Text]" custT="1"/>
      <dgm:spPr/>
      <dgm:t>
        <a:bodyPr/>
        <a:lstStyle/>
        <a:p>
          <a:r>
            <a:rPr lang="en-US" sz="2400" dirty="0"/>
            <a:t>To create change for self and others</a:t>
          </a:r>
        </a:p>
      </dgm:t>
    </dgm:pt>
    <dgm:pt modelId="{AB97C6A7-4AED-456A-AC5E-7EE799FB3A46}" type="parTrans" cxnId="{31E2DC2C-B7E2-4D3A-94A7-3573728A0ADA}">
      <dgm:prSet/>
      <dgm:spPr/>
      <dgm:t>
        <a:bodyPr/>
        <a:lstStyle/>
        <a:p>
          <a:endParaRPr lang="en-US"/>
        </a:p>
      </dgm:t>
    </dgm:pt>
    <dgm:pt modelId="{C5569542-9B47-41B8-A684-958F227BE0BE}" type="sibTrans" cxnId="{31E2DC2C-B7E2-4D3A-94A7-3573728A0ADA}">
      <dgm:prSet/>
      <dgm:spPr/>
      <dgm:t>
        <a:bodyPr/>
        <a:lstStyle/>
        <a:p>
          <a:endParaRPr lang="en-US"/>
        </a:p>
      </dgm:t>
    </dgm:pt>
    <dgm:pt modelId="{B586FB6B-095A-4BEB-BC49-E5BDF5CDD4AE}" type="pres">
      <dgm:prSet presAssocID="{42F34EBE-8B41-45A1-B40C-4121A568498E}" presName="Name0" presStyleCnt="0">
        <dgm:presLayoutVars>
          <dgm:dir/>
          <dgm:animLvl val="lvl"/>
          <dgm:resizeHandles val="exact"/>
        </dgm:presLayoutVars>
      </dgm:prSet>
      <dgm:spPr/>
    </dgm:pt>
    <dgm:pt modelId="{96BA8C30-DA87-493D-A8E2-95347AC946EC}" type="pres">
      <dgm:prSet presAssocID="{32833D40-5C7E-4543-962D-892A730C9D40}" presName="linNode" presStyleCnt="0"/>
      <dgm:spPr/>
    </dgm:pt>
    <dgm:pt modelId="{8E3E4734-42D6-46D6-A008-759F849159AB}" type="pres">
      <dgm:prSet presAssocID="{32833D40-5C7E-4543-962D-892A730C9D40}" presName="parentText" presStyleLbl="node1" presStyleIdx="0" presStyleCnt="3" custScaleX="68900">
        <dgm:presLayoutVars>
          <dgm:chMax val="1"/>
          <dgm:bulletEnabled val="1"/>
        </dgm:presLayoutVars>
      </dgm:prSet>
      <dgm:spPr/>
    </dgm:pt>
    <dgm:pt modelId="{424880AB-A363-4D84-9111-B377368E4F0D}" type="pres">
      <dgm:prSet presAssocID="{32833D40-5C7E-4543-962D-892A730C9D40}" presName="descendantText" presStyleLbl="alignAccFollowNode1" presStyleIdx="0" presStyleCnt="3" custScaleX="115875">
        <dgm:presLayoutVars>
          <dgm:bulletEnabled val="1"/>
        </dgm:presLayoutVars>
      </dgm:prSet>
      <dgm:spPr/>
    </dgm:pt>
    <dgm:pt modelId="{4791291D-6619-4742-83FD-25185D9174F4}" type="pres">
      <dgm:prSet presAssocID="{C4518955-0688-4FE7-A4E2-9E9809A3E669}" presName="sp" presStyleCnt="0"/>
      <dgm:spPr/>
    </dgm:pt>
    <dgm:pt modelId="{660A4E2F-A0FE-4093-9BBD-3A9F04C8E966}" type="pres">
      <dgm:prSet presAssocID="{4285BFFB-1433-432C-A5D7-93545BCB3BD9}" presName="linNode" presStyleCnt="0"/>
      <dgm:spPr/>
    </dgm:pt>
    <dgm:pt modelId="{D4E0F2E9-0DFB-4BAF-B8C0-AF711F006532}" type="pres">
      <dgm:prSet presAssocID="{4285BFFB-1433-432C-A5D7-93545BCB3BD9}" presName="parentText" presStyleLbl="node1" presStyleIdx="1" presStyleCnt="3" custScaleX="68900">
        <dgm:presLayoutVars>
          <dgm:chMax val="1"/>
          <dgm:bulletEnabled val="1"/>
        </dgm:presLayoutVars>
      </dgm:prSet>
      <dgm:spPr/>
    </dgm:pt>
    <dgm:pt modelId="{3C0604B8-D71A-4430-B8B7-D1B87F652D00}" type="pres">
      <dgm:prSet presAssocID="{4285BFFB-1433-432C-A5D7-93545BCB3BD9}" presName="descendantText" presStyleLbl="alignAccFollowNode1" presStyleIdx="1" presStyleCnt="3" custScaleX="115875">
        <dgm:presLayoutVars>
          <dgm:bulletEnabled val="1"/>
        </dgm:presLayoutVars>
      </dgm:prSet>
      <dgm:spPr/>
    </dgm:pt>
    <dgm:pt modelId="{359BD5AF-8F6E-464A-8DA4-B983A0CB041B}" type="pres">
      <dgm:prSet presAssocID="{33F223FC-5D88-4699-AA4C-686462184ECE}" presName="sp" presStyleCnt="0"/>
      <dgm:spPr/>
    </dgm:pt>
    <dgm:pt modelId="{AD9C2B1B-E75C-4821-B5AC-D584C48425FC}" type="pres">
      <dgm:prSet presAssocID="{4B895098-C293-4D11-A969-9F6352A99CE1}" presName="linNode" presStyleCnt="0"/>
      <dgm:spPr/>
    </dgm:pt>
    <dgm:pt modelId="{9FF26C22-8A3F-46B9-B283-C62F5041D36C}" type="pres">
      <dgm:prSet presAssocID="{4B895098-C293-4D11-A969-9F6352A99CE1}" presName="parentText" presStyleLbl="node1" presStyleIdx="2" presStyleCnt="3" custScaleX="68900">
        <dgm:presLayoutVars>
          <dgm:chMax val="1"/>
          <dgm:bulletEnabled val="1"/>
        </dgm:presLayoutVars>
      </dgm:prSet>
      <dgm:spPr/>
    </dgm:pt>
    <dgm:pt modelId="{9AF7CD5D-90D6-48EE-9AF7-646AFD6459BB}" type="pres">
      <dgm:prSet presAssocID="{4B895098-C293-4D11-A969-9F6352A99CE1}" presName="descendantText" presStyleLbl="alignAccFollowNode1" presStyleIdx="2" presStyleCnt="3" custScaleX="115875">
        <dgm:presLayoutVars>
          <dgm:bulletEnabled val="1"/>
        </dgm:presLayoutVars>
      </dgm:prSet>
      <dgm:spPr/>
    </dgm:pt>
  </dgm:ptLst>
  <dgm:cxnLst>
    <dgm:cxn modelId="{FF568D0A-F4CE-40FD-A12B-6194EE6A83F7}" srcId="{42F34EBE-8B41-45A1-B40C-4121A568498E}" destId="{32833D40-5C7E-4543-962D-892A730C9D40}" srcOrd="0" destOrd="0" parTransId="{252A7536-48BA-4499-84C2-B56EE4CBA64B}" sibTransId="{C4518955-0688-4FE7-A4E2-9E9809A3E669}"/>
    <dgm:cxn modelId="{31E2DC2C-B7E2-4D3A-94A7-3573728A0ADA}" srcId="{4B895098-C293-4D11-A969-9F6352A99CE1}" destId="{9A2B83BC-C36B-4B14-BE0B-E5BB21E6FB27}" srcOrd="0" destOrd="0" parTransId="{AB97C6A7-4AED-456A-AC5E-7EE799FB3A46}" sibTransId="{C5569542-9B47-41B8-A684-958F227BE0BE}"/>
    <dgm:cxn modelId="{8112EE33-EC18-42FE-A0F0-BCC010346006}" type="presOf" srcId="{32833D40-5C7E-4543-962D-892A730C9D40}" destId="{8E3E4734-42D6-46D6-A008-759F849159AB}" srcOrd="0" destOrd="0" presId="urn:microsoft.com/office/officeart/2005/8/layout/vList5"/>
    <dgm:cxn modelId="{ECD4413D-E409-44CF-B5AA-FF470D4465B9}" srcId="{42F34EBE-8B41-45A1-B40C-4121A568498E}" destId="{4B895098-C293-4D11-A969-9F6352A99CE1}" srcOrd="2" destOrd="0" parTransId="{40A61626-9EAC-48EE-91C0-38A78CA027A2}" sibTransId="{F23B8C17-EBC1-45B4-B702-CE67CC430F73}"/>
    <dgm:cxn modelId="{A0E1EA5B-F7FA-4B73-8224-BC32544F2923}" srcId="{4285BFFB-1433-432C-A5D7-93545BCB3BD9}" destId="{EAE05253-E434-41B8-B9C0-C635C1CA091D}" srcOrd="0" destOrd="0" parTransId="{38DF46DA-36ED-4860-904F-95CF3EEEA4DA}" sibTransId="{9BD4B26A-8F33-436C-BA67-B2F20092303B}"/>
    <dgm:cxn modelId="{AAE25C42-435A-436F-8729-F10E535AAA0A}" srcId="{32833D40-5C7E-4543-962D-892A730C9D40}" destId="{E116A10A-BADF-40F6-BEE0-250CB508CB53}" srcOrd="0" destOrd="0" parTransId="{67C7C04C-65F4-40B9-A532-A373F62DEADD}" sibTransId="{4C3F18B3-FB68-45E4-8E79-0E7FC3580E16}"/>
    <dgm:cxn modelId="{41141168-D5F6-47E1-87C8-8CD642EF9FBB}" type="presOf" srcId="{E116A10A-BADF-40F6-BEE0-250CB508CB53}" destId="{424880AB-A363-4D84-9111-B377368E4F0D}" srcOrd="0" destOrd="0" presId="urn:microsoft.com/office/officeart/2005/8/layout/vList5"/>
    <dgm:cxn modelId="{F9395F59-6CBA-401B-BBD5-6D0CCEA6E4EA}" type="presOf" srcId="{4B895098-C293-4D11-A969-9F6352A99CE1}" destId="{9FF26C22-8A3F-46B9-B283-C62F5041D36C}" srcOrd="0" destOrd="0" presId="urn:microsoft.com/office/officeart/2005/8/layout/vList5"/>
    <dgm:cxn modelId="{5212767B-CB1D-4ECC-B7D9-605E44060F4F}" type="presOf" srcId="{9A2B83BC-C36B-4B14-BE0B-E5BB21E6FB27}" destId="{9AF7CD5D-90D6-48EE-9AF7-646AFD6459BB}" srcOrd="0" destOrd="0" presId="urn:microsoft.com/office/officeart/2005/8/layout/vList5"/>
    <dgm:cxn modelId="{43936297-6A9F-440E-B0D8-7E88060088E7}" type="presOf" srcId="{4285BFFB-1433-432C-A5D7-93545BCB3BD9}" destId="{D4E0F2E9-0DFB-4BAF-B8C0-AF711F006532}" srcOrd="0" destOrd="0" presId="urn:microsoft.com/office/officeart/2005/8/layout/vList5"/>
    <dgm:cxn modelId="{1358899E-75CA-42BC-BC65-3A996874D587}" srcId="{42F34EBE-8B41-45A1-B40C-4121A568498E}" destId="{4285BFFB-1433-432C-A5D7-93545BCB3BD9}" srcOrd="1" destOrd="0" parTransId="{D9939148-DAC9-46F6-B605-4FD726A6F8A8}" sibTransId="{33F223FC-5D88-4699-AA4C-686462184ECE}"/>
    <dgm:cxn modelId="{0A79E2E8-FC63-40E5-A530-F61F23A47668}" type="presOf" srcId="{EAE05253-E434-41B8-B9C0-C635C1CA091D}" destId="{3C0604B8-D71A-4430-B8B7-D1B87F652D00}" srcOrd="0" destOrd="0" presId="urn:microsoft.com/office/officeart/2005/8/layout/vList5"/>
    <dgm:cxn modelId="{F132BAE9-F695-42C9-9CC2-8B45364CB520}" type="presOf" srcId="{42F34EBE-8B41-45A1-B40C-4121A568498E}" destId="{B586FB6B-095A-4BEB-BC49-E5BDF5CDD4AE}" srcOrd="0" destOrd="0" presId="urn:microsoft.com/office/officeart/2005/8/layout/vList5"/>
    <dgm:cxn modelId="{BD1E5A72-15D2-4CEE-BC70-007FD4C85AD6}" type="presParOf" srcId="{B586FB6B-095A-4BEB-BC49-E5BDF5CDD4AE}" destId="{96BA8C30-DA87-493D-A8E2-95347AC946EC}" srcOrd="0" destOrd="0" presId="urn:microsoft.com/office/officeart/2005/8/layout/vList5"/>
    <dgm:cxn modelId="{D09484E9-9FE4-4670-B147-72243FC78696}" type="presParOf" srcId="{96BA8C30-DA87-493D-A8E2-95347AC946EC}" destId="{8E3E4734-42D6-46D6-A008-759F849159AB}" srcOrd="0" destOrd="0" presId="urn:microsoft.com/office/officeart/2005/8/layout/vList5"/>
    <dgm:cxn modelId="{5FDB8CEA-D91A-44AF-8B46-D10DE1DABA4A}" type="presParOf" srcId="{96BA8C30-DA87-493D-A8E2-95347AC946EC}" destId="{424880AB-A363-4D84-9111-B377368E4F0D}" srcOrd="1" destOrd="0" presId="urn:microsoft.com/office/officeart/2005/8/layout/vList5"/>
    <dgm:cxn modelId="{34A4B6EB-FFF5-483F-9A96-23B8FAB45A0F}" type="presParOf" srcId="{B586FB6B-095A-4BEB-BC49-E5BDF5CDD4AE}" destId="{4791291D-6619-4742-83FD-25185D9174F4}" srcOrd="1" destOrd="0" presId="urn:microsoft.com/office/officeart/2005/8/layout/vList5"/>
    <dgm:cxn modelId="{B69111D8-941E-4499-9D77-A713B7F20996}" type="presParOf" srcId="{B586FB6B-095A-4BEB-BC49-E5BDF5CDD4AE}" destId="{660A4E2F-A0FE-4093-9BBD-3A9F04C8E966}" srcOrd="2" destOrd="0" presId="urn:microsoft.com/office/officeart/2005/8/layout/vList5"/>
    <dgm:cxn modelId="{BB5F4EB1-7569-4CF1-801E-1ED3506B1D01}" type="presParOf" srcId="{660A4E2F-A0FE-4093-9BBD-3A9F04C8E966}" destId="{D4E0F2E9-0DFB-4BAF-B8C0-AF711F006532}" srcOrd="0" destOrd="0" presId="urn:microsoft.com/office/officeart/2005/8/layout/vList5"/>
    <dgm:cxn modelId="{D6307857-9F58-4874-B30F-4DE77145A8C0}" type="presParOf" srcId="{660A4E2F-A0FE-4093-9BBD-3A9F04C8E966}" destId="{3C0604B8-D71A-4430-B8B7-D1B87F652D00}" srcOrd="1" destOrd="0" presId="urn:microsoft.com/office/officeart/2005/8/layout/vList5"/>
    <dgm:cxn modelId="{9208DC01-F06A-4854-AF7F-6580CDA26B32}" type="presParOf" srcId="{B586FB6B-095A-4BEB-BC49-E5BDF5CDD4AE}" destId="{359BD5AF-8F6E-464A-8DA4-B983A0CB041B}" srcOrd="3" destOrd="0" presId="urn:microsoft.com/office/officeart/2005/8/layout/vList5"/>
    <dgm:cxn modelId="{EF70F3C1-3062-4D2C-8B52-492FC0855D25}" type="presParOf" srcId="{B586FB6B-095A-4BEB-BC49-E5BDF5CDD4AE}" destId="{AD9C2B1B-E75C-4821-B5AC-D584C48425FC}" srcOrd="4" destOrd="0" presId="urn:microsoft.com/office/officeart/2005/8/layout/vList5"/>
    <dgm:cxn modelId="{307761E0-3525-459D-B461-E2444DC8AFE5}" type="presParOf" srcId="{AD9C2B1B-E75C-4821-B5AC-D584C48425FC}" destId="{9FF26C22-8A3F-46B9-B283-C62F5041D36C}" srcOrd="0" destOrd="0" presId="urn:microsoft.com/office/officeart/2005/8/layout/vList5"/>
    <dgm:cxn modelId="{4510E2E6-96D0-49E1-823C-9879D4E4A148}" type="presParOf" srcId="{AD9C2B1B-E75C-4821-B5AC-D584C48425FC}" destId="{9AF7CD5D-90D6-48EE-9AF7-646AFD6459B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2F34EBE-8B41-45A1-B40C-4121A568498E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2833D40-5C7E-4543-962D-892A730C9D40}">
      <dgm:prSet phldrT="[Text]"/>
      <dgm:spPr/>
      <dgm:t>
        <a:bodyPr/>
        <a:lstStyle/>
        <a:p>
          <a:r>
            <a:rPr lang="en-US" dirty="0"/>
            <a:t>Reframing</a:t>
          </a:r>
        </a:p>
      </dgm:t>
    </dgm:pt>
    <dgm:pt modelId="{252A7536-48BA-4499-84C2-B56EE4CBA64B}" type="parTrans" cxnId="{FF568D0A-F4CE-40FD-A12B-6194EE6A83F7}">
      <dgm:prSet/>
      <dgm:spPr/>
      <dgm:t>
        <a:bodyPr/>
        <a:lstStyle/>
        <a:p>
          <a:endParaRPr lang="en-US"/>
        </a:p>
      </dgm:t>
    </dgm:pt>
    <dgm:pt modelId="{C4518955-0688-4FE7-A4E2-9E9809A3E669}" type="sibTrans" cxnId="{FF568D0A-F4CE-40FD-A12B-6194EE6A83F7}">
      <dgm:prSet/>
      <dgm:spPr/>
      <dgm:t>
        <a:bodyPr/>
        <a:lstStyle/>
        <a:p>
          <a:endParaRPr lang="en-US"/>
        </a:p>
      </dgm:t>
    </dgm:pt>
    <dgm:pt modelId="{E116A10A-BADF-40F6-BEE0-250CB508CB53}">
      <dgm:prSet phldrT="[Text]" custT="1"/>
      <dgm:spPr/>
      <dgm:t>
        <a:bodyPr/>
        <a:lstStyle/>
        <a:p>
          <a:r>
            <a:rPr lang="en-US" sz="2400" dirty="0"/>
            <a:t>To look at something in a new way</a:t>
          </a:r>
        </a:p>
      </dgm:t>
    </dgm:pt>
    <dgm:pt modelId="{67C7C04C-65F4-40B9-A532-A373F62DEADD}" type="parTrans" cxnId="{AAE25C42-435A-436F-8729-F10E535AAA0A}">
      <dgm:prSet/>
      <dgm:spPr/>
      <dgm:t>
        <a:bodyPr/>
        <a:lstStyle/>
        <a:p>
          <a:endParaRPr lang="en-US"/>
        </a:p>
      </dgm:t>
    </dgm:pt>
    <dgm:pt modelId="{4C3F18B3-FB68-45E4-8E79-0E7FC3580E16}" type="sibTrans" cxnId="{AAE25C42-435A-436F-8729-F10E535AAA0A}">
      <dgm:prSet/>
      <dgm:spPr/>
      <dgm:t>
        <a:bodyPr/>
        <a:lstStyle/>
        <a:p>
          <a:endParaRPr lang="en-US"/>
        </a:p>
      </dgm:t>
    </dgm:pt>
    <dgm:pt modelId="{4285BFFB-1433-432C-A5D7-93545BCB3BD9}">
      <dgm:prSet phldrT="[Text]"/>
      <dgm:spPr/>
      <dgm:t>
        <a:bodyPr/>
        <a:lstStyle/>
        <a:p>
          <a:r>
            <a:rPr lang="en-US" dirty="0"/>
            <a:t>Navigating</a:t>
          </a:r>
        </a:p>
      </dgm:t>
    </dgm:pt>
    <dgm:pt modelId="{D9939148-DAC9-46F6-B605-4FD726A6F8A8}" type="parTrans" cxnId="{1358899E-75CA-42BC-BC65-3A996874D587}">
      <dgm:prSet/>
      <dgm:spPr/>
      <dgm:t>
        <a:bodyPr/>
        <a:lstStyle/>
        <a:p>
          <a:endParaRPr lang="en-US"/>
        </a:p>
      </dgm:t>
    </dgm:pt>
    <dgm:pt modelId="{33F223FC-5D88-4699-AA4C-686462184ECE}" type="sibTrans" cxnId="{1358899E-75CA-42BC-BC65-3A996874D587}">
      <dgm:prSet/>
      <dgm:spPr/>
      <dgm:t>
        <a:bodyPr/>
        <a:lstStyle/>
        <a:p>
          <a:endParaRPr lang="en-US"/>
        </a:p>
      </dgm:t>
    </dgm:pt>
    <dgm:pt modelId="{EAE05253-E434-41B8-B9C0-C635C1CA091D}">
      <dgm:prSet phldrT="[Text]" custT="1"/>
      <dgm:spPr/>
      <dgm:t>
        <a:bodyPr/>
        <a:lstStyle/>
        <a:p>
          <a:r>
            <a:rPr lang="en-US" sz="2400" dirty="0"/>
            <a:t>To avoid or go around obstacles</a:t>
          </a:r>
        </a:p>
      </dgm:t>
    </dgm:pt>
    <dgm:pt modelId="{38DF46DA-36ED-4860-904F-95CF3EEEA4DA}" type="parTrans" cxnId="{A0E1EA5B-F7FA-4B73-8224-BC32544F2923}">
      <dgm:prSet/>
      <dgm:spPr/>
      <dgm:t>
        <a:bodyPr/>
        <a:lstStyle/>
        <a:p>
          <a:endParaRPr lang="en-US"/>
        </a:p>
      </dgm:t>
    </dgm:pt>
    <dgm:pt modelId="{9BD4B26A-8F33-436C-BA67-B2F20092303B}" type="sibTrans" cxnId="{A0E1EA5B-F7FA-4B73-8224-BC32544F2923}">
      <dgm:prSet/>
      <dgm:spPr/>
      <dgm:t>
        <a:bodyPr/>
        <a:lstStyle/>
        <a:p>
          <a:endParaRPr lang="en-US"/>
        </a:p>
      </dgm:t>
    </dgm:pt>
    <dgm:pt modelId="{4B895098-C293-4D11-A969-9F6352A99CE1}">
      <dgm:prSet phldrT="[Text]"/>
      <dgm:spPr/>
      <dgm:t>
        <a:bodyPr/>
        <a:lstStyle/>
        <a:p>
          <a:r>
            <a:rPr lang="en-US" dirty="0"/>
            <a:t>Advocating</a:t>
          </a:r>
        </a:p>
      </dgm:t>
    </dgm:pt>
    <dgm:pt modelId="{40A61626-9EAC-48EE-91C0-38A78CA027A2}" type="parTrans" cxnId="{ECD4413D-E409-44CF-B5AA-FF470D4465B9}">
      <dgm:prSet/>
      <dgm:spPr/>
      <dgm:t>
        <a:bodyPr/>
        <a:lstStyle/>
        <a:p>
          <a:endParaRPr lang="en-US"/>
        </a:p>
      </dgm:t>
    </dgm:pt>
    <dgm:pt modelId="{F23B8C17-EBC1-45B4-B702-CE67CC430F73}" type="sibTrans" cxnId="{ECD4413D-E409-44CF-B5AA-FF470D4465B9}">
      <dgm:prSet/>
      <dgm:spPr/>
      <dgm:t>
        <a:bodyPr/>
        <a:lstStyle/>
        <a:p>
          <a:endParaRPr lang="en-US"/>
        </a:p>
      </dgm:t>
    </dgm:pt>
    <dgm:pt modelId="{9A2B83BC-C36B-4B14-BE0B-E5BB21E6FB27}">
      <dgm:prSet phldrT="[Text]" custT="1"/>
      <dgm:spPr/>
      <dgm:t>
        <a:bodyPr/>
        <a:lstStyle/>
        <a:p>
          <a:r>
            <a:rPr lang="en-US" sz="2400" dirty="0"/>
            <a:t>To create change for self and others</a:t>
          </a:r>
        </a:p>
      </dgm:t>
    </dgm:pt>
    <dgm:pt modelId="{AB97C6A7-4AED-456A-AC5E-7EE799FB3A46}" type="parTrans" cxnId="{31E2DC2C-B7E2-4D3A-94A7-3573728A0ADA}">
      <dgm:prSet/>
      <dgm:spPr/>
      <dgm:t>
        <a:bodyPr/>
        <a:lstStyle/>
        <a:p>
          <a:endParaRPr lang="en-US"/>
        </a:p>
      </dgm:t>
    </dgm:pt>
    <dgm:pt modelId="{C5569542-9B47-41B8-A684-958F227BE0BE}" type="sibTrans" cxnId="{31E2DC2C-B7E2-4D3A-94A7-3573728A0ADA}">
      <dgm:prSet/>
      <dgm:spPr/>
      <dgm:t>
        <a:bodyPr/>
        <a:lstStyle/>
        <a:p>
          <a:endParaRPr lang="en-US"/>
        </a:p>
      </dgm:t>
    </dgm:pt>
    <dgm:pt modelId="{B586FB6B-095A-4BEB-BC49-E5BDF5CDD4AE}" type="pres">
      <dgm:prSet presAssocID="{42F34EBE-8B41-45A1-B40C-4121A568498E}" presName="Name0" presStyleCnt="0">
        <dgm:presLayoutVars>
          <dgm:dir/>
          <dgm:animLvl val="lvl"/>
          <dgm:resizeHandles val="exact"/>
        </dgm:presLayoutVars>
      </dgm:prSet>
      <dgm:spPr/>
    </dgm:pt>
    <dgm:pt modelId="{96BA8C30-DA87-493D-A8E2-95347AC946EC}" type="pres">
      <dgm:prSet presAssocID="{32833D40-5C7E-4543-962D-892A730C9D40}" presName="linNode" presStyleCnt="0"/>
      <dgm:spPr/>
    </dgm:pt>
    <dgm:pt modelId="{8E3E4734-42D6-46D6-A008-759F849159AB}" type="pres">
      <dgm:prSet presAssocID="{32833D40-5C7E-4543-962D-892A730C9D40}" presName="parentText" presStyleLbl="node1" presStyleIdx="0" presStyleCnt="3" custScaleX="68900">
        <dgm:presLayoutVars>
          <dgm:chMax val="1"/>
          <dgm:bulletEnabled val="1"/>
        </dgm:presLayoutVars>
      </dgm:prSet>
      <dgm:spPr/>
    </dgm:pt>
    <dgm:pt modelId="{424880AB-A363-4D84-9111-B377368E4F0D}" type="pres">
      <dgm:prSet presAssocID="{32833D40-5C7E-4543-962D-892A730C9D40}" presName="descendantText" presStyleLbl="alignAccFollowNode1" presStyleIdx="0" presStyleCnt="3" custScaleX="115875">
        <dgm:presLayoutVars>
          <dgm:bulletEnabled val="1"/>
        </dgm:presLayoutVars>
      </dgm:prSet>
      <dgm:spPr/>
    </dgm:pt>
    <dgm:pt modelId="{4791291D-6619-4742-83FD-25185D9174F4}" type="pres">
      <dgm:prSet presAssocID="{C4518955-0688-4FE7-A4E2-9E9809A3E669}" presName="sp" presStyleCnt="0"/>
      <dgm:spPr/>
    </dgm:pt>
    <dgm:pt modelId="{660A4E2F-A0FE-4093-9BBD-3A9F04C8E966}" type="pres">
      <dgm:prSet presAssocID="{4285BFFB-1433-432C-A5D7-93545BCB3BD9}" presName="linNode" presStyleCnt="0"/>
      <dgm:spPr/>
    </dgm:pt>
    <dgm:pt modelId="{D4E0F2E9-0DFB-4BAF-B8C0-AF711F006532}" type="pres">
      <dgm:prSet presAssocID="{4285BFFB-1433-432C-A5D7-93545BCB3BD9}" presName="parentText" presStyleLbl="node1" presStyleIdx="1" presStyleCnt="3" custScaleX="68900">
        <dgm:presLayoutVars>
          <dgm:chMax val="1"/>
          <dgm:bulletEnabled val="1"/>
        </dgm:presLayoutVars>
      </dgm:prSet>
      <dgm:spPr/>
    </dgm:pt>
    <dgm:pt modelId="{3C0604B8-D71A-4430-B8B7-D1B87F652D00}" type="pres">
      <dgm:prSet presAssocID="{4285BFFB-1433-432C-A5D7-93545BCB3BD9}" presName="descendantText" presStyleLbl="alignAccFollowNode1" presStyleIdx="1" presStyleCnt="3" custScaleX="115875">
        <dgm:presLayoutVars>
          <dgm:bulletEnabled val="1"/>
        </dgm:presLayoutVars>
      </dgm:prSet>
      <dgm:spPr/>
    </dgm:pt>
    <dgm:pt modelId="{359BD5AF-8F6E-464A-8DA4-B983A0CB041B}" type="pres">
      <dgm:prSet presAssocID="{33F223FC-5D88-4699-AA4C-686462184ECE}" presName="sp" presStyleCnt="0"/>
      <dgm:spPr/>
    </dgm:pt>
    <dgm:pt modelId="{AD9C2B1B-E75C-4821-B5AC-D584C48425FC}" type="pres">
      <dgm:prSet presAssocID="{4B895098-C293-4D11-A969-9F6352A99CE1}" presName="linNode" presStyleCnt="0"/>
      <dgm:spPr/>
    </dgm:pt>
    <dgm:pt modelId="{9FF26C22-8A3F-46B9-B283-C62F5041D36C}" type="pres">
      <dgm:prSet presAssocID="{4B895098-C293-4D11-A969-9F6352A99CE1}" presName="parentText" presStyleLbl="node1" presStyleIdx="2" presStyleCnt="3" custScaleX="68900">
        <dgm:presLayoutVars>
          <dgm:chMax val="1"/>
          <dgm:bulletEnabled val="1"/>
        </dgm:presLayoutVars>
      </dgm:prSet>
      <dgm:spPr/>
    </dgm:pt>
    <dgm:pt modelId="{9AF7CD5D-90D6-48EE-9AF7-646AFD6459BB}" type="pres">
      <dgm:prSet presAssocID="{4B895098-C293-4D11-A969-9F6352A99CE1}" presName="descendantText" presStyleLbl="alignAccFollowNode1" presStyleIdx="2" presStyleCnt="3" custScaleX="115875">
        <dgm:presLayoutVars>
          <dgm:bulletEnabled val="1"/>
        </dgm:presLayoutVars>
      </dgm:prSet>
      <dgm:spPr/>
    </dgm:pt>
  </dgm:ptLst>
  <dgm:cxnLst>
    <dgm:cxn modelId="{FF568D0A-F4CE-40FD-A12B-6194EE6A83F7}" srcId="{42F34EBE-8B41-45A1-B40C-4121A568498E}" destId="{32833D40-5C7E-4543-962D-892A730C9D40}" srcOrd="0" destOrd="0" parTransId="{252A7536-48BA-4499-84C2-B56EE4CBA64B}" sibTransId="{C4518955-0688-4FE7-A4E2-9E9809A3E669}"/>
    <dgm:cxn modelId="{31E2DC2C-B7E2-4D3A-94A7-3573728A0ADA}" srcId="{4B895098-C293-4D11-A969-9F6352A99CE1}" destId="{9A2B83BC-C36B-4B14-BE0B-E5BB21E6FB27}" srcOrd="0" destOrd="0" parTransId="{AB97C6A7-4AED-456A-AC5E-7EE799FB3A46}" sibTransId="{C5569542-9B47-41B8-A684-958F227BE0BE}"/>
    <dgm:cxn modelId="{8112EE33-EC18-42FE-A0F0-BCC010346006}" type="presOf" srcId="{32833D40-5C7E-4543-962D-892A730C9D40}" destId="{8E3E4734-42D6-46D6-A008-759F849159AB}" srcOrd="0" destOrd="0" presId="urn:microsoft.com/office/officeart/2005/8/layout/vList5"/>
    <dgm:cxn modelId="{ECD4413D-E409-44CF-B5AA-FF470D4465B9}" srcId="{42F34EBE-8B41-45A1-B40C-4121A568498E}" destId="{4B895098-C293-4D11-A969-9F6352A99CE1}" srcOrd="2" destOrd="0" parTransId="{40A61626-9EAC-48EE-91C0-38A78CA027A2}" sibTransId="{F23B8C17-EBC1-45B4-B702-CE67CC430F73}"/>
    <dgm:cxn modelId="{A0E1EA5B-F7FA-4B73-8224-BC32544F2923}" srcId="{4285BFFB-1433-432C-A5D7-93545BCB3BD9}" destId="{EAE05253-E434-41B8-B9C0-C635C1CA091D}" srcOrd="0" destOrd="0" parTransId="{38DF46DA-36ED-4860-904F-95CF3EEEA4DA}" sibTransId="{9BD4B26A-8F33-436C-BA67-B2F20092303B}"/>
    <dgm:cxn modelId="{AAE25C42-435A-436F-8729-F10E535AAA0A}" srcId="{32833D40-5C7E-4543-962D-892A730C9D40}" destId="{E116A10A-BADF-40F6-BEE0-250CB508CB53}" srcOrd="0" destOrd="0" parTransId="{67C7C04C-65F4-40B9-A532-A373F62DEADD}" sibTransId="{4C3F18B3-FB68-45E4-8E79-0E7FC3580E16}"/>
    <dgm:cxn modelId="{41141168-D5F6-47E1-87C8-8CD642EF9FBB}" type="presOf" srcId="{E116A10A-BADF-40F6-BEE0-250CB508CB53}" destId="{424880AB-A363-4D84-9111-B377368E4F0D}" srcOrd="0" destOrd="0" presId="urn:microsoft.com/office/officeart/2005/8/layout/vList5"/>
    <dgm:cxn modelId="{F9395F59-6CBA-401B-BBD5-6D0CCEA6E4EA}" type="presOf" srcId="{4B895098-C293-4D11-A969-9F6352A99CE1}" destId="{9FF26C22-8A3F-46B9-B283-C62F5041D36C}" srcOrd="0" destOrd="0" presId="urn:microsoft.com/office/officeart/2005/8/layout/vList5"/>
    <dgm:cxn modelId="{5212767B-CB1D-4ECC-B7D9-605E44060F4F}" type="presOf" srcId="{9A2B83BC-C36B-4B14-BE0B-E5BB21E6FB27}" destId="{9AF7CD5D-90D6-48EE-9AF7-646AFD6459BB}" srcOrd="0" destOrd="0" presId="urn:microsoft.com/office/officeart/2005/8/layout/vList5"/>
    <dgm:cxn modelId="{43936297-6A9F-440E-B0D8-7E88060088E7}" type="presOf" srcId="{4285BFFB-1433-432C-A5D7-93545BCB3BD9}" destId="{D4E0F2E9-0DFB-4BAF-B8C0-AF711F006532}" srcOrd="0" destOrd="0" presId="urn:microsoft.com/office/officeart/2005/8/layout/vList5"/>
    <dgm:cxn modelId="{1358899E-75CA-42BC-BC65-3A996874D587}" srcId="{42F34EBE-8B41-45A1-B40C-4121A568498E}" destId="{4285BFFB-1433-432C-A5D7-93545BCB3BD9}" srcOrd="1" destOrd="0" parTransId="{D9939148-DAC9-46F6-B605-4FD726A6F8A8}" sibTransId="{33F223FC-5D88-4699-AA4C-686462184ECE}"/>
    <dgm:cxn modelId="{0A79E2E8-FC63-40E5-A530-F61F23A47668}" type="presOf" srcId="{EAE05253-E434-41B8-B9C0-C635C1CA091D}" destId="{3C0604B8-D71A-4430-B8B7-D1B87F652D00}" srcOrd="0" destOrd="0" presId="urn:microsoft.com/office/officeart/2005/8/layout/vList5"/>
    <dgm:cxn modelId="{F132BAE9-F695-42C9-9CC2-8B45364CB520}" type="presOf" srcId="{42F34EBE-8B41-45A1-B40C-4121A568498E}" destId="{B586FB6B-095A-4BEB-BC49-E5BDF5CDD4AE}" srcOrd="0" destOrd="0" presId="urn:microsoft.com/office/officeart/2005/8/layout/vList5"/>
    <dgm:cxn modelId="{BD1E5A72-15D2-4CEE-BC70-007FD4C85AD6}" type="presParOf" srcId="{B586FB6B-095A-4BEB-BC49-E5BDF5CDD4AE}" destId="{96BA8C30-DA87-493D-A8E2-95347AC946EC}" srcOrd="0" destOrd="0" presId="urn:microsoft.com/office/officeart/2005/8/layout/vList5"/>
    <dgm:cxn modelId="{D09484E9-9FE4-4670-B147-72243FC78696}" type="presParOf" srcId="{96BA8C30-DA87-493D-A8E2-95347AC946EC}" destId="{8E3E4734-42D6-46D6-A008-759F849159AB}" srcOrd="0" destOrd="0" presId="urn:microsoft.com/office/officeart/2005/8/layout/vList5"/>
    <dgm:cxn modelId="{5FDB8CEA-D91A-44AF-8B46-D10DE1DABA4A}" type="presParOf" srcId="{96BA8C30-DA87-493D-A8E2-95347AC946EC}" destId="{424880AB-A363-4D84-9111-B377368E4F0D}" srcOrd="1" destOrd="0" presId="urn:microsoft.com/office/officeart/2005/8/layout/vList5"/>
    <dgm:cxn modelId="{34A4B6EB-FFF5-483F-9A96-23B8FAB45A0F}" type="presParOf" srcId="{B586FB6B-095A-4BEB-BC49-E5BDF5CDD4AE}" destId="{4791291D-6619-4742-83FD-25185D9174F4}" srcOrd="1" destOrd="0" presId="urn:microsoft.com/office/officeart/2005/8/layout/vList5"/>
    <dgm:cxn modelId="{B69111D8-941E-4499-9D77-A713B7F20996}" type="presParOf" srcId="{B586FB6B-095A-4BEB-BC49-E5BDF5CDD4AE}" destId="{660A4E2F-A0FE-4093-9BBD-3A9F04C8E966}" srcOrd="2" destOrd="0" presId="urn:microsoft.com/office/officeart/2005/8/layout/vList5"/>
    <dgm:cxn modelId="{BB5F4EB1-7569-4CF1-801E-1ED3506B1D01}" type="presParOf" srcId="{660A4E2F-A0FE-4093-9BBD-3A9F04C8E966}" destId="{D4E0F2E9-0DFB-4BAF-B8C0-AF711F006532}" srcOrd="0" destOrd="0" presId="urn:microsoft.com/office/officeart/2005/8/layout/vList5"/>
    <dgm:cxn modelId="{D6307857-9F58-4874-B30F-4DE77145A8C0}" type="presParOf" srcId="{660A4E2F-A0FE-4093-9BBD-3A9F04C8E966}" destId="{3C0604B8-D71A-4430-B8B7-D1B87F652D00}" srcOrd="1" destOrd="0" presId="urn:microsoft.com/office/officeart/2005/8/layout/vList5"/>
    <dgm:cxn modelId="{9208DC01-F06A-4854-AF7F-6580CDA26B32}" type="presParOf" srcId="{B586FB6B-095A-4BEB-BC49-E5BDF5CDD4AE}" destId="{359BD5AF-8F6E-464A-8DA4-B983A0CB041B}" srcOrd="3" destOrd="0" presId="urn:microsoft.com/office/officeart/2005/8/layout/vList5"/>
    <dgm:cxn modelId="{EF70F3C1-3062-4D2C-8B52-492FC0855D25}" type="presParOf" srcId="{B586FB6B-095A-4BEB-BC49-E5BDF5CDD4AE}" destId="{AD9C2B1B-E75C-4821-B5AC-D584C48425FC}" srcOrd="4" destOrd="0" presId="urn:microsoft.com/office/officeart/2005/8/layout/vList5"/>
    <dgm:cxn modelId="{307761E0-3525-459D-B461-E2444DC8AFE5}" type="presParOf" srcId="{AD9C2B1B-E75C-4821-B5AC-D584C48425FC}" destId="{9FF26C22-8A3F-46B9-B283-C62F5041D36C}" srcOrd="0" destOrd="0" presId="urn:microsoft.com/office/officeart/2005/8/layout/vList5"/>
    <dgm:cxn modelId="{4510E2E6-96D0-49E1-823C-9879D4E4A148}" type="presParOf" srcId="{AD9C2B1B-E75C-4821-B5AC-D584C48425FC}" destId="{9AF7CD5D-90D6-48EE-9AF7-646AFD6459B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44CF25-5E1C-420A-96D3-8569531BF0E8}">
      <dsp:nvSpPr>
        <dsp:cNvPr id="0" name=""/>
        <dsp:cNvSpPr/>
      </dsp:nvSpPr>
      <dsp:spPr>
        <a:xfrm>
          <a:off x="1057" y="150806"/>
          <a:ext cx="1999235" cy="235168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Presentation</a:t>
          </a:r>
        </a:p>
      </dsp:txBody>
      <dsp:txXfrm>
        <a:off x="1057" y="150806"/>
        <a:ext cx="1999235" cy="801725"/>
      </dsp:txXfrm>
    </dsp:sp>
    <dsp:sp modelId="{63C603E2-F219-4BC1-94F6-EC173B74FA68}">
      <dsp:nvSpPr>
        <dsp:cNvPr id="0" name=""/>
        <dsp:cNvSpPr/>
      </dsp:nvSpPr>
      <dsp:spPr>
        <a:xfrm>
          <a:off x="620288" y="1365068"/>
          <a:ext cx="1288657" cy="14580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Alexis and Amy</a:t>
          </a:r>
        </a:p>
      </dsp:txBody>
      <dsp:txXfrm>
        <a:off x="658031" y="1402811"/>
        <a:ext cx="1213171" cy="1382606"/>
      </dsp:txXfrm>
    </dsp:sp>
    <dsp:sp modelId="{89EB2ADA-4299-432E-9E9C-A9BEE66D20CD}">
      <dsp:nvSpPr>
        <dsp:cNvPr id="0" name=""/>
        <dsp:cNvSpPr/>
      </dsp:nvSpPr>
      <dsp:spPr>
        <a:xfrm rot="21596234">
          <a:off x="2129663" y="389863"/>
          <a:ext cx="274265" cy="32083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2129663" y="454076"/>
        <a:ext cx="191986" cy="192502"/>
      </dsp:txXfrm>
    </dsp:sp>
    <dsp:sp modelId="{4CA50BAC-821E-4AC6-A2D5-0190D646625D}">
      <dsp:nvSpPr>
        <dsp:cNvPr id="0" name=""/>
        <dsp:cNvSpPr/>
      </dsp:nvSpPr>
      <dsp:spPr>
        <a:xfrm>
          <a:off x="2517774" y="148049"/>
          <a:ext cx="1999235" cy="235168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Activities</a:t>
          </a:r>
        </a:p>
      </dsp:txBody>
      <dsp:txXfrm>
        <a:off x="2517774" y="148049"/>
        <a:ext cx="1999235" cy="801725"/>
      </dsp:txXfrm>
    </dsp:sp>
    <dsp:sp modelId="{770F368B-94E5-42AC-985A-FF4619FAA6D2}">
      <dsp:nvSpPr>
        <dsp:cNvPr id="0" name=""/>
        <dsp:cNvSpPr/>
      </dsp:nvSpPr>
      <dsp:spPr>
        <a:xfrm>
          <a:off x="3137005" y="1356797"/>
          <a:ext cx="1288657" cy="14691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Alexis and Amy</a:t>
          </a:r>
        </a:p>
      </dsp:txBody>
      <dsp:txXfrm>
        <a:off x="3174748" y="1394540"/>
        <a:ext cx="1213171" cy="1393633"/>
      </dsp:txXfrm>
    </dsp:sp>
    <dsp:sp modelId="{EF1574F5-5A5D-4BBC-B7AC-89F979C29489}">
      <dsp:nvSpPr>
        <dsp:cNvPr id="0" name=""/>
        <dsp:cNvSpPr/>
      </dsp:nvSpPr>
      <dsp:spPr>
        <a:xfrm rot="18230">
          <a:off x="4646378" y="395207"/>
          <a:ext cx="274268" cy="32083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4646379" y="459157"/>
        <a:ext cx="191988" cy="192502"/>
      </dsp:txXfrm>
    </dsp:sp>
    <dsp:sp modelId="{C91620BB-44BD-44B9-BEA5-138B46A4A537}">
      <dsp:nvSpPr>
        <dsp:cNvPr id="0" name=""/>
        <dsp:cNvSpPr/>
      </dsp:nvSpPr>
      <dsp:spPr>
        <a:xfrm>
          <a:off x="5034490" y="161395"/>
          <a:ext cx="1999235" cy="235168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Discussion</a:t>
          </a:r>
        </a:p>
      </dsp:txBody>
      <dsp:txXfrm>
        <a:off x="5034490" y="161395"/>
        <a:ext cx="1999235" cy="801725"/>
      </dsp:txXfrm>
    </dsp:sp>
    <dsp:sp modelId="{CFC70198-0115-43D5-868C-D42A46784669}">
      <dsp:nvSpPr>
        <dsp:cNvPr id="0" name=""/>
        <dsp:cNvSpPr/>
      </dsp:nvSpPr>
      <dsp:spPr>
        <a:xfrm>
          <a:off x="5653721" y="1396835"/>
          <a:ext cx="1288657" cy="14157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Your Lead</a:t>
          </a:r>
        </a:p>
      </dsp:txBody>
      <dsp:txXfrm>
        <a:off x="5691464" y="1434578"/>
        <a:ext cx="1213171" cy="13402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7034DA-1C3F-4068-A19A-D571F0F371B4}">
      <dsp:nvSpPr>
        <dsp:cNvPr id="0" name=""/>
        <dsp:cNvSpPr/>
      </dsp:nvSpPr>
      <dsp:spPr>
        <a:xfrm>
          <a:off x="766774" y="177"/>
          <a:ext cx="5940000" cy="53599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Session 1 (4/30/21) Amplifying Yourself and Others</a:t>
          </a:r>
        </a:p>
      </dsp:txBody>
      <dsp:txXfrm>
        <a:off x="766774" y="177"/>
        <a:ext cx="5940000" cy="535993"/>
      </dsp:txXfrm>
    </dsp:sp>
    <dsp:sp modelId="{A987478D-A24D-4E5A-B09E-8A3E4E06A679}">
      <dsp:nvSpPr>
        <dsp:cNvPr id="0" name=""/>
        <dsp:cNvSpPr/>
      </dsp:nvSpPr>
      <dsp:spPr>
        <a:xfrm>
          <a:off x="406774" y="562970"/>
          <a:ext cx="6660000" cy="53599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Session 2 (5/7/21) Deconstructing Gender and Leadership</a:t>
          </a:r>
        </a:p>
      </dsp:txBody>
      <dsp:txXfrm>
        <a:off x="406774" y="562970"/>
        <a:ext cx="6660000" cy="535993"/>
      </dsp:txXfrm>
    </dsp:sp>
    <dsp:sp modelId="{368D85A7-5C68-43CE-8E7C-8CFB3E6F000B}">
      <dsp:nvSpPr>
        <dsp:cNvPr id="0" name=""/>
        <dsp:cNvSpPr/>
      </dsp:nvSpPr>
      <dsp:spPr>
        <a:xfrm>
          <a:off x="46774" y="1125764"/>
          <a:ext cx="7380000" cy="53599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Session 3 (5/14/21) Expanding Identity to Values and Strengths</a:t>
          </a:r>
        </a:p>
      </dsp:txBody>
      <dsp:txXfrm>
        <a:off x="46774" y="1125764"/>
        <a:ext cx="7380000" cy="535993"/>
      </dsp:txXfrm>
    </dsp:sp>
    <dsp:sp modelId="{828032A5-1A4D-4A32-B2DB-B4BFD704758E}">
      <dsp:nvSpPr>
        <dsp:cNvPr id="0" name=""/>
        <dsp:cNvSpPr/>
      </dsp:nvSpPr>
      <dsp:spPr>
        <a:xfrm>
          <a:off x="766774" y="1688557"/>
          <a:ext cx="5940000" cy="53599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Session 4 (5/21/21) Cracking the Confidence Code</a:t>
          </a:r>
        </a:p>
      </dsp:txBody>
      <dsp:txXfrm>
        <a:off x="766774" y="1688557"/>
        <a:ext cx="5940000" cy="535993"/>
      </dsp:txXfrm>
    </dsp:sp>
    <dsp:sp modelId="{C0369FE7-053D-42FF-A92A-650537660310}">
      <dsp:nvSpPr>
        <dsp:cNvPr id="0" name=""/>
        <dsp:cNvSpPr/>
      </dsp:nvSpPr>
      <dsp:spPr>
        <a:xfrm>
          <a:off x="1317580" y="2251350"/>
          <a:ext cx="4838387" cy="53599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Session 5 (5/28/21) Cultivating Resilience</a:t>
          </a:r>
        </a:p>
      </dsp:txBody>
      <dsp:txXfrm>
        <a:off x="1317580" y="2251350"/>
        <a:ext cx="4838387" cy="535993"/>
      </dsp:txXfrm>
    </dsp:sp>
    <dsp:sp modelId="{54E16099-496D-4DE3-A6E5-F5EB8549F6CB}">
      <dsp:nvSpPr>
        <dsp:cNvPr id="0" name=""/>
        <dsp:cNvSpPr/>
      </dsp:nvSpPr>
      <dsp:spPr>
        <a:xfrm>
          <a:off x="766774" y="2814144"/>
          <a:ext cx="5940000" cy="53599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Session 6 (6/4/21) Building Inclusive Organizations</a:t>
          </a:r>
        </a:p>
      </dsp:txBody>
      <dsp:txXfrm>
        <a:off x="766774" y="2814144"/>
        <a:ext cx="5940000" cy="535993"/>
      </dsp:txXfrm>
    </dsp:sp>
    <dsp:sp modelId="{0790567E-ACA5-4035-A339-1CE4D2F63114}">
      <dsp:nvSpPr>
        <dsp:cNvPr id="0" name=""/>
        <dsp:cNvSpPr/>
      </dsp:nvSpPr>
      <dsp:spPr>
        <a:xfrm>
          <a:off x="406774" y="3376937"/>
          <a:ext cx="6660000" cy="53599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Session 7 (6/11/21) Creating Change through Community</a:t>
          </a:r>
        </a:p>
      </dsp:txBody>
      <dsp:txXfrm>
        <a:off x="406774" y="3376937"/>
        <a:ext cx="6660000" cy="535993"/>
      </dsp:txXfrm>
    </dsp:sp>
    <dsp:sp modelId="{B74EB673-F40C-423C-ABC7-3108814FDC5C}">
      <dsp:nvSpPr>
        <dsp:cNvPr id="0" name=""/>
        <dsp:cNvSpPr/>
      </dsp:nvSpPr>
      <dsp:spPr>
        <a:xfrm>
          <a:off x="1196698" y="3939730"/>
          <a:ext cx="5080151" cy="53599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Session 8 (6/18/21) Sustaining a Movement</a:t>
          </a:r>
        </a:p>
      </dsp:txBody>
      <dsp:txXfrm>
        <a:off x="1196698" y="3939730"/>
        <a:ext cx="5080151" cy="53599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6704BE-617F-4C28-984F-0F3273681185}">
      <dsp:nvSpPr>
        <dsp:cNvPr id="0" name=""/>
        <dsp:cNvSpPr/>
      </dsp:nvSpPr>
      <dsp:spPr>
        <a:xfrm>
          <a:off x="1635" y="0"/>
          <a:ext cx="2544907" cy="356006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rgbClr val="005A84"/>
              </a:solidFill>
            </a:rPr>
            <a:t>Individual Development</a:t>
          </a:r>
        </a:p>
      </dsp:txBody>
      <dsp:txXfrm>
        <a:off x="1635" y="1424025"/>
        <a:ext cx="2544907" cy="1424025"/>
      </dsp:txXfrm>
    </dsp:sp>
    <dsp:sp modelId="{27678934-418B-48E1-AF3A-355CFF636B50}">
      <dsp:nvSpPr>
        <dsp:cNvPr id="0" name=""/>
        <dsp:cNvSpPr/>
      </dsp:nvSpPr>
      <dsp:spPr>
        <a:xfrm>
          <a:off x="681338" y="213603"/>
          <a:ext cx="1185501" cy="118550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B0334B-2C03-4063-A872-1EE987097CB4}">
      <dsp:nvSpPr>
        <dsp:cNvPr id="0" name=""/>
        <dsp:cNvSpPr/>
      </dsp:nvSpPr>
      <dsp:spPr>
        <a:xfrm>
          <a:off x="2622890" y="0"/>
          <a:ext cx="2544907" cy="356006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rgbClr val="005A84"/>
              </a:solidFill>
            </a:rPr>
            <a:t>Leadership Development</a:t>
          </a:r>
        </a:p>
      </dsp:txBody>
      <dsp:txXfrm>
        <a:off x="2622890" y="1424025"/>
        <a:ext cx="2544907" cy="1424025"/>
      </dsp:txXfrm>
    </dsp:sp>
    <dsp:sp modelId="{4A24590D-37AF-4668-B8CE-4BD6C9377E76}">
      <dsp:nvSpPr>
        <dsp:cNvPr id="0" name=""/>
        <dsp:cNvSpPr/>
      </dsp:nvSpPr>
      <dsp:spPr>
        <a:xfrm>
          <a:off x="3302593" y="213603"/>
          <a:ext cx="1185501" cy="1185501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BBF8D9-1F78-4DBB-9C90-9F0B98C0CE3A}">
      <dsp:nvSpPr>
        <dsp:cNvPr id="0" name=""/>
        <dsp:cNvSpPr/>
      </dsp:nvSpPr>
      <dsp:spPr>
        <a:xfrm>
          <a:off x="5244144" y="0"/>
          <a:ext cx="2544907" cy="356006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rgbClr val="005A84"/>
              </a:solidFill>
            </a:rPr>
            <a:t>Organizational Development</a:t>
          </a:r>
        </a:p>
      </dsp:txBody>
      <dsp:txXfrm>
        <a:off x="5244144" y="1424025"/>
        <a:ext cx="2544907" cy="1424025"/>
      </dsp:txXfrm>
    </dsp:sp>
    <dsp:sp modelId="{A0D67D0D-D687-4B03-BEDE-77D097AB8EE3}">
      <dsp:nvSpPr>
        <dsp:cNvPr id="0" name=""/>
        <dsp:cNvSpPr/>
      </dsp:nvSpPr>
      <dsp:spPr>
        <a:xfrm>
          <a:off x="5923847" y="213603"/>
          <a:ext cx="1185501" cy="1185501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893C10-65BF-43E1-98F7-CB5D9E70764D}">
      <dsp:nvSpPr>
        <dsp:cNvPr id="0" name=""/>
        <dsp:cNvSpPr/>
      </dsp:nvSpPr>
      <dsp:spPr>
        <a:xfrm>
          <a:off x="311627" y="2848051"/>
          <a:ext cx="7167432" cy="534009"/>
        </a:xfrm>
        <a:prstGeom prst="leftRightArrow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4880AB-A363-4D84-9111-B377368E4F0D}">
      <dsp:nvSpPr>
        <dsp:cNvPr id="0" name=""/>
        <dsp:cNvSpPr/>
      </dsp:nvSpPr>
      <dsp:spPr>
        <a:xfrm rot="5400000">
          <a:off x="4454956" y="-2308130"/>
          <a:ext cx="1028104" cy="5905286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To look at something in a new way</a:t>
          </a:r>
        </a:p>
      </dsp:txBody>
      <dsp:txXfrm rot="-5400000">
        <a:off x="2016365" y="180649"/>
        <a:ext cx="5855098" cy="927728"/>
      </dsp:txXfrm>
    </dsp:sp>
    <dsp:sp modelId="{8E3E4734-42D6-46D6-A008-759F849159AB}">
      <dsp:nvSpPr>
        <dsp:cNvPr id="0" name=""/>
        <dsp:cNvSpPr/>
      </dsp:nvSpPr>
      <dsp:spPr>
        <a:xfrm>
          <a:off x="41247" y="1947"/>
          <a:ext cx="1975117" cy="12851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Reframing</a:t>
          </a:r>
        </a:p>
      </dsp:txBody>
      <dsp:txXfrm>
        <a:off x="103982" y="64682"/>
        <a:ext cx="1849647" cy="1159660"/>
      </dsp:txXfrm>
    </dsp:sp>
    <dsp:sp modelId="{3C0604B8-D71A-4430-B8B7-D1B87F652D00}">
      <dsp:nvSpPr>
        <dsp:cNvPr id="0" name=""/>
        <dsp:cNvSpPr/>
      </dsp:nvSpPr>
      <dsp:spPr>
        <a:xfrm rot="5400000">
          <a:off x="4454956" y="-958743"/>
          <a:ext cx="1028104" cy="5905286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To avoid or go around obstacles</a:t>
          </a:r>
        </a:p>
      </dsp:txBody>
      <dsp:txXfrm rot="-5400000">
        <a:off x="2016365" y="1530036"/>
        <a:ext cx="5855098" cy="927728"/>
      </dsp:txXfrm>
    </dsp:sp>
    <dsp:sp modelId="{D4E0F2E9-0DFB-4BAF-B8C0-AF711F006532}">
      <dsp:nvSpPr>
        <dsp:cNvPr id="0" name=""/>
        <dsp:cNvSpPr/>
      </dsp:nvSpPr>
      <dsp:spPr>
        <a:xfrm>
          <a:off x="41247" y="1351334"/>
          <a:ext cx="1975117" cy="128513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Navigating</a:t>
          </a:r>
        </a:p>
      </dsp:txBody>
      <dsp:txXfrm>
        <a:off x="103982" y="1414069"/>
        <a:ext cx="1849647" cy="1159660"/>
      </dsp:txXfrm>
    </dsp:sp>
    <dsp:sp modelId="{9AF7CD5D-90D6-48EE-9AF7-646AFD6459BB}">
      <dsp:nvSpPr>
        <dsp:cNvPr id="0" name=""/>
        <dsp:cNvSpPr/>
      </dsp:nvSpPr>
      <dsp:spPr>
        <a:xfrm rot="5400000">
          <a:off x="4454956" y="390644"/>
          <a:ext cx="1028104" cy="5905286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To create change for self and others</a:t>
          </a:r>
        </a:p>
      </dsp:txBody>
      <dsp:txXfrm rot="-5400000">
        <a:off x="2016365" y="2879423"/>
        <a:ext cx="5855098" cy="927728"/>
      </dsp:txXfrm>
    </dsp:sp>
    <dsp:sp modelId="{9FF26C22-8A3F-46B9-B283-C62F5041D36C}">
      <dsp:nvSpPr>
        <dsp:cNvPr id="0" name=""/>
        <dsp:cNvSpPr/>
      </dsp:nvSpPr>
      <dsp:spPr>
        <a:xfrm>
          <a:off x="41247" y="2700721"/>
          <a:ext cx="1975117" cy="128513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Advocating</a:t>
          </a:r>
        </a:p>
      </dsp:txBody>
      <dsp:txXfrm>
        <a:off x="103982" y="2763456"/>
        <a:ext cx="1849647" cy="115966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4880AB-A363-4D84-9111-B377368E4F0D}">
      <dsp:nvSpPr>
        <dsp:cNvPr id="0" name=""/>
        <dsp:cNvSpPr/>
      </dsp:nvSpPr>
      <dsp:spPr>
        <a:xfrm rot="5400000">
          <a:off x="4366701" y="-2370971"/>
          <a:ext cx="678538" cy="5592685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To look at something in a new way</a:t>
          </a:r>
        </a:p>
      </dsp:txBody>
      <dsp:txXfrm rot="-5400000">
        <a:off x="1909628" y="119225"/>
        <a:ext cx="5559562" cy="612292"/>
      </dsp:txXfrm>
    </dsp:sp>
    <dsp:sp modelId="{8E3E4734-42D6-46D6-A008-759F849159AB}">
      <dsp:nvSpPr>
        <dsp:cNvPr id="0" name=""/>
        <dsp:cNvSpPr/>
      </dsp:nvSpPr>
      <dsp:spPr>
        <a:xfrm>
          <a:off x="39064" y="1285"/>
          <a:ext cx="1870563" cy="84817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Reframing</a:t>
          </a:r>
        </a:p>
      </dsp:txBody>
      <dsp:txXfrm>
        <a:off x="80468" y="42689"/>
        <a:ext cx="1787755" cy="765365"/>
      </dsp:txXfrm>
    </dsp:sp>
    <dsp:sp modelId="{3C0604B8-D71A-4430-B8B7-D1B87F652D00}">
      <dsp:nvSpPr>
        <dsp:cNvPr id="0" name=""/>
        <dsp:cNvSpPr/>
      </dsp:nvSpPr>
      <dsp:spPr>
        <a:xfrm rot="5400000">
          <a:off x="4366701" y="-1480388"/>
          <a:ext cx="678538" cy="5592685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To avoid or go around obstacles</a:t>
          </a:r>
        </a:p>
      </dsp:txBody>
      <dsp:txXfrm rot="-5400000">
        <a:off x="1909628" y="1009808"/>
        <a:ext cx="5559562" cy="612292"/>
      </dsp:txXfrm>
    </dsp:sp>
    <dsp:sp modelId="{D4E0F2E9-0DFB-4BAF-B8C0-AF711F006532}">
      <dsp:nvSpPr>
        <dsp:cNvPr id="0" name=""/>
        <dsp:cNvSpPr/>
      </dsp:nvSpPr>
      <dsp:spPr>
        <a:xfrm>
          <a:off x="39064" y="891867"/>
          <a:ext cx="1870563" cy="84817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Navigating</a:t>
          </a:r>
        </a:p>
      </dsp:txBody>
      <dsp:txXfrm>
        <a:off x="80468" y="933271"/>
        <a:ext cx="1787755" cy="765365"/>
      </dsp:txXfrm>
    </dsp:sp>
    <dsp:sp modelId="{9AF7CD5D-90D6-48EE-9AF7-646AFD6459BB}">
      <dsp:nvSpPr>
        <dsp:cNvPr id="0" name=""/>
        <dsp:cNvSpPr/>
      </dsp:nvSpPr>
      <dsp:spPr>
        <a:xfrm rot="5400000">
          <a:off x="4366701" y="-589806"/>
          <a:ext cx="678538" cy="5592685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To create change for self and others</a:t>
          </a:r>
        </a:p>
      </dsp:txBody>
      <dsp:txXfrm rot="-5400000">
        <a:off x="1909628" y="1900390"/>
        <a:ext cx="5559562" cy="612292"/>
      </dsp:txXfrm>
    </dsp:sp>
    <dsp:sp modelId="{9FF26C22-8A3F-46B9-B283-C62F5041D36C}">
      <dsp:nvSpPr>
        <dsp:cNvPr id="0" name=""/>
        <dsp:cNvSpPr/>
      </dsp:nvSpPr>
      <dsp:spPr>
        <a:xfrm>
          <a:off x="39064" y="1782449"/>
          <a:ext cx="1870563" cy="84817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Advocating</a:t>
          </a:r>
        </a:p>
      </dsp:txBody>
      <dsp:txXfrm>
        <a:off x="80468" y="1823853"/>
        <a:ext cx="1787755" cy="7653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51AB9B1-9A2B-4519-9946-83B330980337}" type="datetimeFigureOut">
              <a:rPr lang="en-US" smtClean="0"/>
              <a:t>4/29/2021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D61E970-1572-4D99-9DDF-2049AD6D893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034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628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52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7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6749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255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0773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0900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14136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91702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16177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6946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46B2E-D510-4A36-BD1B-2D34B5185A8B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7144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9420">
              <a:defRPr/>
            </a:pPr>
            <a:fld id="{0EF05BAA-92F6-4DEA-A832-E4B15A2F525C}" type="slidenum">
              <a:rPr lang="en-AU" sz="1300">
                <a:solidFill>
                  <a:prstClr val="black"/>
                </a:solidFill>
                <a:latin typeface="Calibri"/>
              </a:rPr>
              <a:pPr defTabSz="949420">
                <a:defRPr/>
              </a:pPr>
              <a:t>13</a:t>
            </a:fld>
            <a:endParaRPr lang="en-AU" sz="13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974123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1774">
              <a:defRPr/>
            </a:pPr>
            <a:fld id="{35946B2E-D510-4A36-BD1B-2D34B5185A8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14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22164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61425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92645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66637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4357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55163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3898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8849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1920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686" lv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174708" indent="-174708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3739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F05BAA-92F6-4DEA-A832-E4B15A2F525C}" type="slidenum">
              <a:rPr kumimoji="0" lang="en-AU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AU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7185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C68BC-7423-431E-A120-500E874E54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B6B5DA-631D-4FA3-89F7-8D3735B4EA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AA4300-BB57-4F32-B1BA-1EEA646F9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C0817-A112-4847-8014-A94B7D2A4EA3}" type="datetime1">
              <a:rPr lang="en-US" smtClean="0"/>
              <a:t>4/29/2021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2FF39-44A6-4E0A-B1CD-5631ED453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6F3EA-25B0-450F-BEC9-DE55EC037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457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49EB4-8234-44CC-8340-671239505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46646-9B13-43B8-91A2-806779037E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97F0D9-6DC7-453A-AD66-BE8753643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4/29/2021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3FABE-F7DF-46E5-B18D-6532EFC05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D8FDD-A5B2-4F5D-A8E1-CF5CCEFEB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888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3A795-A488-40E8-BDE0-C00B0D447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35020-CD07-4243-ACE7-8A11F9CDF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3CE87E-55BC-4FC9-BCC3-837BC65FC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646AA-F36E-4540-911D-FFFC0A0EF24A}" type="datetime1">
              <a:rPr lang="en-US" smtClean="0"/>
              <a:t>4/29/2021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08D85-1884-4F96-9881-EF7A21362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C48C33-5C55-4729-8292-2E1E1E816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588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1EA1D-7E22-4028-B7AA-50CA122B5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12564-57B0-4B72-9853-4B0FE182F7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D04004-748F-45D5-9E6D-B1FD62A629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2D4BB7-5272-4C04-A294-2584FF2AF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4/29/2021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AF786B-D43B-4FB4-9473-8560A1374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20157A-2494-4D72-87FD-F683BBE3A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757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14E94-9472-420C-A494-9D7E32461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7DBFE9-8E9E-4F4D-A836-7F4D35358F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5A6DA3-FEFE-41FD-A8B5-75AFEB2D5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2EB821-7043-4E74-9680-35B7733EBC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EEF447-9C10-475F-BF4A-9F1340ED3F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75559A-6928-45F3-B712-030534DF4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4/29/2021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7991CA-4C95-4CFE-B626-48BF26C46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284CC8-507B-4A21-8F74-C23C3B404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7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6CF85-3BE9-4266-BBC9-D988C00AD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9BDC88-B248-47E8-AFA2-034C9A311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4/29/2021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FF8060-0D39-42E7-9B50-F0527E493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50B220-B909-4ACB-8E04-D5C748250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596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CD92AC-7C43-404B-8E32-E1C94A950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4/29/2021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E4AD4B-05F0-4238-B1A5-0ECEEE217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BD95F4-61FB-4E3D-8327-E8BCC648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23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EF1FD-C16E-4888-8AAE-A9CC93FBA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66F65-5E37-44F2-A4AA-4ECDE4E11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193DE6-A06E-4A22-9515-8FC60F7B61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BD15B4-AA5A-4981-B9E8-4F9E073B7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D12A6-918A-48BD-8CB9-CA713993B0EA}" type="datetime1">
              <a:rPr lang="en-US" smtClean="0"/>
              <a:t>4/29/2021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1E5364-7202-48EA-BC76-4DB8C2A08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B83A7A-80EF-4319-AF17-C459F0A10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305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14D9F-5822-45D5-BEA4-35DDDC6BA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E2BDE2-FC72-4195-B021-F6DE19DF9A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B55C32-C6B7-4DCC-88A6-82A4F2342C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3D7F5F-6CEC-4812-9DEA-5E985B150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CE86-875F-4587-BCF6-FA054AFC0D53}" type="datetime1">
              <a:rPr lang="en-US" smtClean="0"/>
              <a:pPr/>
              <a:t>4/29/2021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DA96D0-13B2-4D31-B26E-11C92EDF3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A722CF-0A18-49AA-B4D5-2275D7589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407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80B8-19F3-4520-B855-365DF3E60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040A17-A6D9-4201-A5C7-216A287DE9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9CA9BE-05A3-4479-8EA3-41BD09A02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4/29/2021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F8F30-4EC7-44FB-95A1-89514B0C5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49A59-BF9F-40B0-83DA-3BDD6119D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886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FC612B-CAAB-4052-B789-F82EC63B90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166A13-8A8D-4700-B471-58D8E75212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65DDDF-A08D-4BBA-B323-A44FFCC4F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4/29/2021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E1AAFC-4093-4651-BFF1-5031E374A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D7FD63-4F5E-4422-A90C-30E7018CB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8775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241133" y="2365639"/>
            <a:ext cx="8659505" cy="4127303"/>
          </a:xfrm>
        </p:spPr>
        <p:txBody>
          <a:bodyPr/>
          <a:lstStyle>
            <a:lvl1pPr indent="-160748">
              <a:lnSpc>
                <a:spcPts val="2532"/>
              </a:lnSpc>
              <a:defRPr/>
            </a:lvl1pPr>
            <a:lvl2pPr indent="-160748">
              <a:defRPr/>
            </a:lvl2pPr>
            <a:lvl3pPr indent="-160748">
              <a:defRPr/>
            </a:lvl3pPr>
            <a:lvl4pPr indent="-160748">
              <a:defRPr/>
            </a:lvl4pPr>
            <a:lvl5pPr indent="-160748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AF6CA74-EFFC-4784-A2B0-42206EF4D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88288C-36FD-45F0-A3A9-7148844259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787286" y="184263"/>
            <a:ext cx="5569430" cy="217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AU" dirty="0"/>
              <a:t>[Footer]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BB7F35-A287-4632-A2D6-444EC97FAC8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91526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5CED1-8BDF-4E33-AFBF-72C0E18D6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714" y="2428243"/>
            <a:ext cx="7800572" cy="3586469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50C3B2C-3A09-434C-92E7-3C13724C2F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714" y="1103345"/>
            <a:ext cx="3466832" cy="1243616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Concept v2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E8E1497A-A6D6-4121-828E-8600FDE48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356351"/>
            <a:ext cx="8845688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Citation</a:t>
            </a:r>
          </a:p>
        </p:txBody>
      </p:sp>
    </p:spTree>
    <p:extLst>
      <p:ext uri="{BB962C8B-B14F-4D97-AF65-F5344CB8AC3E}">
        <p14:creationId xmlns:p14="http://schemas.microsoft.com/office/powerpoint/2010/main" val="1607124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7E830-0B18-46A0-96D7-D96F1C986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04989F-0302-4BD0-9960-86394F328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B4141-9F16-4A6E-9A0C-CABCC314AF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4/29/2021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80B57B-9869-4B5F-A727-4BD1EEAF5F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FFA001-DF7E-4F34-8D72-034224B23D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356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  <p:sldLayoutId id="2147483867" r:id="rId13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cid:D1D40FCC-70EB-4BC6-BA42-62F6E7803C0E" TargetMode="External"/><Relationship Id="rId11" Type="http://schemas.openxmlformats.org/officeDocument/2006/relationships/image" Target="../media/image8.jpeg"/><Relationship Id="rId5" Type="http://schemas.openxmlformats.org/officeDocument/2006/relationships/image" Target="../media/image5.jpeg"/><Relationship Id="rId10" Type="http://schemas.openxmlformats.org/officeDocument/2006/relationships/image" Target="../media/image7.jpg"/><Relationship Id="rId4" Type="http://schemas.openxmlformats.org/officeDocument/2006/relationships/image" Target="../media/image4.jpeg"/><Relationship Id="rId9" Type="http://schemas.openxmlformats.org/officeDocument/2006/relationships/image" Target="cid:88848021-6ED7-45FE-898A-0BD857088C90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ixabay.com/en/loud-sound-speaker-volume-icon-157172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laycore.com/inclusive-play-matters-1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culturalorganizing.org/the-problem-with-that-equity-vs-equality-graphic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-1523979" y="11"/>
            <a:ext cx="12191979" cy="685799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A10A94F-EC9B-4CF8-8A39-187E74908C6E}"/>
              </a:ext>
            </a:extLst>
          </p:cNvPr>
          <p:cNvSpPr/>
          <p:nvPr/>
        </p:nvSpPr>
        <p:spPr>
          <a:xfrm>
            <a:off x="3682021" y="2268832"/>
            <a:ext cx="6946830" cy="2768367"/>
          </a:xfrm>
          <a:prstGeom prst="rect">
            <a:avLst/>
          </a:prstGeom>
          <a:solidFill>
            <a:srgbClr val="0042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4784" y="2393961"/>
            <a:ext cx="6119057" cy="1630907"/>
          </a:xfrm>
        </p:spPr>
        <p:txBody>
          <a:bodyPr>
            <a:normAutofit/>
          </a:bodyPr>
          <a:lstStyle/>
          <a:p>
            <a:pPr algn="l"/>
            <a:br>
              <a:rPr lang="en-US" sz="4400" dirty="0">
                <a:solidFill>
                  <a:schemeClr val="tx1"/>
                </a:solidFill>
              </a:rPr>
            </a:br>
            <a:r>
              <a:rPr lang="en-US" sz="6600" dirty="0">
                <a:solidFill>
                  <a:schemeClr val="tx1"/>
                </a:solidFill>
              </a:rPr>
              <a:t>Amplify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4784" y="4034489"/>
            <a:ext cx="6119057" cy="559656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2400" dirty="0">
                <a:solidFill>
                  <a:schemeClr val="tx1"/>
                </a:solidFill>
              </a:rPr>
              <a:t>Women and Gender Initiative</a:t>
            </a:r>
          </a:p>
        </p:txBody>
      </p:sp>
    </p:spTree>
    <p:extLst>
      <p:ext uri="{BB962C8B-B14F-4D97-AF65-F5344CB8AC3E}">
        <p14:creationId xmlns:p14="http://schemas.microsoft.com/office/powerpoint/2010/main" val="2584280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9">
            <a:extLst>
              <a:ext uri="{FF2B5EF4-FFF2-40B4-BE49-F238E27FC236}">
                <a16:creationId xmlns:a16="http://schemas.microsoft.com/office/drawing/2014/main" id="{A1D7EC86-7CB9-431D-8AC3-8AAF0440B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" name="Rectangle 11">
            <a:extLst>
              <a:ext uri="{FF2B5EF4-FFF2-40B4-BE49-F238E27FC236}">
                <a16:creationId xmlns:a16="http://schemas.microsoft.com/office/drawing/2014/main" id="{D4B9777F-B610-419B-9193-80306388F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Arc 13">
            <a:extLst>
              <a:ext uri="{FF2B5EF4-FFF2-40B4-BE49-F238E27FC236}">
                <a16:creationId xmlns:a16="http://schemas.microsoft.com/office/drawing/2014/main" id="{311F016A-A753-449B-9EA6-322199B71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7715">
            <a:off x="831390" y="775849"/>
            <a:ext cx="2240924" cy="2987899"/>
          </a:xfrm>
          <a:prstGeom prst="arc">
            <a:avLst>
              <a:gd name="adj1" fmla="val 16200000"/>
              <a:gd name="adj2" fmla="val 2287352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6EDF61-EDB7-4483-A922-0639E5ABA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822" y="721594"/>
            <a:ext cx="470662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4000" dirty="0"/>
              <a:t>Amplifying </a:t>
            </a:r>
            <a:br>
              <a:rPr lang="en-US" sz="4000" dirty="0"/>
            </a:br>
            <a:r>
              <a:rPr lang="en-US" sz="4000" dirty="0"/>
              <a:t>Yourself </a:t>
            </a:r>
            <a:br>
              <a:rPr lang="en-US" sz="4000" dirty="0"/>
            </a:br>
            <a:r>
              <a:rPr lang="en-US" sz="4000" dirty="0"/>
              <a:t>&amp; Others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229D38-4B96-4866-8DF7-630D163DE4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14"/>
          <a:stretch/>
        </p:blipFill>
        <p:spPr>
          <a:xfrm>
            <a:off x="4300326" y="-1"/>
            <a:ext cx="4843674" cy="6858001"/>
          </a:xfrm>
          <a:custGeom>
            <a:avLst/>
            <a:gdLst/>
            <a:ahLst/>
            <a:cxnLst/>
            <a:rect l="l" t="t" r="r" b="b"/>
            <a:pathLst>
              <a:path w="6458232" h="6858001">
                <a:moveTo>
                  <a:pt x="2209000" y="0"/>
                </a:moveTo>
                <a:lnTo>
                  <a:pt x="6458232" y="0"/>
                </a:lnTo>
                <a:lnTo>
                  <a:pt x="6458232" y="6858001"/>
                </a:lnTo>
                <a:lnTo>
                  <a:pt x="651045" y="6858001"/>
                </a:lnTo>
                <a:lnTo>
                  <a:pt x="635146" y="6830200"/>
                </a:lnTo>
                <a:cubicBezTo>
                  <a:pt x="230085" y="6080469"/>
                  <a:pt x="0" y="5221296"/>
                  <a:pt x="0" y="4308089"/>
                </a:cubicBezTo>
                <a:cubicBezTo>
                  <a:pt x="0" y="2572997"/>
                  <a:pt x="830606" y="1032965"/>
                  <a:pt x="2113832" y="68046"/>
                </a:cubicBezTo>
                <a:close/>
              </a:path>
            </a:pathLst>
          </a:cu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5106A28-883A-4993-BF9E-C403B81A8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5701" y="4274457"/>
            <a:ext cx="618942" cy="825256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5AE4E4F-9F4C-43ED-8299-9BD63B74E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556" y="5649686"/>
            <a:ext cx="409575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98BD418-241C-4CCF-ACD6-91D17C4EF0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822" y="3372624"/>
            <a:ext cx="7886700" cy="1500187"/>
          </a:xfrm>
        </p:spPr>
        <p:txBody>
          <a:bodyPr>
            <a:normAutofit/>
          </a:bodyPr>
          <a:lstStyle/>
          <a:p>
            <a:r>
              <a:rPr lang="en-US" sz="2400" dirty="0"/>
              <a:t>Session 1  |  April 30, 2021</a:t>
            </a:r>
          </a:p>
        </p:txBody>
      </p:sp>
    </p:spTree>
    <p:extLst>
      <p:ext uri="{BB962C8B-B14F-4D97-AF65-F5344CB8AC3E}">
        <p14:creationId xmlns:p14="http://schemas.microsoft.com/office/powerpoint/2010/main" val="1638601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EDF61-EDB7-4483-A922-0639E5ABA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85" y="1649508"/>
            <a:ext cx="4019087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6000" dirty="0"/>
              <a:t>Amplify Overview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229D38-4B96-4866-8DF7-630D163DE4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14"/>
          <a:stretch/>
        </p:blipFill>
        <p:spPr>
          <a:xfrm>
            <a:off x="4300326" y="-1"/>
            <a:ext cx="4843674" cy="6858001"/>
          </a:xfrm>
          <a:custGeom>
            <a:avLst/>
            <a:gdLst/>
            <a:ahLst/>
            <a:cxnLst/>
            <a:rect l="l" t="t" r="r" b="b"/>
            <a:pathLst>
              <a:path w="6458232" h="6858001">
                <a:moveTo>
                  <a:pt x="2209000" y="0"/>
                </a:moveTo>
                <a:lnTo>
                  <a:pt x="6458232" y="0"/>
                </a:lnTo>
                <a:lnTo>
                  <a:pt x="6458232" y="6858001"/>
                </a:lnTo>
                <a:lnTo>
                  <a:pt x="651045" y="6858001"/>
                </a:lnTo>
                <a:lnTo>
                  <a:pt x="635146" y="6830200"/>
                </a:lnTo>
                <a:cubicBezTo>
                  <a:pt x="230085" y="6080469"/>
                  <a:pt x="0" y="5221296"/>
                  <a:pt x="0" y="4308089"/>
                </a:cubicBezTo>
                <a:cubicBezTo>
                  <a:pt x="0" y="2572997"/>
                  <a:pt x="830606" y="1032965"/>
                  <a:pt x="2113832" y="68046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69799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81158-6047-4C42-A6C9-8EC3A900B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C4CBB-F39D-48E5-8D31-266D3F75F8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1" y="5236561"/>
            <a:ext cx="3886199" cy="11004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/>
              <a:t>Amy Bronson</a:t>
            </a:r>
          </a:p>
          <a:p>
            <a:pPr marL="0" indent="0" algn="ctr">
              <a:buNone/>
            </a:pPr>
            <a:r>
              <a:rPr lang="en-US" sz="2800" dirty="0"/>
              <a:t>Boston University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5CD5E6-791E-413F-B2ED-862DE58A2D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60861" y="5264084"/>
            <a:ext cx="3886200" cy="100420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/>
              <a:t>Alexis Kanda-Olmstead</a:t>
            </a:r>
          </a:p>
          <a:p>
            <a:pPr marL="0" indent="0" algn="ctr">
              <a:buNone/>
            </a:pPr>
            <a:r>
              <a:rPr lang="en-US" sz="2800" dirty="0"/>
              <a:t>Dartmouth College</a:t>
            </a:r>
          </a:p>
        </p:txBody>
      </p:sp>
      <p:pic>
        <p:nvPicPr>
          <p:cNvPr id="5" name="Picture 4" descr="A person standing in front of a book shelf&#10;&#10;Description automatically generated">
            <a:extLst>
              <a:ext uri="{FF2B5EF4-FFF2-40B4-BE49-F238E27FC236}">
                <a16:creationId xmlns:a16="http://schemas.microsoft.com/office/drawing/2014/main" id="{A8A3FC69-4E6D-48A1-825A-BE469B70CD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4"/>
          <a:stretch/>
        </p:blipFill>
        <p:spPr>
          <a:xfrm>
            <a:off x="2327280" y="2170065"/>
            <a:ext cx="2083777" cy="2944252"/>
          </a:xfrm>
          <a:prstGeom prst="rect">
            <a:avLst/>
          </a:prstGeom>
        </p:spPr>
      </p:pic>
      <p:pic>
        <p:nvPicPr>
          <p:cNvPr id="6" name="Picture 5" descr="A person wearing a purple shirt&#10;&#10;Description automatically generated">
            <a:extLst>
              <a:ext uri="{FF2B5EF4-FFF2-40B4-BE49-F238E27FC236}">
                <a16:creationId xmlns:a16="http://schemas.microsoft.com/office/drawing/2014/main" id="{46A6D8CC-587A-461C-A0E2-0324AC4D67B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8"/>
          <a:stretch/>
        </p:blipFill>
        <p:spPr>
          <a:xfrm>
            <a:off x="4728839" y="2170065"/>
            <a:ext cx="2083777" cy="2910051"/>
          </a:xfrm>
          <a:prstGeom prst="rect">
            <a:avLst/>
          </a:prstGeom>
        </p:spPr>
      </p:pic>
      <p:pic>
        <p:nvPicPr>
          <p:cNvPr id="7" name="D1D40FCC-70EB-4BC6-BA42-62F6E7803C0E">
            <a:extLst>
              <a:ext uri="{FF2B5EF4-FFF2-40B4-BE49-F238E27FC236}">
                <a16:creationId xmlns:a16="http://schemas.microsoft.com/office/drawing/2014/main" id="{9C82DFA6-05FC-4530-A837-3B28E1BD71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1"/>
          <a:stretch>
            <a:fillRect/>
          </a:stretch>
        </p:blipFill>
        <p:spPr bwMode="auto">
          <a:xfrm>
            <a:off x="6923115" y="2170066"/>
            <a:ext cx="1516716" cy="1602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88848021-6ED7-45FE-898A-0BD857088C90">
            <a:extLst>
              <a:ext uri="{FF2B5EF4-FFF2-40B4-BE49-F238E27FC236}">
                <a16:creationId xmlns:a16="http://schemas.microsoft.com/office/drawing/2014/main" id="{DDB19964-58CA-48B9-AD76-C03EA39F05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r:link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4000" contrast="-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96" b="33016"/>
          <a:stretch>
            <a:fillRect/>
          </a:stretch>
        </p:blipFill>
        <p:spPr bwMode="auto">
          <a:xfrm>
            <a:off x="6923115" y="3935471"/>
            <a:ext cx="1556723" cy="1164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picture containing outdoor, water, large, bird&#10;&#10;Description automatically generated">
            <a:extLst>
              <a:ext uri="{FF2B5EF4-FFF2-40B4-BE49-F238E27FC236}">
                <a16:creationId xmlns:a16="http://schemas.microsoft.com/office/drawing/2014/main" id="{08F660F3-CBF2-4C00-9E29-783395576A0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71" y="2170065"/>
            <a:ext cx="1567048" cy="1175286"/>
          </a:xfrm>
          <a:prstGeom prst="rect">
            <a:avLst/>
          </a:prstGeom>
        </p:spPr>
      </p:pic>
      <p:pic>
        <p:nvPicPr>
          <p:cNvPr id="10" name="Picture 9" descr="A picture containing outdoor, grass, person, man&#10;&#10;Description automatically generated">
            <a:extLst>
              <a:ext uri="{FF2B5EF4-FFF2-40B4-BE49-F238E27FC236}">
                <a16:creationId xmlns:a16="http://schemas.microsoft.com/office/drawing/2014/main" id="{E8D02B65-4E98-42B1-9434-E22B5D336E5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34" t="21448" r="31787" b="15823"/>
          <a:stretch/>
        </p:blipFill>
        <p:spPr>
          <a:xfrm rot="5400000">
            <a:off x="670240" y="3542036"/>
            <a:ext cx="1548152" cy="1567048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C7F974E9-701B-4BC5-AB23-B63A505C792D}"/>
              </a:ext>
            </a:extLst>
          </p:cNvPr>
          <p:cNvGrpSpPr/>
          <p:nvPr/>
        </p:nvGrpSpPr>
        <p:grpSpPr>
          <a:xfrm>
            <a:off x="590550" y="456971"/>
            <a:ext cx="7962900" cy="1286713"/>
            <a:chOff x="384880" y="2139"/>
            <a:chExt cx="7273462" cy="1286713"/>
          </a:xfrm>
          <a:solidFill>
            <a:srgbClr val="005A84"/>
          </a:solidFill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2C4D50C2-2E56-49B1-A9C8-01EBA309A063}"/>
                </a:ext>
              </a:extLst>
            </p:cNvPr>
            <p:cNvSpPr/>
            <p:nvPr/>
          </p:nvSpPr>
          <p:spPr>
            <a:xfrm>
              <a:off x="384880" y="2139"/>
              <a:ext cx="7273462" cy="128671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ectangle: Rounded Corners 4">
              <a:extLst>
                <a:ext uri="{FF2B5EF4-FFF2-40B4-BE49-F238E27FC236}">
                  <a16:creationId xmlns:a16="http://schemas.microsoft.com/office/drawing/2014/main" id="{3282C715-1F2F-4220-BD60-0E449DA36ACC}"/>
                </a:ext>
              </a:extLst>
            </p:cNvPr>
            <p:cNvSpPr txBox="1"/>
            <p:nvPr/>
          </p:nvSpPr>
          <p:spPr>
            <a:xfrm>
              <a:off x="422567" y="39826"/>
              <a:ext cx="7198088" cy="1211339"/>
            </a:xfrm>
            <a:prstGeom prst="rect">
              <a:avLst/>
            </a:prstGeom>
            <a:solidFill>
              <a:srgbClr val="004D7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25" tIns="82550" rIns="123825" bIns="82550" numCol="1" spcCol="1270" anchor="ctr" anchorCtr="0">
              <a:noAutofit/>
            </a:bodyPr>
            <a:lstStyle/>
            <a:p>
              <a:pPr marL="0" marR="0" lvl="0" indent="0" algn="ctr" defTabSz="2889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Program Managers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6493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ontent Placeholder 13">
            <a:extLst>
              <a:ext uri="{FF2B5EF4-FFF2-40B4-BE49-F238E27FC236}">
                <a16:creationId xmlns:a16="http://schemas.microsoft.com/office/drawing/2014/main" id="{4FFD228A-5728-4DD3-AEA4-74C5137EA407}"/>
              </a:ext>
            </a:extLst>
          </p:cNvPr>
          <p:cNvSpPr txBox="1">
            <a:spLocks/>
          </p:cNvSpPr>
          <p:nvPr/>
        </p:nvSpPr>
        <p:spPr>
          <a:xfrm>
            <a:off x="3316279" y="477639"/>
            <a:ext cx="6016260" cy="5902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Corinne Barber</a:t>
            </a:r>
            <a:r>
              <a:rPr lang="en-US" dirty="0"/>
              <a:t>, Brown University</a:t>
            </a:r>
          </a:p>
          <a:p>
            <a:pPr marL="0" indent="0">
              <a:buNone/>
            </a:pPr>
            <a:r>
              <a:rPr lang="en-US" b="1" dirty="0"/>
              <a:t>Jen Durgin</a:t>
            </a:r>
            <a:r>
              <a:rPr lang="en-US" dirty="0"/>
              <a:t>, Dartmouth College</a:t>
            </a:r>
          </a:p>
          <a:p>
            <a:pPr marL="0" indent="0">
              <a:buNone/>
            </a:pPr>
            <a:r>
              <a:rPr lang="en-US" b="1" dirty="0"/>
              <a:t>Betsy Fountain</a:t>
            </a:r>
            <a:r>
              <a:rPr lang="en-US" dirty="0"/>
              <a:t>, Boston College</a:t>
            </a:r>
          </a:p>
          <a:p>
            <a:pPr marL="0" indent="0">
              <a:buNone/>
            </a:pPr>
            <a:r>
              <a:rPr lang="en-US" b="1" dirty="0"/>
              <a:t>Dvora Greenberg Koelling</a:t>
            </a:r>
            <a:r>
              <a:rPr lang="en-US" dirty="0"/>
              <a:t>, Dartmouth College</a:t>
            </a:r>
          </a:p>
          <a:p>
            <a:pPr marL="0" indent="0">
              <a:buNone/>
            </a:pPr>
            <a:r>
              <a:rPr lang="en-US" b="1" dirty="0"/>
              <a:t>Savannah Kacher</a:t>
            </a:r>
            <a:r>
              <a:rPr lang="en-US" dirty="0"/>
              <a:t>, Scripps College (CASE DVII)</a:t>
            </a:r>
          </a:p>
          <a:p>
            <a:pPr marL="0" indent="0">
              <a:buNone/>
            </a:pPr>
            <a:r>
              <a:rPr lang="en-US" b="1" dirty="0"/>
              <a:t>Kate Lawless</a:t>
            </a:r>
            <a:r>
              <a:rPr lang="en-US" dirty="0"/>
              <a:t>, Williston Northampton School</a:t>
            </a:r>
          </a:p>
          <a:p>
            <a:pPr marL="0" indent="0">
              <a:buNone/>
            </a:pPr>
            <a:r>
              <a:rPr lang="en-US" b="1" dirty="0"/>
              <a:t>Josephine Madhok</a:t>
            </a:r>
            <a:r>
              <a:rPr lang="en-US" dirty="0"/>
              <a:t>, Boston University</a:t>
            </a:r>
          </a:p>
          <a:p>
            <a:pPr marL="0" indent="0">
              <a:buNone/>
            </a:pPr>
            <a:r>
              <a:rPr lang="en-US" b="1" dirty="0"/>
              <a:t>Jane Martin</a:t>
            </a:r>
            <a:r>
              <a:rPr lang="en-US" dirty="0"/>
              <a:t>, Boston University</a:t>
            </a:r>
          </a:p>
          <a:p>
            <a:pPr marL="0" indent="0">
              <a:buNone/>
            </a:pPr>
            <a:r>
              <a:rPr lang="en-US" b="1" dirty="0"/>
              <a:t>Nicole Missino</a:t>
            </a:r>
            <a:r>
              <a:rPr lang="en-US" dirty="0"/>
              <a:t>, Clark University</a:t>
            </a:r>
          </a:p>
          <a:p>
            <a:pPr marL="0" indent="0">
              <a:buNone/>
            </a:pPr>
            <a:r>
              <a:rPr lang="en-US" b="1" dirty="0"/>
              <a:t>Valerie O'Brien</a:t>
            </a:r>
            <a:r>
              <a:rPr lang="en-US" dirty="0"/>
              <a:t>, Boston University</a:t>
            </a:r>
          </a:p>
          <a:p>
            <a:pPr marL="0" indent="0">
              <a:buNone/>
            </a:pPr>
            <a:r>
              <a:rPr lang="en-US" b="1" dirty="0"/>
              <a:t>Jenni Peterson</a:t>
            </a:r>
            <a:r>
              <a:rPr lang="en-US" dirty="0"/>
              <a:t>, New York University (CASE DII)</a:t>
            </a:r>
          </a:p>
          <a:p>
            <a:pPr marL="0" indent="0">
              <a:buNone/>
            </a:pPr>
            <a:r>
              <a:rPr lang="en-US" b="1" dirty="0"/>
              <a:t>Kati Reusche</a:t>
            </a:r>
            <a:r>
              <a:rPr lang="en-US" dirty="0"/>
              <a:t>, Boston University</a:t>
            </a:r>
          </a:p>
          <a:p>
            <a:pPr marL="0" indent="0">
              <a:buNone/>
            </a:pPr>
            <a:r>
              <a:rPr lang="en-US" b="1" dirty="0"/>
              <a:t>Susan Richardson</a:t>
            </a:r>
            <a:r>
              <a:rPr lang="en-US" dirty="0"/>
              <a:t>, Boston University</a:t>
            </a:r>
          </a:p>
          <a:p>
            <a:pPr marL="0" indent="0">
              <a:buNone/>
            </a:pPr>
            <a:r>
              <a:rPr lang="en-US" b="1" dirty="0"/>
              <a:t>Tia Rogers</a:t>
            </a:r>
            <a:r>
              <a:rPr lang="en-US" dirty="0"/>
              <a:t>, Brown University</a:t>
            </a:r>
          </a:p>
          <a:p>
            <a:pPr marL="0" indent="0">
              <a:buNone/>
            </a:pPr>
            <a:r>
              <a:rPr lang="en-US" b="1" dirty="0"/>
              <a:t>Julia Serazio</a:t>
            </a:r>
            <a:r>
              <a:rPr lang="en-US" dirty="0"/>
              <a:t>, Boston University</a:t>
            </a:r>
          </a:p>
          <a:p>
            <a:pPr marL="0" indent="0">
              <a:buNone/>
            </a:pPr>
            <a:r>
              <a:rPr lang="en-US" b="1" dirty="0"/>
              <a:t>Emma Smyth</a:t>
            </a:r>
            <a:r>
              <a:rPr lang="en-US" dirty="0"/>
              <a:t>, Dartmouth College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CA3121C-BA24-4680-BDB8-9DF28EF7734F}"/>
              </a:ext>
            </a:extLst>
          </p:cNvPr>
          <p:cNvSpPr/>
          <p:nvPr/>
        </p:nvSpPr>
        <p:spPr>
          <a:xfrm>
            <a:off x="247111" y="2224056"/>
            <a:ext cx="250126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prstClr val="white"/>
                </a:solidFill>
              </a:rPr>
              <a:t>Amplify Leads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067456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923C23E-4848-4822-AEDA-9ED6F5FB16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4247272"/>
              </p:ext>
            </p:extLst>
          </p:nvPr>
        </p:nvGraphicFramePr>
        <p:xfrm>
          <a:off x="4587891" y="1519867"/>
          <a:ext cx="3924299" cy="2255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642E46B-E21B-49ED-9288-E507CB7CF9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6554725"/>
              </p:ext>
            </p:extLst>
          </p:nvPr>
        </p:nvGraphicFramePr>
        <p:xfrm>
          <a:off x="590550" y="1479387"/>
          <a:ext cx="3124199" cy="2335977"/>
        </p:xfrm>
        <a:graphic>
          <a:graphicData uri="http://schemas.openxmlformats.org/drawingml/2006/table">
            <a:tbl>
              <a:tblPr>
                <a:tableStyleId>{2A488322-F2BA-4B5B-9748-0D474271808F}</a:tableStyleId>
              </a:tblPr>
              <a:tblGrid>
                <a:gridCol w="2362974">
                  <a:extLst>
                    <a:ext uri="{9D8B030D-6E8A-4147-A177-3AD203B41FA5}">
                      <a16:colId xmlns:a16="http://schemas.microsoft.com/office/drawing/2014/main" val="1078934247"/>
                    </a:ext>
                  </a:extLst>
                </a:gridCol>
                <a:gridCol w="761225">
                  <a:extLst>
                    <a:ext uri="{9D8B030D-6E8A-4147-A177-3AD203B41FA5}">
                      <a16:colId xmlns:a16="http://schemas.microsoft.com/office/drawing/2014/main" val="1174439878"/>
                    </a:ext>
                  </a:extLst>
                </a:gridCol>
              </a:tblGrid>
              <a:tr h="2595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Institution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Number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68878409"/>
                  </a:ext>
                </a:extLst>
              </a:tr>
              <a:tr h="2595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Boston College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07732613"/>
                  </a:ext>
                </a:extLst>
              </a:tr>
              <a:tr h="2595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Boston University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40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69083796"/>
                  </a:ext>
                </a:extLst>
              </a:tr>
              <a:tr h="2595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Brown University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15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88547496"/>
                  </a:ext>
                </a:extLst>
              </a:tr>
              <a:tr h="2595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Clark University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07053634"/>
                  </a:ext>
                </a:extLst>
              </a:tr>
              <a:tr h="2595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Dartmouth College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18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2050050"/>
                  </a:ext>
                </a:extLst>
              </a:tr>
              <a:tr h="2595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New York University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91743898"/>
                  </a:ext>
                </a:extLst>
              </a:tr>
              <a:tr h="2595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Scripps College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25431274"/>
                  </a:ext>
                </a:extLst>
              </a:tr>
              <a:tr h="2595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Williston Northampton School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86591916"/>
                  </a:ext>
                </a:extLst>
              </a:tr>
            </a:tbl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8729F062-7986-46D4-AB19-8C11429F11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689159"/>
              </p:ext>
            </p:extLst>
          </p:nvPr>
        </p:nvGraphicFramePr>
        <p:xfrm>
          <a:off x="942975" y="3992725"/>
          <a:ext cx="5905500" cy="2771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761C28E4-F518-481D-8D24-FBE8B05D2AC4}"/>
              </a:ext>
            </a:extLst>
          </p:cNvPr>
          <p:cNvGrpSpPr/>
          <p:nvPr/>
        </p:nvGrpSpPr>
        <p:grpSpPr>
          <a:xfrm>
            <a:off x="590550" y="218754"/>
            <a:ext cx="7962900" cy="885602"/>
            <a:chOff x="384880" y="2139"/>
            <a:chExt cx="7273462" cy="1286713"/>
          </a:xfrm>
          <a:solidFill>
            <a:srgbClr val="005A84"/>
          </a:solidFill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30352D8-3345-4C74-97B9-EABB022FCA43}"/>
                </a:ext>
              </a:extLst>
            </p:cNvPr>
            <p:cNvSpPr/>
            <p:nvPr/>
          </p:nvSpPr>
          <p:spPr>
            <a:xfrm>
              <a:off x="384880" y="2139"/>
              <a:ext cx="7273462" cy="128671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ectangle: Rounded Corners 4">
              <a:extLst>
                <a:ext uri="{FF2B5EF4-FFF2-40B4-BE49-F238E27FC236}">
                  <a16:creationId xmlns:a16="http://schemas.microsoft.com/office/drawing/2014/main" id="{1F90EEC8-E03D-43F1-A191-792B708C2BDE}"/>
                </a:ext>
              </a:extLst>
            </p:cNvPr>
            <p:cNvSpPr txBox="1"/>
            <p:nvPr/>
          </p:nvSpPr>
          <p:spPr>
            <a:xfrm>
              <a:off x="422567" y="39826"/>
              <a:ext cx="7198088" cy="1211339"/>
            </a:xfrm>
            <a:prstGeom prst="rect">
              <a:avLst/>
            </a:prstGeom>
            <a:solidFill>
              <a:srgbClr val="004D7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25" tIns="82550" rIns="123825" bIns="82550" numCol="1" spcCol="1270" anchor="ctr" anchorCtr="0">
              <a:noAutofit/>
            </a:bodyPr>
            <a:lstStyle/>
            <a:p>
              <a:pPr lvl="0" algn="ctr"/>
              <a:r>
                <a:rPr lang="en-US" sz="3200" dirty="0">
                  <a:solidFill>
                    <a:schemeClr val="bg1"/>
                  </a:solidFill>
                </a:rPr>
                <a:t>104 Women from 8 CASE Institutions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856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BF5F7F39-9118-45C7-8AE5-6FAB0BA7F1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9454032"/>
              </p:ext>
            </p:extLst>
          </p:nvPr>
        </p:nvGraphicFramePr>
        <p:xfrm>
          <a:off x="901446" y="1452890"/>
          <a:ext cx="7034784" cy="29739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2">
            <a:extLst>
              <a:ext uri="{FF2B5EF4-FFF2-40B4-BE49-F238E27FC236}">
                <a16:creationId xmlns:a16="http://schemas.microsoft.com/office/drawing/2014/main" id="{24617945-4F0A-4162-BD2A-DC7F793A8D6B}"/>
              </a:ext>
            </a:extLst>
          </p:cNvPr>
          <p:cNvSpPr txBox="1">
            <a:spLocks/>
          </p:cNvSpPr>
          <p:nvPr/>
        </p:nvSpPr>
        <p:spPr>
          <a:xfrm>
            <a:off x="679573" y="520178"/>
            <a:ext cx="7784854" cy="932712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Amplify Program Format (90 minutes)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B36A351B-6F98-45FB-8107-66D3E2D49DD8}"/>
              </a:ext>
            </a:extLst>
          </p:cNvPr>
          <p:cNvSpPr/>
          <p:nvPr/>
        </p:nvSpPr>
        <p:spPr>
          <a:xfrm rot="5400000">
            <a:off x="2866597" y="2839382"/>
            <a:ext cx="695962" cy="3976065"/>
          </a:xfrm>
          <a:prstGeom prst="rightBrace">
            <a:avLst>
              <a:gd name="adj1" fmla="val 0"/>
              <a:gd name="adj2" fmla="val 50307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D4942920-5A8D-4F0D-9563-42C91B47C272}"/>
              </a:ext>
            </a:extLst>
          </p:cNvPr>
          <p:cNvSpPr/>
          <p:nvPr/>
        </p:nvSpPr>
        <p:spPr>
          <a:xfrm rot="5400000">
            <a:off x="6467061" y="3813956"/>
            <a:ext cx="695962" cy="2026918"/>
          </a:xfrm>
          <a:prstGeom prst="rightBrace">
            <a:avLst>
              <a:gd name="adj1" fmla="val 0"/>
              <a:gd name="adj2" fmla="val 50307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B1EE36-B3A9-40A2-82B6-57BAD49164F4}"/>
              </a:ext>
            </a:extLst>
          </p:cNvPr>
          <p:cNvSpPr/>
          <p:nvPr/>
        </p:nvSpPr>
        <p:spPr>
          <a:xfrm>
            <a:off x="2076959" y="5406075"/>
            <a:ext cx="227523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LARGE GROUP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45 Minutes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Amplify Zoom Invite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DCAE9D-E207-4A1E-B4F7-96676C4DD767}"/>
              </a:ext>
            </a:extLst>
          </p:cNvPr>
          <p:cNvSpPr/>
          <p:nvPr/>
        </p:nvSpPr>
        <p:spPr>
          <a:xfrm>
            <a:off x="5831953" y="5405110"/>
            <a:ext cx="196617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SMALL GROUP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45 Minutes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Lead Zoom Invite</a:t>
            </a:r>
          </a:p>
        </p:txBody>
      </p:sp>
    </p:spTree>
    <p:extLst>
      <p:ext uri="{BB962C8B-B14F-4D97-AF65-F5344CB8AC3E}">
        <p14:creationId xmlns:p14="http://schemas.microsoft.com/office/powerpoint/2010/main" val="639515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DB07C5-1C8B-4809-AFFA-2807C4E608DB}"/>
              </a:ext>
            </a:extLst>
          </p:cNvPr>
          <p:cNvSpPr/>
          <p:nvPr/>
        </p:nvSpPr>
        <p:spPr>
          <a:xfrm>
            <a:off x="0" y="0"/>
            <a:ext cx="1365504" cy="685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2474B49A-6311-4558-B3A1-7493B4F8B7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-523" b="-64"/>
          <a:stretch/>
        </p:blipFill>
        <p:spPr>
          <a:xfrm>
            <a:off x="-3445" y="1104362"/>
            <a:ext cx="4477191" cy="4572000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2A9157D-CAC2-4F9D-B5F6-5794571AECF6}"/>
              </a:ext>
            </a:extLst>
          </p:cNvPr>
          <p:cNvSpPr txBox="1"/>
          <p:nvPr/>
        </p:nvSpPr>
        <p:spPr>
          <a:xfrm>
            <a:off x="4819173" y="1628635"/>
            <a:ext cx="3709553" cy="73013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Amplify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A8AA5AA-A613-45C8-8D04-2DACFE81149F}"/>
              </a:ext>
            </a:extLst>
          </p:cNvPr>
          <p:cNvSpPr/>
          <p:nvPr/>
        </p:nvSpPr>
        <p:spPr>
          <a:xfrm>
            <a:off x="4819173" y="2464612"/>
            <a:ext cx="397940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enlarge or expand, increase in volume, cause to become more intense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52E12F-ADE4-4EAE-B2CC-C006406EC3EE}"/>
              </a:ext>
            </a:extLst>
          </p:cNvPr>
          <p:cNvSpPr/>
          <p:nvPr/>
        </p:nvSpPr>
        <p:spPr>
          <a:xfrm>
            <a:off x="4473746" y="4125179"/>
            <a:ext cx="4670254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2C353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synonym: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C353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give credit, advocate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2C353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antonym: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C353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ignore, silence</a:t>
            </a:r>
          </a:p>
        </p:txBody>
      </p:sp>
    </p:spTree>
    <p:extLst>
      <p:ext uri="{BB962C8B-B14F-4D97-AF65-F5344CB8AC3E}">
        <p14:creationId xmlns:p14="http://schemas.microsoft.com/office/powerpoint/2010/main" val="284360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29726DF-239F-49F1-9737-F614753021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27" r="15858"/>
          <a:stretch/>
        </p:blipFill>
        <p:spPr>
          <a:xfrm>
            <a:off x="2286492" y="3298956"/>
            <a:ext cx="4573975" cy="1493505"/>
          </a:xfrm>
          <a:prstGeom prst="rect">
            <a:avLst/>
          </a:prstGeom>
        </p:spPr>
      </p:pic>
      <p:grpSp>
        <p:nvGrpSpPr>
          <p:cNvPr id="308" name="Group 307">
            <a:extLst>
              <a:ext uri="{FF2B5EF4-FFF2-40B4-BE49-F238E27FC236}">
                <a16:creationId xmlns:a16="http://schemas.microsoft.com/office/drawing/2014/main" id="{2F46429A-185E-4539-9B15-B3982941887F}"/>
              </a:ext>
            </a:extLst>
          </p:cNvPr>
          <p:cNvGrpSpPr/>
          <p:nvPr/>
        </p:nvGrpSpPr>
        <p:grpSpPr>
          <a:xfrm>
            <a:off x="2088211" y="1043542"/>
            <a:ext cx="5022009" cy="1592199"/>
            <a:chOff x="2609240" y="878253"/>
            <a:chExt cx="3886935" cy="1232330"/>
          </a:xfrm>
        </p:grpSpPr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164DED29-CAE8-461C-A3C2-4B5F62A0827A}"/>
                </a:ext>
              </a:extLst>
            </p:cNvPr>
            <p:cNvSpPr/>
            <p:nvPr/>
          </p:nvSpPr>
          <p:spPr>
            <a:xfrm rot="21433706">
              <a:off x="2971103" y="1398654"/>
              <a:ext cx="361037" cy="368991"/>
            </a:xfrm>
            <a:prstGeom prst="ellipse">
              <a:avLst/>
            </a:prstGeom>
            <a:solidFill>
              <a:srgbClr val="6D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827BC530-BAE7-4C35-8CA6-DB3070B5AE81}"/>
                </a:ext>
              </a:extLst>
            </p:cNvPr>
            <p:cNvSpPr/>
            <p:nvPr/>
          </p:nvSpPr>
          <p:spPr>
            <a:xfrm rot="21433706">
              <a:off x="2609240" y="1741592"/>
              <a:ext cx="361037" cy="368991"/>
            </a:xfrm>
            <a:prstGeom prst="ellipse">
              <a:avLst/>
            </a:prstGeom>
            <a:solidFill>
              <a:srgbClr val="6D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08ADEE05-BECF-436E-B6C1-D79A2B33D74C}"/>
                </a:ext>
              </a:extLst>
            </p:cNvPr>
            <p:cNvSpPr/>
            <p:nvPr/>
          </p:nvSpPr>
          <p:spPr>
            <a:xfrm rot="21433706">
              <a:off x="3398681" y="1136619"/>
              <a:ext cx="361037" cy="368991"/>
            </a:xfrm>
            <a:prstGeom prst="ellipse">
              <a:avLst/>
            </a:prstGeom>
            <a:solidFill>
              <a:srgbClr val="6D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9787C380-CD71-4C1B-BDA8-BCD2EF8C731E}"/>
                </a:ext>
              </a:extLst>
            </p:cNvPr>
            <p:cNvSpPr/>
            <p:nvPr/>
          </p:nvSpPr>
          <p:spPr>
            <a:xfrm rot="21433706">
              <a:off x="3864396" y="958374"/>
              <a:ext cx="361037" cy="368991"/>
            </a:xfrm>
            <a:prstGeom prst="ellipse">
              <a:avLst/>
            </a:prstGeom>
            <a:solidFill>
              <a:srgbClr val="6D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E5B527E7-1A70-4978-BD8C-CECDCB6CB7D5}"/>
                </a:ext>
              </a:extLst>
            </p:cNvPr>
            <p:cNvSpPr/>
            <p:nvPr/>
          </p:nvSpPr>
          <p:spPr>
            <a:xfrm rot="5241879">
              <a:off x="6131161" y="1666734"/>
              <a:ext cx="361037" cy="368991"/>
            </a:xfrm>
            <a:prstGeom prst="ellipse">
              <a:avLst/>
            </a:prstGeom>
            <a:solidFill>
              <a:srgbClr val="6D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CCF6204D-3AEC-4884-8A3F-11AEB64DD3E6}"/>
                </a:ext>
              </a:extLst>
            </p:cNvPr>
            <p:cNvSpPr/>
            <p:nvPr/>
          </p:nvSpPr>
          <p:spPr>
            <a:xfrm rot="5241879">
              <a:off x="5761020" y="1347681"/>
              <a:ext cx="361037" cy="368991"/>
            </a:xfrm>
            <a:prstGeom prst="ellipse">
              <a:avLst/>
            </a:prstGeom>
            <a:solidFill>
              <a:srgbClr val="6D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829DA472-D66B-47BE-AFDD-7BA782F34F82}"/>
                </a:ext>
              </a:extLst>
            </p:cNvPr>
            <p:cNvSpPr/>
            <p:nvPr/>
          </p:nvSpPr>
          <p:spPr>
            <a:xfrm rot="5241879">
              <a:off x="5338343" y="1090257"/>
              <a:ext cx="361037" cy="368991"/>
            </a:xfrm>
            <a:prstGeom prst="ellipse">
              <a:avLst/>
            </a:prstGeom>
            <a:solidFill>
              <a:srgbClr val="6D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0" name="Oval 239">
              <a:extLst>
                <a:ext uri="{FF2B5EF4-FFF2-40B4-BE49-F238E27FC236}">
                  <a16:creationId xmlns:a16="http://schemas.microsoft.com/office/drawing/2014/main" id="{B4CA23C2-EF32-49D3-8893-C7C5D8CC561F}"/>
                </a:ext>
              </a:extLst>
            </p:cNvPr>
            <p:cNvSpPr/>
            <p:nvPr/>
          </p:nvSpPr>
          <p:spPr>
            <a:xfrm rot="5241879">
              <a:off x="4838157" y="956627"/>
              <a:ext cx="361037" cy="368991"/>
            </a:xfrm>
            <a:prstGeom prst="ellipse">
              <a:avLst/>
            </a:prstGeom>
            <a:solidFill>
              <a:srgbClr val="6D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9" name="Oval 298">
              <a:extLst>
                <a:ext uri="{FF2B5EF4-FFF2-40B4-BE49-F238E27FC236}">
                  <a16:creationId xmlns:a16="http://schemas.microsoft.com/office/drawing/2014/main" id="{58A0C7EC-29DF-4A71-B49A-4040252A7200}"/>
                </a:ext>
              </a:extLst>
            </p:cNvPr>
            <p:cNvSpPr/>
            <p:nvPr/>
          </p:nvSpPr>
          <p:spPr>
            <a:xfrm rot="21433706">
              <a:off x="4324222" y="878253"/>
              <a:ext cx="361037" cy="368991"/>
            </a:xfrm>
            <a:prstGeom prst="ellipse">
              <a:avLst/>
            </a:prstGeom>
            <a:solidFill>
              <a:srgbClr val="6D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6D78FC02-0122-4C89-9BA2-48FE4BAE3E42}"/>
              </a:ext>
            </a:extLst>
          </p:cNvPr>
          <p:cNvGrpSpPr/>
          <p:nvPr/>
        </p:nvGrpSpPr>
        <p:grpSpPr>
          <a:xfrm>
            <a:off x="2635468" y="1664128"/>
            <a:ext cx="3853054" cy="1153452"/>
            <a:chOff x="3075269" y="1351289"/>
            <a:chExt cx="2982187" cy="892749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06AB7F62-3C65-47D6-9261-8723E77B6B01}"/>
                </a:ext>
              </a:extLst>
            </p:cNvPr>
            <p:cNvSpPr/>
            <p:nvPr/>
          </p:nvSpPr>
          <p:spPr>
            <a:xfrm>
              <a:off x="4440532" y="1351289"/>
              <a:ext cx="255371" cy="260997"/>
            </a:xfrm>
            <a:prstGeom prst="ellipse">
              <a:avLst/>
            </a:prstGeom>
            <a:solidFill>
              <a:srgbClr val="05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39558399-7FD9-4149-86D0-B01C5D47FE26}"/>
                </a:ext>
              </a:extLst>
            </p:cNvPr>
            <p:cNvSpPr/>
            <p:nvPr/>
          </p:nvSpPr>
          <p:spPr>
            <a:xfrm>
              <a:off x="3075269" y="1911818"/>
              <a:ext cx="255371" cy="260997"/>
            </a:xfrm>
            <a:prstGeom prst="ellipse">
              <a:avLst/>
            </a:prstGeom>
            <a:solidFill>
              <a:srgbClr val="05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0D8B6C42-46D2-4CC4-85A7-3E6D23410FD0}"/>
                </a:ext>
              </a:extLst>
            </p:cNvPr>
            <p:cNvSpPr/>
            <p:nvPr/>
          </p:nvSpPr>
          <p:spPr>
            <a:xfrm>
              <a:off x="3713794" y="1495587"/>
              <a:ext cx="255371" cy="260997"/>
            </a:xfrm>
            <a:prstGeom prst="ellipse">
              <a:avLst/>
            </a:prstGeom>
            <a:solidFill>
              <a:srgbClr val="05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685F45BD-B001-419C-A4FF-F7D8E09E015E}"/>
                </a:ext>
              </a:extLst>
            </p:cNvPr>
            <p:cNvSpPr/>
            <p:nvPr/>
          </p:nvSpPr>
          <p:spPr>
            <a:xfrm>
              <a:off x="4096853" y="1397198"/>
              <a:ext cx="255371" cy="260997"/>
            </a:xfrm>
            <a:prstGeom prst="ellipse">
              <a:avLst/>
            </a:prstGeom>
            <a:solidFill>
              <a:srgbClr val="05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AFA48760-76B0-4CE5-A3A5-6CEFE53F3F4E}"/>
                </a:ext>
              </a:extLst>
            </p:cNvPr>
            <p:cNvSpPr/>
            <p:nvPr/>
          </p:nvSpPr>
          <p:spPr>
            <a:xfrm>
              <a:off x="3365664" y="1675926"/>
              <a:ext cx="255371" cy="260997"/>
            </a:xfrm>
            <a:prstGeom prst="ellipse">
              <a:avLst/>
            </a:prstGeom>
            <a:solidFill>
              <a:srgbClr val="05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3FDA1F8D-21FD-46E8-A2B5-00C36793D6A4}"/>
                </a:ext>
              </a:extLst>
            </p:cNvPr>
            <p:cNvSpPr/>
            <p:nvPr/>
          </p:nvSpPr>
          <p:spPr>
            <a:xfrm rot="5564983">
              <a:off x="5799272" y="1985854"/>
              <a:ext cx="255371" cy="260997"/>
            </a:xfrm>
            <a:prstGeom prst="ellipse">
              <a:avLst/>
            </a:prstGeom>
            <a:solidFill>
              <a:srgbClr val="05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23AE6A12-BF18-45D5-BADA-E9BFCD6C2450}"/>
                </a:ext>
              </a:extLst>
            </p:cNvPr>
            <p:cNvSpPr/>
            <p:nvPr/>
          </p:nvSpPr>
          <p:spPr>
            <a:xfrm rot="5564983">
              <a:off x="5530202" y="1718217"/>
              <a:ext cx="255371" cy="260997"/>
            </a:xfrm>
            <a:prstGeom prst="ellipse">
              <a:avLst/>
            </a:prstGeom>
            <a:solidFill>
              <a:srgbClr val="05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807764A3-BEF4-41C7-B970-505EF00275C1}"/>
                </a:ext>
              </a:extLst>
            </p:cNvPr>
            <p:cNvSpPr/>
            <p:nvPr/>
          </p:nvSpPr>
          <p:spPr>
            <a:xfrm rot="5564983">
              <a:off x="4833087" y="1393636"/>
              <a:ext cx="255371" cy="260997"/>
            </a:xfrm>
            <a:prstGeom prst="ellipse">
              <a:avLst/>
            </a:prstGeom>
            <a:solidFill>
              <a:srgbClr val="05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D103BD85-677E-4A7C-B629-5F4FE854BA28}"/>
                </a:ext>
              </a:extLst>
            </p:cNvPr>
            <p:cNvSpPr/>
            <p:nvPr/>
          </p:nvSpPr>
          <p:spPr>
            <a:xfrm rot="5564983">
              <a:off x="5178542" y="1541544"/>
              <a:ext cx="255371" cy="260997"/>
            </a:xfrm>
            <a:prstGeom prst="ellipse">
              <a:avLst/>
            </a:prstGeom>
            <a:solidFill>
              <a:srgbClr val="05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74F91D7B-DF5C-4CB3-A489-22DC98E384FC}"/>
              </a:ext>
            </a:extLst>
          </p:cNvPr>
          <p:cNvGrpSpPr/>
          <p:nvPr/>
        </p:nvGrpSpPr>
        <p:grpSpPr>
          <a:xfrm>
            <a:off x="3232531" y="2229354"/>
            <a:ext cx="2605481" cy="648709"/>
            <a:chOff x="3537384" y="1788763"/>
            <a:chExt cx="2016590" cy="502088"/>
          </a:xfrm>
        </p:grpSpPr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B6C5E558-36DC-40B7-8D2A-C21C973AFE30}"/>
                </a:ext>
              </a:extLst>
            </p:cNvPr>
            <p:cNvSpPr/>
            <p:nvPr/>
          </p:nvSpPr>
          <p:spPr>
            <a:xfrm rot="11311097">
              <a:off x="5380718" y="2075149"/>
              <a:ext cx="173256" cy="173256"/>
            </a:xfrm>
            <a:prstGeom prst="ellipse">
              <a:avLst/>
            </a:prstGeom>
            <a:solidFill>
              <a:srgbClr val="0094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6ACDDEE9-E4B4-40E5-A0F0-DC300D264B61}"/>
                </a:ext>
              </a:extLst>
            </p:cNvPr>
            <p:cNvSpPr/>
            <p:nvPr/>
          </p:nvSpPr>
          <p:spPr>
            <a:xfrm rot="11311097">
              <a:off x="5159391" y="1939007"/>
              <a:ext cx="173256" cy="173256"/>
            </a:xfrm>
            <a:prstGeom prst="ellipse">
              <a:avLst/>
            </a:prstGeom>
            <a:solidFill>
              <a:srgbClr val="0094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51899230-32A5-41F1-A3AA-B9F3481A1102}"/>
                </a:ext>
              </a:extLst>
            </p:cNvPr>
            <p:cNvSpPr/>
            <p:nvPr/>
          </p:nvSpPr>
          <p:spPr>
            <a:xfrm rot="11311097">
              <a:off x="4708370" y="1793675"/>
              <a:ext cx="173256" cy="173256"/>
            </a:xfrm>
            <a:prstGeom prst="ellipse">
              <a:avLst/>
            </a:prstGeom>
            <a:solidFill>
              <a:srgbClr val="0094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75C33474-6F82-45A4-90CF-C73890FE6E25}"/>
                </a:ext>
              </a:extLst>
            </p:cNvPr>
            <p:cNvSpPr/>
            <p:nvPr/>
          </p:nvSpPr>
          <p:spPr>
            <a:xfrm rot="5474747">
              <a:off x="3537384" y="2117595"/>
              <a:ext cx="173256" cy="173256"/>
            </a:xfrm>
            <a:prstGeom prst="ellipse">
              <a:avLst/>
            </a:prstGeom>
            <a:solidFill>
              <a:srgbClr val="0094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10B0EC91-FB36-4B19-B9DF-784E092E1CFE}"/>
                </a:ext>
              </a:extLst>
            </p:cNvPr>
            <p:cNvSpPr/>
            <p:nvPr/>
          </p:nvSpPr>
          <p:spPr>
            <a:xfrm rot="5474747">
              <a:off x="4213302" y="1821842"/>
              <a:ext cx="173256" cy="173256"/>
            </a:xfrm>
            <a:prstGeom prst="ellipse">
              <a:avLst/>
            </a:prstGeom>
            <a:solidFill>
              <a:srgbClr val="0094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997975D0-7FF9-4118-A385-438E5EB9888B}"/>
                </a:ext>
              </a:extLst>
            </p:cNvPr>
            <p:cNvSpPr/>
            <p:nvPr/>
          </p:nvSpPr>
          <p:spPr>
            <a:xfrm rot="5474747">
              <a:off x="3738946" y="1988275"/>
              <a:ext cx="173256" cy="173256"/>
            </a:xfrm>
            <a:prstGeom prst="ellipse">
              <a:avLst/>
            </a:prstGeom>
            <a:solidFill>
              <a:srgbClr val="0094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7EA121C8-5F6B-493B-A85D-64F6729949E2}"/>
                </a:ext>
              </a:extLst>
            </p:cNvPr>
            <p:cNvSpPr/>
            <p:nvPr/>
          </p:nvSpPr>
          <p:spPr>
            <a:xfrm rot="5474747">
              <a:off x="4468017" y="1788763"/>
              <a:ext cx="173256" cy="173256"/>
            </a:xfrm>
            <a:prstGeom prst="ellipse">
              <a:avLst/>
            </a:prstGeom>
            <a:solidFill>
              <a:srgbClr val="0094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EFF1D09F-E311-4A33-A291-28D67CAC0C3B}"/>
                </a:ext>
              </a:extLst>
            </p:cNvPr>
            <p:cNvSpPr/>
            <p:nvPr/>
          </p:nvSpPr>
          <p:spPr>
            <a:xfrm rot="5474747">
              <a:off x="3967084" y="1894408"/>
              <a:ext cx="173256" cy="173256"/>
            </a:xfrm>
            <a:prstGeom prst="ellipse">
              <a:avLst/>
            </a:prstGeom>
            <a:solidFill>
              <a:srgbClr val="0094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1" name="Oval 300">
              <a:extLst>
                <a:ext uri="{FF2B5EF4-FFF2-40B4-BE49-F238E27FC236}">
                  <a16:creationId xmlns:a16="http://schemas.microsoft.com/office/drawing/2014/main" id="{97000A14-DE7A-4065-A260-DC2C9C6FD173}"/>
                </a:ext>
              </a:extLst>
            </p:cNvPr>
            <p:cNvSpPr/>
            <p:nvPr/>
          </p:nvSpPr>
          <p:spPr>
            <a:xfrm rot="11311097">
              <a:off x="4930444" y="1851831"/>
              <a:ext cx="173256" cy="173256"/>
            </a:xfrm>
            <a:prstGeom prst="ellipse">
              <a:avLst/>
            </a:prstGeom>
            <a:solidFill>
              <a:srgbClr val="0094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06" name="Group 305">
            <a:extLst>
              <a:ext uri="{FF2B5EF4-FFF2-40B4-BE49-F238E27FC236}">
                <a16:creationId xmlns:a16="http://schemas.microsoft.com/office/drawing/2014/main" id="{6E3336CF-DBC9-4846-A71E-E6B2C1EE8A1E}"/>
              </a:ext>
            </a:extLst>
          </p:cNvPr>
          <p:cNvGrpSpPr/>
          <p:nvPr/>
        </p:nvGrpSpPr>
        <p:grpSpPr>
          <a:xfrm>
            <a:off x="3729630" y="2614913"/>
            <a:ext cx="1586913" cy="350323"/>
            <a:chOff x="3929578" y="2087178"/>
            <a:chExt cx="1228239" cy="271143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1FEC701D-430E-4BE1-9296-73C83E1D200E}"/>
                </a:ext>
              </a:extLst>
            </p:cNvPr>
            <p:cNvSpPr/>
            <p:nvPr/>
          </p:nvSpPr>
          <p:spPr>
            <a:xfrm rot="11292598">
              <a:off x="4520171" y="2087178"/>
              <a:ext cx="116245" cy="116245"/>
            </a:xfrm>
            <a:prstGeom prst="ellipse">
              <a:avLst/>
            </a:prstGeom>
            <a:solidFill>
              <a:srgbClr val="007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594CEF56-A0B8-46DB-82BA-1275CFBEFD5C}"/>
                </a:ext>
              </a:extLst>
            </p:cNvPr>
            <p:cNvSpPr/>
            <p:nvPr/>
          </p:nvSpPr>
          <p:spPr>
            <a:xfrm rot="11292598">
              <a:off x="3929578" y="2242076"/>
              <a:ext cx="116245" cy="116245"/>
            </a:xfrm>
            <a:prstGeom prst="ellipse">
              <a:avLst/>
            </a:prstGeom>
            <a:solidFill>
              <a:srgbClr val="007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1A1CAF2D-338C-4C88-B35F-20F0483614A2}"/>
                </a:ext>
              </a:extLst>
            </p:cNvPr>
            <p:cNvSpPr/>
            <p:nvPr/>
          </p:nvSpPr>
          <p:spPr>
            <a:xfrm rot="6246948">
              <a:off x="4118406" y="2159193"/>
              <a:ext cx="117672" cy="120945"/>
            </a:xfrm>
            <a:prstGeom prst="ellipse">
              <a:avLst/>
            </a:prstGeom>
            <a:solidFill>
              <a:srgbClr val="007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BBF60C54-54FF-4AD9-BD75-FD0DBDA82ACB}"/>
                </a:ext>
              </a:extLst>
            </p:cNvPr>
            <p:cNvSpPr/>
            <p:nvPr/>
          </p:nvSpPr>
          <p:spPr>
            <a:xfrm rot="6246948">
              <a:off x="4319960" y="2110313"/>
              <a:ext cx="117672" cy="120945"/>
            </a:xfrm>
            <a:prstGeom prst="ellipse">
              <a:avLst/>
            </a:prstGeom>
            <a:solidFill>
              <a:srgbClr val="007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D63482CA-186F-4A41-8420-90CE83BBDA3A}"/>
                </a:ext>
              </a:extLst>
            </p:cNvPr>
            <p:cNvSpPr/>
            <p:nvPr/>
          </p:nvSpPr>
          <p:spPr>
            <a:xfrm rot="9838200">
              <a:off x="5040145" y="2213765"/>
              <a:ext cx="117672" cy="120945"/>
            </a:xfrm>
            <a:prstGeom prst="ellipse">
              <a:avLst/>
            </a:prstGeom>
            <a:solidFill>
              <a:srgbClr val="007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67519677-42F1-418E-BBFF-6454CD0C4AB0}"/>
                </a:ext>
              </a:extLst>
            </p:cNvPr>
            <p:cNvSpPr/>
            <p:nvPr/>
          </p:nvSpPr>
          <p:spPr>
            <a:xfrm rot="9838200">
              <a:off x="4866278" y="2149881"/>
              <a:ext cx="117672" cy="120945"/>
            </a:xfrm>
            <a:prstGeom prst="ellipse">
              <a:avLst/>
            </a:prstGeom>
            <a:solidFill>
              <a:srgbClr val="007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2" name="Oval 301">
              <a:extLst>
                <a:ext uri="{FF2B5EF4-FFF2-40B4-BE49-F238E27FC236}">
                  <a16:creationId xmlns:a16="http://schemas.microsoft.com/office/drawing/2014/main" id="{8C7F6B23-13ED-4D1D-B1CC-D67300ED74FF}"/>
                </a:ext>
              </a:extLst>
            </p:cNvPr>
            <p:cNvSpPr/>
            <p:nvPr/>
          </p:nvSpPr>
          <p:spPr>
            <a:xfrm rot="9838200">
              <a:off x="4695060" y="2105729"/>
              <a:ext cx="117672" cy="120945"/>
            </a:xfrm>
            <a:prstGeom prst="ellipse">
              <a:avLst/>
            </a:prstGeom>
            <a:solidFill>
              <a:srgbClr val="007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C009862B-AD79-45C4-808D-5C26071CEDA3}"/>
              </a:ext>
            </a:extLst>
          </p:cNvPr>
          <p:cNvGrpSpPr/>
          <p:nvPr/>
        </p:nvGrpSpPr>
        <p:grpSpPr>
          <a:xfrm>
            <a:off x="4151161" y="3013444"/>
            <a:ext cx="825997" cy="163703"/>
            <a:chOff x="4263284" y="2395633"/>
            <a:chExt cx="639305" cy="126703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8B6580F5-917A-4576-B704-1C45697A2645}"/>
                </a:ext>
              </a:extLst>
            </p:cNvPr>
            <p:cNvSpPr/>
            <p:nvPr/>
          </p:nvSpPr>
          <p:spPr>
            <a:xfrm rot="11292598">
              <a:off x="4524555" y="2395633"/>
              <a:ext cx="89079" cy="89079"/>
            </a:xfrm>
            <a:prstGeom prst="ellipse">
              <a:avLst/>
            </a:prstGeom>
            <a:solidFill>
              <a:srgbClr val="005A8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FA603542-589E-4C98-A1DB-0288B8E3F1EF}"/>
                </a:ext>
              </a:extLst>
            </p:cNvPr>
            <p:cNvSpPr/>
            <p:nvPr/>
          </p:nvSpPr>
          <p:spPr>
            <a:xfrm rot="11292598">
              <a:off x="4668888" y="2400776"/>
              <a:ext cx="89079" cy="89079"/>
            </a:xfrm>
            <a:prstGeom prst="ellipse">
              <a:avLst/>
            </a:prstGeom>
            <a:solidFill>
              <a:srgbClr val="005A8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7830412F-0A7A-49B4-BE15-74EE83F9DAA7}"/>
                </a:ext>
              </a:extLst>
            </p:cNvPr>
            <p:cNvSpPr/>
            <p:nvPr/>
          </p:nvSpPr>
          <p:spPr>
            <a:xfrm rot="11292598">
              <a:off x="4813510" y="2433257"/>
              <a:ext cx="89079" cy="89079"/>
            </a:xfrm>
            <a:prstGeom prst="ellipse">
              <a:avLst/>
            </a:prstGeom>
            <a:solidFill>
              <a:srgbClr val="005A8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9B756881-7413-4970-B73F-501F86D1DA12}"/>
                </a:ext>
              </a:extLst>
            </p:cNvPr>
            <p:cNvSpPr/>
            <p:nvPr/>
          </p:nvSpPr>
          <p:spPr>
            <a:xfrm rot="6246948">
              <a:off x="4395502" y="2404122"/>
              <a:ext cx="90173" cy="92681"/>
            </a:xfrm>
            <a:prstGeom prst="ellipse">
              <a:avLst/>
            </a:prstGeom>
            <a:solidFill>
              <a:srgbClr val="005A8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3" name="Oval 302">
              <a:extLst>
                <a:ext uri="{FF2B5EF4-FFF2-40B4-BE49-F238E27FC236}">
                  <a16:creationId xmlns:a16="http://schemas.microsoft.com/office/drawing/2014/main" id="{CFC8ADF7-540E-4C93-BBDF-C5CAAD994314}"/>
                </a:ext>
              </a:extLst>
            </p:cNvPr>
            <p:cNvSpPr/>
            <p:nvPr/>
          </p:nvSpPr>
          <p:spPr>
            <a:xfrm rot="6246948">
              <a:off x="4264538" y="2430216"/>
              <a:ext cx="90173" cy="92681"/>
            </a:xfrm>
            <a:prstGeom prst="ellipse">
              <a:avLst/>
            </a:prstGeom>
            <a:solidFill>
              <a:srgbClr val="005A8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04" name="Oval 303">
            <a:extLst>
              <a:ext uri="{FF2B5EF4-FFF2-40B4-BE49-F238E27FC236}">
                <a16:creationId xmlns:a16="http://schemas.microsoft.com/office/drawing/2014/main" id="{569B65A9-86F4-4645-A71A-8B0EDFF984B1}"/>
              </a:ext>
            </a:extLst>
          </p:cNvPr>
          <p:cNvSpPr/>
          <p:nvPr/>
        </p:nvSpPr>
        <p:spPr>
          <a:xfrm rot="11292598">
            <a:off x="4517902" y="3352741"/>
            <a:ext cx="76259" cy="76259"/>
          </a:xfrm>
          <a:prstGeom prst="ellipse">
            <a:avLst/>
          </a:prstGeom>
          <a:solidFill>
            <a:srgbClr val="0042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6EBAE462-B2ED-4CB2-B22D-506BE33F69BE}"/>
              </a:ext>
            </a:extLst>
          </p:cNvPr>
          <p:cNvGrpSpPr/>
          <p:nvPr/>
        </p:nvGrpSpPr>
        <p:grpSpPr>
          <a:xfrm>
            <a:off x="1067327" y="115922"/>
            <a:ext cx="7018868" cy="2669193"/>
            <a:chOff x="1067327" y="115922"/>
            <a:chExt cx="7018868" cy="2669193"/>
          </a:xfrm>
        </p:grpSpPr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793B1500-D791-4746-ABFD-63418E5BB408}"/>
                </a:ext>
              </a:extLst>
            </p:cNvPr>
            <p:cNvSpPr/>
            <p:nvPr/>
          </p:nvSpPr>
          <p:spPr>
            <a:xfrm rot="1621805">
              <a:off x="6045200" y="579109"/>
              <a:ext cx="781941" cy="799170"/>
            </a:xfrm>
            <a:prstGeom prst="ellipse">
              <a:avLst/>
            </a:prstGeom>
            <a:solidFill>
              <a:srgbClr val="BDE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96F67482-7A92-434F-B308-4E45BCAD40B3}"/>
                </a:ext>
              </a:extLst>
            </p:cNvPr>
            <p:cNvSpPr/>
            <p:nvPr/>
          </p:nvSpPr>
          <p:spPr>
            <a:xfrm rot="1621805">
              <a:off x="3190518" y="263744"/>
              <a:ext cx="781941" cy="799170"/>
            </a:xfrm>
            <a:prstGeom prst="ellipse">
              <a:avLst/>
            </a:prstGeom>
            <a:solidFill>
              <a:srgbClr val="BDE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4D46383A-0693-42D5-803E-A9724C5A3750}"/>
                </a:ext>
              </a:extLst>
            </p:cNvPr>
            <p:cNvSpPr/>
            <p:nvPr/>
          </p:nvSpPr>
          <p:spPr>
            <a:xfrm rot="1621805">
              <a:off x="2241134" y="598419"/>
              <a:ext cx="781941" cy="799170"/>
            </a:xfrm>
            <a:prstGeom prst="ellipse">
              <a:avLst/>
            </a:prstGeom>
            <a:solidFill>
              <a:srgbClr val="BDE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BDC92D7B-0C31-4D8C-BFAE-41D0982105C3}"/>
                </a:ext>
              </a:extLst>
            </p:cNvPr>
            <p:cNvSpPr/>
            <p:nvPr/>
          </p:nvSpPr>
          <p:spPr>
            <a:xfrm rot="1621805">
              <a:off x="5151138" y="173686"/>
              <a:ext cx="781941" cy="799170"/>
            </a:xfrm>
            <a:prstGeom prst="ellipse">
              <a:avLst/>
            </a:prstGeom>
            <a:solidFill>
              <a:srgbClr val="BDE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DD207E78-DCD3-4FE4-A7D3-9130777B0EBB}"/>
                </a:ext>
              </a:extLst>
            </p:cNvPr>
            <p:cNvSpPr/>
            <p:nvPr/>
          </p:nvSpPr>
          <p:spPr>
            <a:xfrm rot="1621805">
              <a:off x="1477492" y="1203824"/>
              <a:ext cx="781941" cy="799170"/>
            </a:xfrm>
            <a:prstGeom prst="ellipse">
              <a:avLst/>
            </a:prstGeom>
            <a:solidFill>
              <a:srgbClr val="BDE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D0C3ACF1-2363-4004-964C-04D21454637B}"/>
                </a:ext>
              </a:extLst>
            </p:cNvPr>
            <p:cNvSpPr/>
            <p:nvPr/>
          </p:nvSpPr>
          <p:spPr>
            <a:xfrm rot="1621805">
              <a:off x="6869692" y="1161604"/>
              <a:ext cx="781941" cy="799170"/>
            </a:xfrm>
            <a:prstGeom prst="ellipse">
              <a:avLst/>
            </a:prstGeom>
            <a:solidFill>
              <a:srgbClr val="BDE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6F34D518-110E-4106-9836-7A19A107308B}"/>
                </a:ext>
              </a:extLst>
            </p:cNvPr>
            <p:cNvSpPr/>
            <p:nvPr/>
          </p:nvSpPr>
          <p:spPr>
            <a:xfrm rot="1621805">
              <a:off x="7304254" y="1966769"/>
              <a:ext cx="781941" cy="799170"/>
            </a:xfrm>
            <a:prstGeom prst="ellipse">
              <a:avLst/>
            </a:prstGeom>
            <a:solidFill>
              <a:srgbClr val="BDE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8" name="Oval 297">
              <a:extLst>
                <a:ext uri="{FF2B5EF4-FFF2-40B4-BE49-F238E27FC236}">
                  <a16:creationId xmlns:a16="http://schemas.microsoft.com/office/drawing/2014/main" id="{0F0D7D7F-9FAD-4DDE-BEE3-3701A060FE60}"/>
                </a:ext>
              </a:extLst>
            </p:cNvPr>
            <p:cNvSpPr/>
            <p:nvPr/>
          </p:nvSpPr>
          <p:spPr>
            <a:xfrm rot="1621805">
              <a:off x="4176814" y="115922"/>
              <a:ext cx="781941" cy="799170"/>
            </a:xfrm>
            <a:prstGeom prst="ellipse">
              <a:avLst/>
            </a:prstGeom>
            <a:solidFill>
              <a:srgbClr val="BDE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2" name="Oval 311">
              <a:extLst>
                <a:ext uri="{FF2B5EF4-FFF2-40B4-BE49-F238E27FC236}">
                  <a16:creationId xmlns:a16="http://schemas.microsoft.com/office/drawing/2014/main" id="{3AD96F92-F24E-4BF2-86A1-EBEA3524FD80}"/>
                </a:ext>
              </a:extLst>
            </p:cNvPr>
            <p:cNvSpPr/>
            <p:nvPr/>
          </p:nvSpPr>
          <p:spPr>
            <a:xfrm rot="1610644">
              <a:off x="1067327" y="1985945"/>
              <a:ext cx="781941" cy="799170"/>
            </a:xfrm>
            <a:prstGeom prst="ellipse">
              <a:avLst/>
            </a:prstGeom>
            <a:solidFill>
              <a:srgbClr val="BDE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9188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17FAC7BF-6CCE-4BE6-8680-1D28AB370BB6}"/>
              </a:ext>
            </a:extLst>
          </p:cNvPr>
          <p:cNvGrpSpPr/>
          <p:nvPr/>
        </p:nvGrpSpPr>
        <p:grpSpPr>
          <a:xfrm>
            <a:off x="432087" y="436619"/>
            <a:ext cx="7962900" cy="1286713"/>
            <a:chOff x="309506" y="-685450"/>
            <a:chExt cx="7273462" cy="1286713"/>
          </a:xfrm>
          <a:solidFill>
            <a:srgbClr val="005A84"/>
          </a:solidFill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EB63FC7-3C13-4482-B0B6-672021572E14}"/>
                </a:ext>
              </a:extLst>
            </p:cNvPr>
            <p:cNvSpPr/>
            <p:nvPr/>
          </p:nvSpPr>
          <p:spPr>
            <a:xfrm>
              <a:off x="309506" y="-685450"/>
              <a:ext cx="7273462" cy="128671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Rectangle: Rounded Corners 4">
              <a:extLst>
                <a:ext uri="{FF2B5EF4-FFF2-40B4-BE49-F238E27FC236}">
                  <a16:creationId xmlns:a16="http://schemas.microsoft.com/office/drawing/2014/main" id="{64E744A5-327D-486A-8D6E-C465CB2792DB}"/>
                </a:ext>
              </a:extLst>
            </p:cNvPr>
            <p:cNvSpPr txBox="1"/>
            <p:nvPr/>
          </p:nvSpPr>
          <p:spPr>
            <a:xfrm>
              <a:off x="384880" y="-685450"/>
              <a:ext cx="7198088" cy="89595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25" tIns="82550" rIns="123825" bIns="82550" numCol="1" spcCol="1270" anchor="ctr" anchorCtr="0">
              <a:noAutofit/>
            </a:bodyPr>
            <a:lstStyle/>
            <a:p>
              <a:pPr marL="0" marR="0" lvl="0" indent="0" algn="ctr" defTabSz="2889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Session Schedule</a:t>
              </a:r>
            </a:p>
          </p:txBody>
        </p:sp>
      </p:grp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BA604B1-1426-40A8-9C21-FA0E08C00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376" y="1206516"/>
            <a:ext cx="7886700" cy="518722"/>
          </a:xfrm>
        </p:spPr>
        <p:txBody>
          <a:bodyPr/>
          <a:lstStyle/>
          <a:p>
            <a:pPr marL="0" indent="0">
              <a:buNone/>
            </a:pPr>
            <a:r>
              <a:rPr lang="en-US" i="1" dirty="0">
                <a:solidFill>
                  <a:schemeClr val="bg1"/>
                </a:solidFill>
              </a:rPr>
              <a:t>Every Friday from 12 Noon to 1:30 p.m. from April 30 – June 18, 2021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EB9177EE-84A9-4409-891D-24C2CA0A1CEF}"/>
              </a:ext>
            </a:extLst>
          </p:cNvPr>
          <p:cNvGraphicFramePr/>
          <p:nvPr/>
        </p:nvGraphicFramePr>
        <p:xfrm>
          <a:off x="835225" y="1872647"/>
          <a:ext cx="7473549" cy="4475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6326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EDF61-EDB7-4483-A922-0639E5ABA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85" y="1649508"/>
            <a:ext cx="4019087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6000" dirty="0"/>
              <a:t>Guiding Framework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229D38-4B96-4866-8DF7-630D163DE4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14"/>
          <a:stretch/>
        </p:blipFill>
        <p:spPr>
          <a:xfrm>
            <a:off x="4300326" y="-1"/>
            <a:ext cx="4843674" cy="6858001"/>
          </a:xfrm>
          <a:custGeom>
            <a:avLst/>
            <a:gdLst/>
            <a:ahLst/>
            <a:cxnLst/>
            <a:rect l="l" t="t" r="r" b="b"/>
            <a:pathLst>
              <a:path w="6458232" h="6858001">
                <a:moveTo>
                  <a:pt x="2209000" y="0"/>
                </a:moveTo>
                <a:lnTo>
                  <a:pt x="6458232" y="0"/>
                </a:lnTo>
                <a:lnTo>
                  <a:pt x="6458232" y="6858001"/>
                </a:lnTo>
                <a:lnTo>
                  <a:pt x="651045" y="6858001"/>
                </a:lnTo>
                <a:lnTo>
                  <a:pt x="635146" y="6830200"/>
                </a:lnTo>
                <a:cubicBezTo>
                  <a:pt x="230085" y="6080469"/>
                  <a:pt x="0" y="5221296"/>
                  <a:pt x="0" y="4308089"/>
                </a:cubicBezTo>
                <a:cubicBezTo>
                  <a:pt x="0" y="2572997"/>
                  <a:pt x="830606" y="1032965"/>
                  <a:pt x="2113832" y="68046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47032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BE371-6717-40C4-A517-764B8883F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31094"/>
            <a:ext cx="7886700" cy="994172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+mn-lt"/>
              </a:rPr>
              <a:t>Inclusion of all genders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F4171A-97E0-4941-84A5-8D67F90B5385}"/>
              </a:ext>
            </a:extLst>
          </p:cNvPr>
          <p:cNvSpPr/>
          <p:nvPr/>
        </p:nvSpPr>
        <p:spPr>
          <a:xfrm>
            <a:off x="5419618" y="6356026"/>
            <a:ext cx="3724382" cy="207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50" dirty="0">
                <a:solidFill>
                  <a:srgbClr val="333333"/>
                </a:solidFill>
              </a:rPr>
              <a:t>Image credit: Playcore </a:t>
            </a:r>
            <a:r>
              <a:rPr lang="en-US" sz="750" dirty="0">
                <a:hlinkClick r:id="rId3"/>
              </a:rPr>
              <a:t>https://www.playcore.com/inclusive-play-matters-1</a:t>
            </a:r>
            <a:endParaRPr lang="en-US" sz="750" dirty="0"/>
          </a:p>
        </p:txBody>
      </p:sp>
      <p:pic>
        <p:nvPicPr>
          <p:cNvPr id="2050" name="Picture 2" descr="Image result for inclusion graphic">
            <a:extLst>
              <a:ext uri="{FF2B5EF4-FFF2-40B4-BE49-F238E27FC236}">
                <a16:creationId xmlns:a16="http://schemas.microsoft.com/office/drawing/2014/main" id="{89E6578D-02CB-4EEF-BB6E-03577CA3A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51894"/>
            <a:ext cx="8286750" cy="2774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298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2">
            <a:extLst>
              <a:ext uri="{FF2B5EF4-FFF2-40B4-BE49-F238E27FC236}">
                <a16:creationId xmlns:a16="http://schemas.microsoft.com/office/drawing/2014/main" id="{C24E8B79-4BC7-4277-9C4F-B1B6E9BFB346}"/>
              </a:ext>
            </a:extLst>
          </p:cNvPr>
          <p:cNvSpPr txBox="1">
            <a:spLocks/>
          </p:cNvSpPr>
          <p:nvPr/>
        </p:nvSpPr>
        <p:spPr>
          <a:xfrm>
            <a:off x="518933" y="895558"/>
            <a:ext cx="7376381" cy="759609"/>
          </a:xfrm>
          <a:prstGeom prst="rect">
            <a:avLst/>
          </a:prstGeom>
        </p:spPr>
        <p:txBody>
          <a:bodyPr/>
          <a:lstStyle>
            <a:lvl1pPr algn="l" defTabSz="97520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9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76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Intersectionality </a:t>
            </a:r>
            <a:r>
              <a:rPr lang="en-US" sz="4000" dirty="0">
                <a:solidFill>
                  <a:prstClr val="black"/>
                </a:solidFill>
                <a:latin typeface="+mn-lt"/>
              </a:rPr>
              <a:t>is reality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6757BB0-F599-4724-81BA-1A814D00ADE8}"/>
              </a:ext>
            </a:extLst>
          </p:cNvPr>
          <p:cNvCxnSpPr>
            <a:cxnSpLocks/>
          </p:cNvCxnSpPr>
          <p:nvPr/>
        </p:nvCxnSpPr>
        <p:spPr>
          <a:xfrm flipV="1">
            <a:off x="1649139" y="2305664"/>
            <a:ext cx="5896413" cy="2161174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90BF861-858A-4499-A186-151463465AB3}"/>
              </a:ext>
            </a:extLst>
          </p:cNvPr>
          <p:cNvCxnSpPr/>
          <p:nvPr/>
        </p:nvCxnSpPr>
        <p:spPr>
          <a:xfrm>
            <a:off x="3477939" y="2550951"/>
            <a:ext cx="5036457" cy="2061029"/>
          </a:xfrm>
          <a:prstGeom prst="line">
            <a:avLst/>
          </a:prstGeom>
          <a:ln w="762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321A19D-328C-477E-B316-ADC75F1D274E}"/>
              </a:ext>
            </a:extLst>
          </p:cNvPr>
          <p:cNvCxnSpPr>
            <a:cxnSpLocks/>
          </p:cNvCxnSpPr>
          <p:nvPr/>
        </p:nvCxnSpPr>
        <p:spPr>
          <a:xfrm flipV="1">
            <a:off x="81596" y="3092336"/>
            <a:ext cx="9014279" cy="285930"/>
          </a:xfrm>
          <a:prstGeom prst="line">
            <a:avLst/>
          </a:prstGeom>
          <a:ln w="762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396477B-D0D6-4D16-906E-4CD84FA0FF3A}"/>
              </a:ext>
            </a:extLst>
          </p:cNvPr>
          <p:cNvSpPr txBox="1"/>
          <p:nvPr/>
        </p:nvSpPr>
        <p:spPr>
          <a:xfrm rot="1265157">
            <a:off x="7287725" y="3759723"/>
            <a:ext cx="23948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French Script MT" panose="03020402040607040605" pitchFamily="66" charset="0"/>
                <a:ea typeface="+mn-ea"/>
                <a:cs typeface="+mn-cs"/>
              </a:rPr>
              <a:t>race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C14F5D-BDA5-4C80-9168-6FB505B95732}"/>
              </a:ext>
            </a:extLst>
          </p:cNvPr>
          <p:cNvSpPr txBox="1"/>
          <p:nvPr/>
        </p:nvSpPr>
        <p:spPr>
          <a:xfrm rot="21441058">
            <a:off x="541125" y="2544566"/>
            <a:ext cx="23948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French Script MT" panose="03020402040607040605" pitchFamily="66" charset="0"/>
                <a:ea typeface="+mn-ea"/>
                <a:cs typeface="+mn-cs"/>
              </a:rPr>
              <a:t>class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9319A6-2333-4955-8986-D75F4C724B2A}"/>
              </a:ext>
            </a:extLst>
          </p:cNvPr>
          <p:cNvSpPr/>
          <p:nvPr/>
        </p:nvSpPr>
        <p:spPr>
          <a:xfrm>
            <a:off x="5657416" y="7882265"/>
            <a:ext cx="496584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Image credit: Jennifer L. Le, Ph.D.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C7FB63D-4B23-4DDB-8F58-4044DDF4EAB2}"/>
              </a:ext>
            </a:extLst>
          </p:cNvPr>
          <p:cNvCxnSpPr>
            <a:cxnSpLocks/>
          </p:cNvCxnSpPr>
          <p:nvPr/>
        </p:nvCxnSpPr>
        <p:spPr>
          <a:xfrm flipV="1">
            <a:off x="4468495" y="3364269"/>
            <a:ext cx="521617" cy="1247711"/>
          </a:xfrm>
          <a:prstGeom prst="straightConnector1">
            <a:avLst/>
          </a:prstGeom>
          <a:ln w="762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FCB90AB9-4C13-42F1-9103-F3782BA5E020}"/>
              </a:ext>
            </a:extLst>
          </p:cNvPr>
          <p:cNvSpPr/>
          <p:nvPr/>
        </p:nvSpPr>
        <p:spPr>
          <a:xfrm rot="1393986">
            <a:off x="3324431" y="4669855"/>
            <a:ext cx="2156167" cy="39992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E0F4DD9-3A5B-4695-A9CF-A353EFC885C3}"/>
              </a:ext>
            </a:extLst>
          </p:cNvPr>
          <p:cNvSpPr txBox="1"/>
          <p:nvPr/>
        </p:nvSpPr>
        <p:spPr>
          <a:xfrm rot="1386821">
            <a:off x="3192562" y="4575729"/>
            <a:ext cx="24702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ettenschweiler" panose="020B0706040902060204" pitchFamily="34" charset="0"/>
                <a:ea typeface="+mn-ea"/>
                <a:cs typeface="+mn-cs"/>
              </a:rPr>
              <a:t>intersectionality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F3367D7-8081-4784-B632-8CAB22A46B55}"/>
              </a:ext>
            </a:extLst>
          </p:cNvPr>
          <p:cNvSpPr/>
          <p:nvPr/>
        </p:nvSpPr>
        <p:spPr>
          <a:xfrm>
            <a:off x="-1283825" y="6381906"/>
            <a:ext cx="496584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Image credit: Jennifer L. Le, Ph.D.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BEFAD46-0362-40B4-9FC9-472B82CBE728}"/>
              </a:ext>
            </a:extLst>
          </p:cNvPr>
          <p:cNvSpPr txBox="1"/>
          <p:nvPr/>
        </p:nvSpPr>
        <p:spPr>
          <a:xfrm rot="20301382">
            <a:off x="5782248" y="1670827"/>
            <a:ext cx="23948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French Script MT" panose="03020402040607040605" pitchFamily="66" charset="0"/>
                <a:ea typeface="+mn-ea"/>
                <a:cs typeface="+mn-cs"/>
              </a:rPr>
              <a:t>gender</a:t>
            </a:r>
          </a:p>
        </p:txBody>
      </p:sp>
    </p:spTree>
    <p:extLst>
      <p:ext uri="{BB962C8B-B14F-4D97-AF65-F5344CB8AC3E}">
        <p14:creationId xmlns:p14="http://schemas.microsoft.com/office/powerpoint/2010/main" val="166142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C0A733A-30F6-41C7-8F46-53D220212E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5302" y="2134176"/>
            <a:ext cx="3492168" cy="34853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Equality</a:t>
            </a:r>
            <a:r>
              <a:rPr lang="en-US" dirty="0">
                <a:solidFill>
                  <a:schemeClr val="tx1"/>
                </a:solidFill>
              </a:rPr>
              <a:t> : Treating everyone the same to ensure fairness. </a:t>
            </a:r>
          </a:p>
          <a:p>
            <a:pPr marL="0" indent="0">
              <a:buNone/>
            </a:pPr>
            <a:r>
              <a:rPr lang="en-US" i="1" dirty="0">
                <a:solidFill>
                  <a:schemeClr val="tx1"/>
                </a:solidFill>
              </a:rPr>
              <a:t>The end goal.</a:t>
            </a:r>
          </a:p>
          <a:p>
            <a:pPr marL="0" indent="0">
              <a:buNone/>
            </a:pPr>
            <a:endParaRPr lang="en-US" sz="788" dirty="0"/>
          </a:p>
          <a:p>
            <a:pPr marL="0" indent="0">
              <a:buNone/>
            </a:pPr>
            <a:endParaRPr lang="en-US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Equity</a:t>
            </a:r>
            <a:r>
              <a:rPr lang="en-US" dirty="0">
                <a:solidFill>
                  <a:schemeClr val="tx1"/>
                </a:solidFill>
              </a:rPr>
              <a:t> : Treating everyone differently to ensure fairness.</a:t>
            </a:r>
          </a:p>
          <a:p>
            <a:pPr marL="0" indent="0">
              <a:buNone/>
            </a:pPr>
            <a:r>
              <a:rPr lang="en-US" i="1" dirty="0">
                <a:solidFill>
                  <a:schemeClr val="tx1"/>
                </a:solidFill>
              </a:rPr>
              <a:t>The means to get there.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945C7EB-696C-4C94-933A-63A562934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977" y="881945"/>
            <a:ext cx="7784854" cy="932712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tx1"/>
                </a:solidFill>
                <a:latin typeface="+mn-lt"/>
              </a:rPr>
              <a:t>Equity to achieve equality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FB0ADC-ECF5-4BA4-B98F-DF32CD3C06AF}"/>
              </a:ext>
            </a:extLst>
          </p:cNvPr>
          <p:cNvSpPr/>
          <p:nvPr/>
        </p:nvSpPr>
        <p:spPr>
          <a:xfrm>
            <a:off x="252836" y="6299776"/>
            <a:ext cx="5445319" cy="207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Graphic by Paul Kuttner (2015) Cultural Organizing </a:t>
            </a: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http://culturalorganizing.org/the-problem-with-that-equity-vs-equality-graphic/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84267F08-5A22-4DE8-B5D4-52245A89F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7" y="2001923"/>
            <a:ext cx="4372956" cy="320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119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D8C92-F0AB-4AE8-A900-5D5632C54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808" y="1907491"/>
            <a:ext cx="7962899" cy="4685016"/>
          </a:xfrm>
        </p:spPr>
        <p:txBody>
          <a:bodyPr>
            <a:normAutofit fontScale="77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2400" dirty="0">
                <a:solidFill>
                  <a:srgbClr val="004260"/>
                </a:solidFill>
              </a:rPr>
              <a:t>Practice courage, compassion, and curiosity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004260"/>
                </a:solidFill>
              </a:rPr>
              <a:t>Focus on productive thoughts, feelings, and actions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004260"/>
                </a:solidFill>
              </a:rPr>
              <a:t>Elevate efforts to larger systems and structures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004260"/>
                </a:solidFill>
              </a:rPr>
              <a:t>Share and listen to increase understanding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dirty="0">
                <a:solidFill>
                  <a:srgbClr val="004260"/>
                </a:solidFill>
              </a:rPr>
              <a:t>Assume positive intent, own negative impact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dirty="0">
                <a:solidFill>
                  <a:srgbClr val="004260"/>
                </a:solidFill>
              </a:rPr>
              <a:t>Share themes, not stories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dirty="0">
                <a:solidFill>
                  <a:srgbClr val="004260"/>
                </a:solidFill>
              </a:rPr>
              <a:t>Educate yourself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dirty="0">
                <a:solidFill>
                  <a:srgbClr val="004260"/>
                </a:solidFill>
              </a:rPr>
              <a:t>Challenge ideas, not people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004260"/>
                </a:solidFill>
              </a:rPr>
              <a:t>Expect and celebrate imperfection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dirty="0">
                <a:solidFill>
                  <a:srgbClr val="004260"/>
                </a:solidFill>
              </a:rPr>
              <a:t>Monitor and adjust your level of participation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dirty="0">
                <a:solidFill>
                  <a:srgbClr val="004260"/>
                </a:solidFill>
              </a:rPr>
              <a:t>Keep confidences and protect people’s privacy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dirty="0">
                <a:solidFill>
                  <a:srgbClr val="004260"/>
                </a:solidFill>
              </a:rPr>
              <a:t>Treat everyone as an ally and partner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dirty="0">
                <a:solidFill>
                  <a:srgbClr val="004260"/>
                </a:solidFill>
              </a:rPr>
              <a:t>See everything through an intersectional lens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dirty="0">
                <a:solidFill>
                  <a:srgbClr val="004260"/>
                </a:solidFill>
              </a:rPr>
              <a:t>Take care of yourself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dirty="0">
                <a:solidFill>
                  <a:srgbClr val="004260"/>
                </a:solidFill>
              </a:rPr>
              <a:t>Have fun, laugh, and play</a:t>
            </a:r>
          </a:p>
          <a:p>
            <a:pPr marL="514350" lvl="0" indent="-514350">
              <a:buFont typeface="+mj-lt"/>
              <a:buAutoNum type="arabicPeriod"/>
            </a:pPr>
            <a:endParaRPr lang="en-US" sz="2800" dirty="0">
              <a:solidFill>
                <a:srgbClr val="00426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endParaRPr lang="en-US" sz="2800" dirty="0">
              <a:solidFill>
                <a:srgbClr val="00426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endParaRPr lang="en-US" sz="2800" dirty="0">
              <a:solidFill>
                <a:srgbClr val="004260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23097D5-B28E-4AFE-980D-0D1E0638B7DD}"/>
              </a:ext>
            </a:extLst>
          </p:cNvPr>
          <p:cNvGrpSpPr/>
          <p:nvPr/>
        </p:nvGrpSpPr>
        <p:grpSpPr>
          <a:xfrm>
            <a:off x="590550" y="456971"/>
            <a:ext cx="7962900" cy="1286713"/>
            <a:chOff x="384880" y="2139"/>
            <a:chExt cx="7273462" cy="1286713"/>
          </a:xfrm>
          <a:solidFill>
            <a:srgbClr val="005A84"/>
          </a:solidFill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657EA95E-983E-4E2E-9FA3-3AADAD7036D9}"/>
                </a:ext>
              </a:extLst>
            </p:cNvPr>
            <p:cNvSpPr/>
            <p:nvPr/>
          </p:nvSpPr>
          <p:spPr>
            <a:xfrm>
              <a:off x="384880" y="2139"/>
              <a:ext cx="7273462" cy="128671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ectangle: Rounded Corners 4">
              <a:extLst>
                <a:ext uri="{FF2B5EF4-FFF2-40B4-BE49-F238E27FC236}">
                  <a16:creationId xmlns:a16="http://schemas.microsoft.com/office/drawing/2014/main" id="{288A9470-6C18-40E1-8A44-77D66532AD58}"/>
                </a:ext>
              </a:extLst>
            </p:cNvPr>
            <p:cNvSpPr txBox="1"/>
            <p:nvPr/>
          </p:nvSpPr>
          <p:spPr>
            <a:xfrm>
              <a:off x="422567" y="39826"/>
              <a:ext cx="7198088" cy="1211339"/>
            </a:xfrm>
            <a:prstGeom prst="rect">
              <a:avLst/>
            </a:prstGeom>
            <a:solidFill>
              <a:srgbClr val="004D7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25" tIns="82550" rIns="123825" bIns="82550" numCol="1" spcCol="1270" anchor="ctr" anchorCtr="0">
              <a:noAutofit/>
            </a:bodyPr>
            <a:lstStyle/>
            <a:p>
              <a:pPr marL="0" marR="0" lvl="0" indent="0" algn="ctr" defTabSz="2889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Amplify Aspirations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8556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D8C92-F0AB-4AE8-A900-5D5632C54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808" y="1907491"/>
            <a:ext cx="7962899" cy="4685016"/>
          </a:xfrm>
        </p:spPr>
        <p:txBody>
          <a:bodyPr>
            <a:normAutofit fontScale="77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2400" dirty="0">
                <a:solidFill>
                  <a:srgbClr val="004260"/>
                </a:solidFill>
              </a:rPr>
              <a:t>Practice courage, compassion, and curiosity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004260"/>
                </a:solidFill>
              </a:rPr>
              <a:t>Focus on productive thoughts, feelings, and actions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004260"/>
                </a:solidFill>
              </a:rPr>
              <a:t>Elevate efforts to larger systems and structures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004260"/>
                </a:solidFill>
              </a:rPr>
              <a:t>Share and listen to increase understanding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dirty="0">
                <a:solidFill>
                  <a:srgbClr val="004260"/>
                </a:solidFill>
              </a:rPr>
              <a:t>Assume positive intent, own negative impact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dirty="0">
                <a:solidFill>
                  <a:srgbClr val="004260"/>
                </a:solidFill>
              </a:rPr>
              <a:t>Share themes, not stories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dirty="0">
                <a:solidFill>
                  <a:srgbClr val="004260"/>
                </a:solidFill>
              </a:rPr>
              <a:t>Educate yourself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dirty="0">
                <a:solidFill>
                  <a:srgbClr val="004260"/>
                </a:solidFill>
              </a:rPr>
              <a:t>Challenge ideas, not people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004260"/>
                </a:solidFill>
              </a:rPr>
              <a:t>Expect and celebrate imperfection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dirty="0">
                <a:solidFill>
                  <a:srgbClr val="004260"/>
                </a:solidFill>
              </a:rPr>
              <a:t>Monitor and adjust your level of participation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dirty="0">
                <a:solidFill>
                  <a:srgbClr val="004260"/>
                </a:solidFill>
              </a:rPr>
              <a:t>Keep confidences and protect people’s privacy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dirty="0">
                <a:solidFill>
                  <a:srgbClr val="004260"/>
                </a:solidFill>
              </a:rPr>
              <a:t>Treat everyone as an ally and partner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dirty="0">
                <a:solidFill>
                  <a:srgbClr val="004260"/>
                </a:solidFill>
              </a:rPr>
              <a:t>See everything through an intersectional lens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dirty="0">
                <a:solidFill>
                  <a:srgbClr val="004260"/>
                </a:solidFill>
              </a:rPr>
              <a:t>Take care of yourself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dirty="0">
                <a:solidFill>
                  <a:srgbClr val="004260"/>
                </a:solidFill>
              </a:rPr>
              <a:t>Have fun, laugh, and play</a:t>
            </a:r>
          </a:p>
          <a:p>
            <a:pPr marL="514350" lvl="0" indent="-514350">
              <a:buFont typeface="+mj-lt"/>
              <a:buAutoNum type="arabicPeriod"/>
            </a:pPr>
            <a:endParaRPr lang="en-US" sz="2800" dirty="0">
              <a:solidFill>
                <a:srgbClr val="00426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endParaRPr lang="en-US" sz="2800" dirty="0">
              <a:solidFill>
                <a:srgbClr val="00426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endParaRPr lang="en-US" sz="2800" dirty="0">
              <a:solidFill>
                <a:srgbClr val="004260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23097D5-B28E-4AFE-980D-0D1E0638B7DD}"/>
              </a:ext>
            </a:extLst>
          </p:cNvPr>
          <p:cNvGrpSpPr/>
          <p:nvPr/>
        </p:nvGrpSpPr>
        <p:grpSpPr>
          <a:xfrm>
            <a:off x="590550" y="456971"/>
            <a:ext cx="7962900" cy="1286713"/>
            <a:chOff x="384880" y="2139"/>
            <a:chExt cx="7273462" cy="1286713"/>
          </a:xfrm>
          <a:solidFill>
            <a:srgbClr val="005A84"/>
          </a:solidFill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657EA95E-983E-4E2E-9FA3-3AADAD7036D9}"/>
                </a:ext>
              </a:extLst>
            </p:cNvPr>
            <p:cNvSpPr/>
            <p:nvPr/>
          </p:nvSpPr>
          <p:spPr>
            <a:xfrm>
              <a:off x="384880" y="2139"/>
              <a:ext cx="7273462" cy="128671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ectangle: Rounded Corners 4">
              <a:extLst>
                <a:ext uri="{FF2B5EF4-FFF2-40B4-BE49-F238E27FC236}">
                  <a16:creationId xmlns:a16="http://schemas.microsoft.com/office/drawing/2014/main" id="{288A9470-6C18-40E1-8A44-77D66532AD58}"/>
                </a:ext>
              </a:extLst>
            </p:cNvPr>
            <p:cNvSpPr txBox="1"/>
            <p:nvPr/>
          </p:nvSpPr>
          <p:spPr>
            <a:xfrm>
              <a:off x="422567" y="39826"/>
              <a:ext cx="7198088" cy="1211339"/>
            </a:xfrm>
            <a:prstGeom prst="rect">
              <a:avLst/>
            </a:prstGeom>
            <a:solidFill>
              <a:srgbClr val="004D7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25" tIns="82550" rIns="123825" bIns="82550" numCol="1" spcCol="1270" anchor="ctr" anchorCtr="0">
              <a:noAutofit/>
            </a:bodyPr>
            <a:lstStyle/>
            <a:p>
              <a:pPr marL="0" marR="0" lvl="0" indent="0" algn="ctr" defTabSz="2889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Amplify Aspirations</a:t>
              </a:r>
            </a:p>
          </p:txBody>
        </p:sp>
      </p:grpSp>
      <p:sp>
        <p:nvSpPr>
          <p:cNvPr id="2" name="Star: 5 Points 1">
            <a:extLst>
              <a:ext uri="{FF2B5EF4-FFF2-40B4-BE49-F238E27FC236}">
                <a16:creationId xmlns:a16="http://schemas.microsoft.com/office/drawing/2014/main" id="{D6164118-CF4D-466A-BC70-F6984F71F82D}"/>
              </a:ext>
            </a:extLst>
          </p:cNvPr>
          <p:cNvSpPr/>
          <p:nvPr/>
        </p:nvSpPr>
        <p:spPr>
          <a:xfrm>
            <a:off x="6357257" y="2151017"/>
            <a:ext cx="243840" cy="296092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685EE86E-EBC8-47CD-BFA4-074B97E8B088}"/>
              </a:ext>
            </a:extLst>
          </p:cNvPr>
          <p:cNvSpPr/>
          <p:nvPr/>
        </p:nvSpPr>
        <p:spPr>
          <a:xfrm>
            <a:off x="5900057" y="2447109"/>
            <a:ext cx="243840" cy="296092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49597E58-E8E1-43DE-9DD1-484CEF97C0C7}"/>
              </a:ext>
            </a:extLst>
          </p:cNvPr>
          <p:cNvSpPr/>
          <p:nvPr/>
        </p:nvSpPr>
        <p:spPr>
          <a:xfrm>
            <a:off x="3818708" y="3394166"/>
            <a:ext cx="243840" cy="296092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4E3008EC-ACC8-4637-8921-CEFA03B1B33D}"/>
              </a:ext>
            </a:extLst>
          </p:cNvPr>
          <p:cNvSpPr/>
          <p:nvPr/>
        </p:nvSpPr>
        <p:spPr>
          <a:xfrm>
            <a:off x="4950823" y="5238205"/>
            <a:ext cx="243840" cy="296092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1635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EDF61-EDB7-4483-A922-0639E5ABA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45" y="1661700"/>
            <a:ext cx="4019087" cy="238760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defTabSz="914400"/>
            <a:r>
              <a:rPr lang="en-US" sz="6000" dirty="0"/>
              <a:t>Amplify Superpowers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229D38-4B96-4866-8DF7-630D163DE4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14"/>
          <a:stretch/>
        </p:blipFill>
        <p:spPr>
          <a:xfrm>
            <a:off x="4300326" y="-1"/>
            <a:ext cx="4843674" cy="6858001"/>
          </a:xfrm>
          <a:custGeom>
            <a:avLst/>
            <a:gdLst/>
            <a:ahLst/>
            <a:cxnLst/>
            <a:rect l="l" t="t" r="r" b="b"/>
            <a:pathLst>
              <a:path w="6458232" h="6858001">
                <a:moveTo>
                  <a:pt x="2209000" y="0"/>
                </a:moveTo>
                <a:lnTo>
                  <a:pt x="6458232" y="0"/>
                </a:lnTo>
                <a:lnTo>
                  <a:pt x="6458232" y="6858001"/>
                </a:lnTo>
                <a:lnTo>
                  <a:pt x="651045" y="6858001"/>
                </a:lnTo>
                <a:lnTo>
                  <a:pt x="635146" y="6830200"/>
                </a:lnTo>
                <a:cubicBezTo>
                  <a:pt x="230085" y="6080469"/>
                  <a:pt x="0" y="5221296"/>
                  <a:pt x="0" y="4308089"/>
                </a:cubicBezTo>
                <a:cubicBezTo>
                  <a:pt x="0" y="2572997"/>
                  <a:pt x="830606" y="1032965"/>
                  <a:pt x="2113832" y="68046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9254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6">
            <a:extLst>
              <a:ext uri="{FF2B5EF4-FFF2-40B4-BE49-F238E27FC236}">
                <a16:creationId xmlns:a16="http://schemas.microsoft.com/office/drawing/2014/main" id="{325166D1-1B21-4128-AC42-61745528E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A881787-C03F-4F74-B6DE-C534B32510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423"/>
          <a:stretch/>
        </p:blipFill>
        <p:spPr>
          <a:xfrm>
            <a:off x="20" y="2"/>
            <a:ext cx="4640239" cy="6857998"/>
          </a:xfrm>
          <a:custGeom>
            <a:avLst/>
            <a:gdLst/>
            <a:ahLst/>
            <a:cxnLst/>
            <a:rect l="l" t="t" r="r" b="b"/>
            <a:pathLst>
              <a:path w="6187012" h="6857998">
                <a:moveTo>
                  <a:pt x="5434855" y="6118149"/>
                </a:moveTo>
                <a:cubicBezTo>
                  <a:pt x="5441404" y="6124102"/>
                  <a:pt x="5449025" y="6129341"/>
                  <a:pt x="5456075" y="6133723"/>
                </a:cubicBezTo>
                <a:cubicBezTo>
                  <a:pt x="5463218" y="6138152"/>
                  <a:pt x="5468564" y="6143474"/>
                  <a:pt x="5472234" y="6149380"/>
                </a:cubicBezTo>
                <a:lnTo>
                  <a:pt x="5477710" y="6166562"/>
                </a:lnTo>
                <a:lnTo>
                  <a:pt x="5472234" y="6149379"/>
                </a:lnTo>
                <a:cubicBezTo>
                  <a:pt x="5468564" y="6143474"/>
                  <a:pt x="5463218" y="6138152"/>
                  <a:pt x="5456075" y="6133722"/>
                </a:cubicBezTo>
                <a:cubicBezTo>
                  <a:pt x="5449025" y="6129341"/>
                  <a:pt x="5441404" y="6124102"/>
                  <a:pt x="5434855" y="6118149"/>
                </a:cubicBezTo>
                <a:close/>
                <a:moveTo>
                  <a:pt x="5343013" y="4941372"/>
                </a:moveTo>
                <a:lnTo>
                  <a:pt x="5346342" y="4950869"/>
                </a:lnTo>
                <a:lnTo>
                  <a:pt x="5356027" y="4991382"/>
                </a:lnTo>
                <a:lnTo>
                  <a:pt x="5346342" y="4950868"/>
                </a:lnTo>
                <a:close/>
                <a:moveTo>
                  <a:pt x="5346951" y="4749807"/>
                </a:moveTo>
                <a:cubicBezTo>
                  <a:pt x="5334815" y="4762826"/>
                  <a:pt x="5333958" y="4781365"/>
                  <a:pt x="5332244" y="4799797"/>
                </a:cubicBezTo>
                <a:cubicBezTo>
                  <a:pt x="5333958" y="4781365"/>
                  <a:pt x="5334815" y="4762827"/>
                  <a:pt x="5346951" y="4749807"/>
                </a:cubicBezTo>
                <a:close/>
                <a:moveTo>
                  <a:pt x="5364750" y="4543185"/>
                </a:moveTo>
                <a:cubicBezTo>
                  <a:pt x="5365727" y="4548281"/>
                  <a:pt x="5367775" y="4553662"/>
                  <a:pt x="5370156" y="4557092"/>
                </a:cubicBezTo>
                <a:cubicBezTo>
                  <a:pt x="5381776" y="4573618"/>
                  <a:pt x="5390563" y="4588275"/>
                  <a:pt x="5396519" y="4602021"/>
                </a:cubicBezTo>
                <a:cubicBezTo>
                  <a:pt x="5390563" y="4588275"/>
                  <a:pt x="5381776" y="4573618"/>
                  <a:pt x="5370156" y="4557091"/>
                </a:cubicBezTo>
                <a:close/>
                <a:moveTo>
                  <a:pt x="5830968" y="2819253"/>
                </a:moveTo>
                <a:lnTo>
                  <a:pt x="5842611" y="2827484"/>
                </a:lnTo>
                <a:lnTo>
                  <a:pt x="5842613" y="2827486"/>
                </a:lnTo>
                <a:lnTo>
                  <a:pt x="5871116" y="2861156"/>
                </a:lnTo>
                <a:lnTo>
                  <a:pt x="5861462" y="2842392"/>
                </a:lnTo>
                <a:lnTo>
                  <a:pt x="5842613" y="2827486"/>
                </a:lnTo>
                <a:lnTo>
                  <a:pt x="5842611" y="2827483"/>
                </a:lnTo>
                <a:close/>
                <a:moveTo>
                  <a:pt x="5761313" y="1974015"/>
                </a:moveTo>
                <a:lnTo>
                  <a:pt x="5754799" y="1999763"/>
                </a:lnTo>
                <a:cubicBezTo>
                  <a:pt x="5750990" y="2008056"/>
                  <a:pt x="5745310" y="2016020"/>
                  <a:pt x="5737071" y="2023547"/>
                </a:cubicBezTo>
                <a:cubicBezTo>
                  <a:pt x="5753550" y="2008497"/>
                  <a:pt x="5759789" y="1991685"/>
                  <a:pt x="5761313" y="1974015"/>
                </a:cubicBezTo>
                <a:close/>
                <a:moveTo>
                  <a:pt x="5744119" y="1768838"/>
                </a:moveTo>
                <a:cubicBezTo>
                  <a:pt x="5739738" y="1774411"/>
                  <a:pt x="5736975" y="1779948"/>
                  <a:pt x="5735518" y="1785412"/>
                </a:cubicBezTo>
                <a:lnTo>
                  <a:pt x="5734738" y="1801558"/>
                </a:lnTo>
                <a:cubicBezTo>
                  <a:pt x="5733070" y="1790986"/>
                  <a:pt x="5735356" y="1779981"/>
                  <a:pt x="5744119" y="1768838"/>
                </a:cubicBezTo>
                <a:close/>
                <a:moveTo>
                  <a:pt x="5853708" y="520953"/>
                </a:moveTo>
                <a:lnTo>
                  <a:pt x="5846981" y="549926"/>
                </a:lnTo>
                <a:lnTo>
                  <a:pt x="5840726" y="566616"/>
                </a:lnTo>
                <a:lnTo>
                  <a:pt x="5834776" y="581804"/>
                </a:lnTo>
                <a:lnTo>
                  <a:pt x="5834358" y="583595"/>
                </a:lnTo>
                <a:lnTo>
                  <a:pt x="5832183" y="589388"/>
                </a:lnTo>
                <a:cubicBezTo>
                  <a:pt x="5829783" y="597005"/>
                  <a:pt x="5828025" y="604728"/>
                  <a:pt x="5827560" y="612658"/>
                </a:cubicBezTo>
                <a:lnTo>
                  <a:pt x="5834358" y="583595"/>
                </a:lnTo>
                <a:lnTo>
                  <a:pt x="5840674" y="566754"/>
                </a:lnTo>
                <a:lnTo>
                  <a:pt x="5840726" y="566616"/>
                </a:lnTo>
                <a:lnTo>
                  <a:pt x="5846564" y="551717"/>
                </a:lnTo>
                <a:lnTo>
                  <a:pt x="5846981" y="549926"/>
                </a:lnTo>
                <a:lnTo>
                  <a:pt x="5849145" y="544146"/>
                </a:lnTo>
                <a:cubicBezTo>
                  <a:pt x="5851532" y="536547"/>
                  <a:pt x="5853271" y="528850"/>
                  <a:pt x="5853708" y="520953"/>
                </a:cubicBezTo>
                <a:close/>
                <a:moveTo>
                  <a:pt x="5802605" y="268794"/>
                </a:moveTo>
                <a:cubicBezTo>
                  <a:pt x="5800080" y="279176"/>
                  <a:pt x="5798377" y="289296"/>
                  <a:pt x="5797729" y="299164"/>
                </a:cubicBezTo>
                <a:cubicBezTo>
                  <a:pt x="5797080" y="309031"/>
                  <a:pt x="5797485" y="318646"/>
                  <a:pt x="5799176" y="328017"/>
                </a:cubicBezTo>
                <a:close/>
                <a:moveTo>
                  <a:pt x="0" y="0"/>
                </a:moveTo>
                <a:lnTo>
                  <a:pt x="6120021" y="0"/>
                </a:lnTo>
                <a:lnTo>
                  <a:pt x="6115806" y="24480"/>
                </a:lnTo>
                <a:cubicBezTo>
                  <a:pt x="6113321" y="32636"/>
                  <a:pt x="6109559" y="40471"/>
                  <a:pt x="6103795" y="47806"/>
                </a:cubicBezTo>
                <a:cubicBezTo>
                  <a:pt x="6088935" y="66857"/>
                  <a:pt x="6092364" y="85336"/>
                  <a:pt x="6094651" y="105718"/>
                </a:cubicBezTo>
                <a:cubicBezTo>
                  <a:pt x="6096365" y="121150"/>
                  <a:pt x="6095794" y="136963"/>
                  <a:pt x="6095986" y="152584"/>
                </a:cubicBezTo>
                <a:cubicBezTo>
                  <a:pt x="6096555" y="180017"/>
                  <a:pt x="6096746" y="207450"/>
                  <a:pt x="6097699" y="234883"/>
                </a:cubicBezTo>
                <a:cubicBezTo>
                  <a:pt x="6098079" y="243648"/>
                  <a:pt x="6102844" y="252600"/>
                  <a:pt x="6102082" y="261173"/>
                </a:cubicBezTo>
                <a:cubicBezTo>
                  <a:pt x="6098461" y="300800"/>
                  <a:pt x="6092746" y="340425"/>
                  <a:pt x="6089507" y="380050"/>
                </a:cubicBezTo>
                <a:cubicBezTo>
                  <a:pt x="6087603" y="402529"/>
                  <a:pt x="6091220" y="425581"/>
                  <a:pt x="6088555" y="447870"/>
                </a:cubicBezTo>
                <a:cubicBezTo>
                  <a:pt x="6085507" y="473587"/>
                  <a:pt x="6077697" y="498733"/>
                  <a:pt x="6072932" y="524262"/>
                </a:cubicBezTo>
                <a:cubicBezTo>
                  <a:pt x="6071600" y="531310"/>
                  <a:pt x="6073315" y="539121"/>
                  <a:pt x="6073694" y="546552"/>
                </a:cubicBezTo>
                <a:cubicBezTo>
                  <a:pt x="6074076" y="554933"/>
                  <a:pt x="6074838" y="563125"/>
                  <a:pt x="6075029" y="571508"/>
                </a:cubicBezTo>
                <a:cubicBezTo>
                  <a:pt x="6075411" y="597037"/>
                  <a:pt x="6074838" y="622564"/>
                  <a:pt x="6076173" y="648092"/>
                </a:cubicBezTo>
                <a:cubicBezTo>
                  <a:pt x="6076934" y="663713"/>
                  <a:pt x="6084744" y="680096"/>
                  <a:pt x="6081886" y="694576"/>
                </a:cubicBezTo>
                <a:cubicBezTo>
                  <a:pt x="6076363" y="724104"/>
                  <a:pt x="6088745" y="753633"/>
                  <a:pt x="6078459" y="783158"/>
                </a:cubicBezTo>
                <a:cubicBezTo>
                  <a:pt x="6075411" y="792306"/>
                  <a:pt x="6083031" y="804877"/>
                  <a:pt x="6083411" y="815929"/>
                </a:cubicBezTo>
                <a:cubicBezTo>
                  <a:pt x="6084363" y="843552"/>
                  <a:pt x="6084173" y="871173"/>
                  <a:pt x="6083983" y="898797"/>
                </a:cubicBezTo>
                <a:cubicBezTo>
                  <a:pt x="6083793" y="923562"/>
                  <a:pt x="6086459" y="949281"/>
                  <a:pt x="6081125" y="973095"/>
                </a:cubicBezTo>
                <a:cubicBezTo>
                  <a:pt x="6075411" y="998052"/>
                  <a:pt x="6076173" y="1020529"/>
                  <a:pt x="6082649" y="1044725"/>
                </a:cubicBezTo>
                <a:cubicBezTo>
                  <a:pt x="6087031" y="1061298"/>
                  <a:pt x="6087603" y="1078826"/>
                  <a:pt x="6088935" y="1095972"/>
                </a:cubicBezTo>
                <a:cubicBezTo>
                  <a:pt x="6090459" y="1114449"/>
                  <a:pt x="6086459" y="1134834"/>
                  <a:pt x="6092746" y="1151600"/>
                </a:cubicBezTo>
                <a:cubicBezTo>
                  <a:pt x="6111415" y="1201512"/>
                  <a:pt x="6115415" y="1252757"/>
                  <a:pt x="6115415" y="1304955"/>
                </a:cubicBezTo>
                <a:cubicBezTo>
                  <a:pt x="6115415" y="1314483"/>
                  <a:pt x="6112750" y="1324198"/>
                  <a:pt x="6109892" y="1333341"/>
                </a:cubicBezTo>
                <a:cubicBezTo>
                  <a:pt x="6092746" y="1386684"/>
                  <a:pt x="6094269" y="1440216"/>
                  <a:pt x="6104748" y="1494509"/>
                </a:cubicBezTo>
                <a:cubicBezTo>
                  <a:pt x="6107034" y="1505751"/>
                  <a:pt x="6107415" y="1518324"/>
                  <a:pt x="6105130" y="1529563"/>
                </a:cubicBezTo>
                <a:cubicBezTo>
                  <a:pt x="6098461" y="1561189"/>
                  <a:pt x="6087411" y="1591859"/>
                  <a:pt x="6082649" y="1623675"/>
                </a:cubicBezTo>
                <a:cubicBezTo>
                  <a:pt x="6074838" y="1676253"/>
                  <a:pt x="6101126" y="1721785"/>
                  <a:pt x="6118274" y="1768838"/>
                </a:cubicBezTo>
                <a:cubicBezTo>
                  <a:pt x="6134467" y="1813610"/>
                  <a:pt x="6171044" y="1851709"/>
                  <a:pt x="6162851" y="1904673"/>
                </a:cubicBezTo>
                <a:cubicBezTo>
                  <a:pt x="6162090" y="1910004"/>
                  <a:pt x="6167233" y="1915912"/>
                  <a:pt x="6168567" y="1921817"/>
                </a:cubicBezTo>
                <a:cubicBezTo>
                  <a:pt x="6172188" y="1938009"/>
                  <a:pt x="6176566" y="1954202"/>
                  <a:pt x="6178283" y="1970586"/>
                </a:cubicBezTo>
                <a:cubicBezTo>
                  <a:pt x="6180570" y="1990589"/>
                  <a:pt x="6179809" y="2010974"/>
                  <a:pt x="6181713" y="2030977"/>
                </a:cubicBezTo>
                <a:cubicBezTo>
                  <a:pt x="6182856" y="2043835"/>
                  <a:pt x="6184951" y="2056600"/>
                  <a:pt x="6186761" y="2069340"/>
                </a:cubicBezTo>
                <a:lnTo>
                  <a:pt x="6187012" y="2072225"/>
                </a:lnTo>
                <a:lnTo>
                  <a:pt x="6187012" y="2131532"/>
                </a:lnTo>
                <a:lnTo>
                  <a:pt x="6186141" y="2138304"/>
                </a:lnTo>
                <a:cubicBezTo>
                  <a:pt x="6183950" y="2148519"/>
                  <a:pt x="6181332" y="2158712"/>
                  <a:pt x="6179617" y="2168903"/>
                </a:cubicBezTo>
                <a:cubicBezTo>
                  <a:pt x="6174854" y="2197670"/>
                  <a:pt x="6176188" y="2229296"/>
                  <a:pt x="6163995" y="2254633"/>
                </a:cubicBezTo>
                <a:cubicBezTo>
                  <a:pt x="6151041" y="2281683"/>
                  <a:pt x="6145135" y="2307402"/>
                  <a:pt x="6149135" y="2335405"/>
                </a:cubicBezTo>
                <a:cubicBezTo>
                  <a:pt x="6150469" y="2344741"/>
                  <a:pt x="6158471" y="2356744"/>
                  <a:pt x="6166661" y="2360933"/>
                </a:cubicBezTo>
                <a:cubicBezTo>
                  <a:pt x="6184950" y="2370270"/>
                  <a:pt x="6188190" y="2383032"/>
                  <a:pt x="6181902" y="2400369"/>
                </a:cubicBezTo>
                <a:cubicBezTo>
                  <a:pt x="6176566" y="2415420"/>
                  <a:pt x="6173901" y="2433897"/>
                  <a:pt x="6163613" y="2444184"/>
                </a:cubicBezTo>
                <a:cubicBezTo>
                  <a:pt x="6134467" y="2473333"/>
                  <a:pt x="6133515" y="2510483"/>
                  <a:pt x="6125705" y="2546678"/>
                </a:cubicBezTo>
                <a:cubicBezTo>
                  <a:pt x="6120940" y="2568774"/>
                  <a:pt x="6120750" y="2589352"/>
                  <a:pt x="6123988" y="2611450"/>
                </a:cubicBezTo>
                <a:cubicBezTo>
                  <a:pt x="6131227" y="2659455"/>
                  <a:pt x="6120940" y="2706131"/>
                  <a:pt x="6107796" y="2752235"/>
                </a:cubicBezTo>
                <a:cubicBezTo>
                  <a:pt x="6099034" y="2782716"/>
                  <a:pt x="6093699" y="2813958"/>
                  <a:pt x="6084744" y="2844248"/>
                </a:cubicBezTo>
                <a:cubicBezTo>
                  <a:pt x="6077886" y="2866918"/>
                  <a:pt x="6069694" y="2889587"/>
                  <a:pt x="6058646" y="2910353"/>
                </a:cubicBezTo>
                <a:cubicBezTo>
                  <a:pt x="6042452" y="2940455"/>
                  <a:pt x="6018067" y="2966742"/>
                  <a:pt x="6024544" y="3005035"/>
                </a:cubicBezTo>
                <a:cubicBezTo>
                  <a:pt x="6030260" y="3038756"/>
                  <a:pt x="6018259" y="3069235"/>
                  <a:pt x="6006828" y="3100099"/>
                </a:cubicBezTo>
                <a:cubicBezTo>
                  <a:pt x="5998446" y="3122770"/>
                  <a:pt x="5989871" y="3145436"/>
                  <a:pt x="5984537" y="3168870"/>
                </a:cubicBezTo>
                <a:cubicBezTo>
                  <a:pt x="5978251" y="3196686"/>
                  <a:pt x="5980920" y="3228119"/>
                  <a:pt x="5969297" y="3252885"/>
                </a:cubicBezTo>
                <a:cubicBezTo>
                  <a:pt x="5957105" y="3278795"/>
                  <a:pt x="5965297" y="3300319"/>
                  <a:pt x="5968726" y="3323372"/>
                </a:cubicBezTo>
                <a:cubicBezTo>
                  <a:pt x="5974061" y="3360139"/>
                  <a:pt x="5983967" y="3396719"/>
                  <a:pt x="5971395" y="3433866"/>
                </a:cubicBezTo>
                <a:cubicBezTo>
                  <a:pt x="5956153" y="3479015"/>
                  <a:pt x="5939769" y="3523785"/>
                  <a:pt x="5925292" y="3569124"/>
                </a:cubicBezTo>
                <a:cubicBezTo>
                  <a:pt x="5919765" y="3586653"/>
                  <a:pt x="5917479" y="3605509"/>
                  <a:pt x="5915003" y="3623799"/>
                </a:cubicBezTo>
                <a:cubicBezTo>
                  <a:pt x="5912906" y="3641134"/>
                  <a:pt x="5918242" y="3661899"/>
                  <a:pt x="5910241" y="3675238"/>
                </a:cubicBezTo>
                <a:cubicBezTo>
                  <a:pt x="5889667" y="3709529"/>
                  <a:pt x="5879569" y="3744770"/>
                  <a:pt x="5879569" y="3784397"/>
                </a:cubicBezTo>
                <a:cubicBezTo>
                  <a:pt x="5879569" y="3799258"/>
                  <a:pt x="5870996" y="3813737"/>
                  <a:pt x="5869471" y="3828785"/>
                </a:cubicBezTo>
                <a:cubicBezTo>
                  <a:pt x="5867567" y="3849362"/>
                  <a:pt x="5862423" y="3872985"/>
                  <a:pt x="5869664" y="3890891"/>
                </a:cubicBezTo>
                <a:cubicBezTo>
                  <a:pt x="5886809" y="3932993"/>
                  <a:pt x="5872519" y="3967091"/>
                  <a:pt x="5855566" y="4003861"/>
                </a:cubicBezTo>
                <a:cubicBezTo>
                  <a:pt x="5838801" y="4040058"/>
                  <a:pt x="5825466" y="4078159"/>
                  <a:pt x="5814416" y="4116641"/>
                </a:cubicBezTo>
                <a:cubicBezTo>
                  <a:pt x="5810415" y="4131119"/>
                  <a:pt x="5817085" y="4148453"/>
                  <a:pt x="5818417" y="4164458"/>
                </a:cubicBezTo>
                <a:cubicBezTo>
                  <a:pt x="5818798" y="4170174"/>
                  <a:pt x="5819370" y="4176461"/>
                  <a:pt x="5817466" y="4181603"/>
                </a:cubicBezTo>
                <a:cubicBezTo>
                  <a:pt x="5799176" y="4231324"/>
                  <a:pt x="5785269" y="4281810"/>
                  <a:pt x="5794794" y="4335722"/>
                </a:cubicBezTo>
                <a:cubicBezTo>
                  <a:pt x="5795747" y="4340674"/>
                  <a:pt x="5793650" y="4346201"/>
                  <a:pt x="5792317" y="4351154"/>
                </a:cubicBezTo>
                <a:cubicBezTo>
                  <a:pt x="5785461" y="4375349"/>
                  <a:pt x="5774601" y="4398972"/>
                  <a:pt x="5772124" y="4423545"/>
                </a:cubicBezTo>
                <a:cubicBezTo>
                  <a:pt x="5766028" y="4484127"/>
                  <a:pt x="5763550" y="4545086"/>
                  <a:pt x="5759550" y="4606053"/>
                </a:cubicBezTo>
                <a:cubicBezTo>
                  <a:pt x="5759361" y="4609863"/>
                  <a:pt x="5759361" y="4613864"/>
                  <a:pt x="5758027" y="4617291"/>
                </a:cubicBezTo>
                <a:cubicBezTo>
                  <a:pt x="5749834" y="4639772"/>
                  <a:pt x="5752502" y="4659393"/>
                  <a:pt x="5768123" y="4678445"/>
                </a:cubicBezTo>
                <a:cubicBezTo>
                  <a:pt x="5774982" y="4686828"/>
                  <a:pt x="5778601" y="4698258"/>
                  <a:pt x="5782412" y="4708734"/>
                </a:cubicBezTo>
                <a:cubicBezTo>
                  <a:pt x="5788127" y="4724167"/>
                  <a:pt x="5793650" y="4739978"/>
                  <a:pt x="5797271" y="4755980"/>
                </a:cubicBezTo>
                <a:cubicBezTo>
                  <a:pt x="5800700" y="4771793"/>
                  <a:pt x="5805462" y="4788747"/>
                  <a:pt x="5802796" y="4803988"/>
                </a:cubicBezTo>
                <a:cubicBezTo>
                  <a:pt x="5798035" y="4831420"/>
                  <a:pt x="5787366" y="4857522"/>
                  <a:pt x="5780315" y="4884572"/>
                </a:cubicBezTo>
                <a:cubicBezTo>
                  <a:pt x="5777837" y="4893907"/>
                  <a:pt x="5778221" y="4904195"/>
                  <a:pt x="5778030" y="4913909"/>
                </a:cubicBezTo>
                <a:cubicBezTo>
                  <a:pt x="5777459" y="4936201"/>
                  <a:pt x="5782984" y="4959061"/>
                  <a:pt x="5767171" y="4979253"/>
                </a:cubicBezTo>
                <a:cubicBezTo>
                  <a:pt x="5752311" y="4997922"/>
                  <a:pt x="5756692" y="5016785"/>
                  <a:pt x="5767932" y="5036405"/>
                </a:cubicBezTo>
                <a:cubicBezTo>
                  <a:pt x="5775934" y="5050504"/>
                  <a:pt x="5782221" y="5066505"/>
                  <a:pt x="5785269" y="5082317"/>
                </a:cubicBezTo>
                <a:cubicBezTo>
                  <a:pt x="5789460" y="5104036"/>
                  <a:pt x="5791175" y="5125562"/>
                  <a:pt x="5788697" y="5148995"/>
                </a:cubicBezTo>
                <a:cubicBezTo>
                  <a:pt x="5786983" y="5165570"/>
                  <a:pt x="5786221" y="5179097"/>
                  <a:pt x="5776125" y="5192051"/>
                </a:cubicBezTo>
                <a:cubicBezTo>
                  <a:pt x="5774601" y="5194145"/>
                  <a:pt x="5774219" y="5197955"/>
                  <a:pt x="5774412" y="5200813"/>
                </a:cubicBezTo>
                <a:cubicBezTo>
                  <a:pt x="5777649" y="5238343"/>
                  <a:pt x="5775934" y="5275491"/>
                  <a:pt x="5773646" y="5313403"/>
                </a:cubicBezTo>
                <a:cubicBezTo>
                  <a:pt x="5770601" y="5361598"/>
                  <a:pt x="5779553" y="5412276"/>
                  <a:pt x="5811559" y="5453995"/>
                </a:cubicBezTo>
                <a:cubicBezTo>
                  <a:pt x="5816322" y="5460092"/>
                  <a:pt x="5818417" y="5469236"/>
                  <a:pt x="5819562" y="5477239"/>
                </a:cubicBezTo>
                <a:cubicBezTo>
                  <a:pt x="5824514" y="5514957"/>
                  <a:pt x="5827942" y="5552869"/>
                  <a:pt x="5833467" y="5590590"/>
                </a:cubicBezTo>
                <a:cubicBezTo>
                  <a:pt x="5836516" y="5611164"/>
                  <a:pt x="5839182" y="5632691"/>
                  <a:pt x="5847565" y="5651360"/>
                </a:cubicBezTo>
                <a:cubicBezTo>
                  <a:pt x="5855756" y="5669647"/>
                  <a:pt x="5865471" y="5684320"/>
                  <a:pt x="5848327" y="5695178"/>
                </a:cubicBezTo>
                <a:cubicBezTo>
                  <a:pt x="5857471" y="5714607"/>
                  <a:pt x="5865092" y="5731564"/>
                  <a:pt x="5873282" y="5748136"/>
                </a:cubicBezTo>
                <a:cubicBezTo>
                  <a:pt x="5876329" y="5754234"/>
                  <a:pt x="5881284" y="5759378"/>
                  <a:pt x="5884142" y="5765474"/>
                </a:cubicBezTo>
                <a:cubicBezTo>
                  <a:pt x="5887190" y="5771953"/>
                  <a:pt x="5889094" y="5779191"/>
                  <a:pt x="5890620" y="5786239"/>
                </a:cubicBezTo>
                <a:cubicBezTo>
                  <a:pt x="5897477" y="5817674"/>
                  <a:pt x="5903763" y="5849107"/>
                  <a:pt x="5911194" y="5880348"/>
                </a:cubicBezTo>
                <a:cubicBezTo>
                  <a:pt x="5912717" y="5886447"/>
                  <a:pt x="5918813" y="5891590"/>
                  <a:pt x="5922813" y="5897114"/>
                </a:cubicBezTo>
                <a:cubicBezTo>
                  <a:pt x="5925481" y="5900735"/>
                  <a:pt x="5929482" y="5904353"/>
                  <a:pt x="5930054" y="5908355"/>
                </a:cubicBezTo>
                <a:cubicBezTo>
                  <a:pt x="5934626" y="5938836"/>
                  <a:pt x="5939961" y="5969124"/>
                  <a:pt x="5942246" y="5999796"/>
                </a:cubicBezTo>
                <a:cubicBezTo>
                  <a:pt x="5944149" y="6025515"/>
                  <a:pt x="5943580" y="6050282"/>
                  <a:pt x="5976728" y="6056948"/>
                </a:cubicBezTo>
                <a:cubicBezTo>
                  <a:pt x="5982443" y="6058092"/>
                  <a:pt x="5988540" y="6066284"/>
                  <a:pt x="5991396" y="6072569"/>
                </a:cubicBezTo>
                <a:cubicBezTo>
                  <a:pt x="5999589" y="6090477"/>
                  <a:pt x="6005113" y="6109530"/>
                  <a:pt x="6013494" y="6127247"/>
                </a:cubicBezTo>
                <a:cubicBezTo>
                  <a:pt x="6041500" y="6185351"/>
                  <a:pt x="6059217" y="6246121"/>
                  <a:pt x="6055978" y="6311084"/>
                </a:cubicBezTo>
                <a:cubicBezTo>
                  <a:pt x="6055026" y="6331277"/>
                  <a:pt x="6044737" y="6350899"/>
                  <a:pt x="6040926" y="6363664"/>
                </a:cubicBezTo>
                <a:cubicBezTo>
                  <a:pt x="6055978" y="6400429"/>
                  <a:pt x="6070456" y="6431292"/>
                  <a:pt x="6081315" y="6463490"/>
                </a:cubicBezTo>
                <a:cubicBezTo>
                  <a:pt x="6091031" y="6491874"/>
                  <a:pt x="6097127" y="6521593"/>
                  <a:pt x="6104175" y="6550742"/>
                </a:cubicBezTo>
                <a:cubicBezTo>
                  <a:pt x="6106844" y="6561411"/>
                  <a:pt x="6108367" y="6572269"/>
                  <a:pt x="6109702" y="6583128"/>
                </a:cubicBezTo>
                <a:cubicBezTo>
                  <a:pt x="6113892" y="6617036"/>
                  <a:pt x="6103795" y="6652472"/>
                  <a:pt x="6119798" y="6685617"/>
                </a:cubicBezTo>
                <a:cubicBezTo>
                  <a:pt x="6128180" y="6702955"/>
                  <a:pt x="6138276" y="6720103"/>
                  <a:pt x="6142658" y="6738388"/>
                </a:cubicBezTo>
                <a:cubicBezTo>
                  <a:pt x="6147421" y="6758011"/>
                  <a:pt x="6154851" y="6777207"/>
                  <a:pt x="6160162" y="6796804"/>
                </a:cubicBezTo>
                <a:lnTo>
                  <a:pt x="6164933" y="6857457"/>
                </a:lnTo>
                <a:lnTo>
                  <a:pt x="6037694" y="6857457"/>
                </a:lnTo>
                <a:lnTo>
                  <a:pt x="6037694" y="6857998"/>
                </a:lnTo>
                <a:lnTo>
                  <a:pt x="0" y="6857998"/>
                </a:lnTo>
                <a:close/>
              </a:path>
            </a:pathLst>
          </a:custGeom>
          <a:effectLst>
            <a:outerShdw blurRad="381000" dist="152400" algn="tl" rotWithShape="0">
              <a:prstClr val="black">
                <a:alpha val="10000"/>
              </a:prstClr>
            </a:outerShdw>
          </a:effectLst>
        </p:spPr>
      </p:pic>
      <p:grpSp>
        <p:nvGrpSpPr>
          <p:cNvPr id="33" name="Group 28">
            <a:extLst>
              <a:ext uri="{FF2B5EF4-FFF2-40B4-BE49-F238E27FC236}">
                <a16:creationId xmlns:a16="http://schemas.microsoft.com/office/drawing/2014/main" id="{E6517BAC-C80F-4065-90D8-703493E0B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46533" y="0"/>
            <a:ext cx="656039" cy="6857455"/>
            <a:chOff x="5395368" y="0"/>
            <a:chExt cx="874718" cy="6857455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84DCDA5-A261-4103-B44C-068DCEA033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E59A2A1-1352-47AA-80C2-0FF53759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399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893AB6EF-3A03-4DB6-A493-5D5C608AFC24}"/>
              </a:ext>
            </a:extLst>
          </p:cNvPr>
          <p:cNvSpPr/>
          <p:nvPr/>
        </p:nvSpPr>
        <p:spPr>
          <a:xfrm>
            <a:off x="5197624" y="4351837"/>
            <a:ext cx="3687863" cy="711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Amanda Gorman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C6568B-C8D2-4532-83FB-3AA7DBF45710}"/>
              </a:ext>
            </a:extLst>
          </p:cNvPr>
          <p:cNvSpPr/>
          <p:nvPr/>
        </p:nvSpPr>
        <p:spPr>
          <a:xfrm>
            <a:off x="6079094" y="6393666"/>
            <a:ext cx="28451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Gayle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Kabaker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courtesy of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Assouline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EFAAF6-7298-4124-8622-FBCE7BBE615D}"/>
              </a:ext>
            </a:extLst>
          </p:cNvPr>
          <p:cNvSpPr/>
          <p:nvPr/>
        </p:nvSpPr>
        <p:spPr>
          <a:xfrm>
            <a:off x="4829517" y="3009766"/>
            <a:ext cx="41875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“We all leap forward when one woman tries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4CA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|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When she defies with her rallying cries.”</a:t>
            </a:r>
          </a:p>
        </p:txBody>
      </p:sp>
    </p:spTree>
    <p:extLst>
      <p:ext uri="{BB962C8B-B14F-4D97-AF65-F5344CB8AC3E}">
        <p14:creationId xmlns:p14="http://schemas.microsoft.com/office/powerpoint/2010/main" val="76369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664B99C-D7C8-4C07-A054-7A64ECECA7BF}"/>
              </a:ext>
            </a:extLst>
          </p:cNvPr>
          <p:cNvSpPr/>
          <p:nvPr/>
        </p:nvSpPr>
        <p:spPr>
          <a:xfrm>
            <a:off x="0" y="2476434"/>
            <a:ext cx="9144000" cy="1292469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548C9C-7EB5-4FD1-89C6-8FCF9268EE6B}"/>
              </a:ext>
            </a:extLst>
          </p:cNvPr>
          <p:cNvSpPr/>
          <p:nvPr/>
        </p:nvSpPr>
        <p:spPr>
          <a:xfrm>
            <a:off x="0" y="2702553"/>
            <a:ext cx="9144000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5400" dirty="0">
                <a:solidFill>
                  <a:srgbClr val="FFFFFF"/>
                </a:solidFill>
              </a:rPr>
              <a:t>What’s Your Superpower?</a:t>
            </a:r>
          </a:p>
        </p:txBody>
      </p:sp>
    </p:spTree>
    <p:extLst>
      <p:ext uri="{BB962C8B-B14F-4D97-AF65-F5344CB8AC3E}">
        <p14:creationId xmlns:p14="http://schemas.microsoft.com/office/powerpoint/2010/main" val="2859207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1EDCA2-BE6C-4573-B1F7-326BD1F48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" y="0"/>
            <a:ext cx="89885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793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83551" y="343486"/>
            <a:ext cx="8579094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5F635E2-6485-4A55-9C28-CDC2BCC617AB}"/>
              </a:ext>
            </a:extLst>
          </p:cNvPr>
          <p:cNvSpPr txBox="1">
            <a:spLocks/>
          </p:cNvSpPr>
          <p:nvPr/>
        </p:nvSpPr>
        <p:spPr>
          <a:xfrm>
            <a:off x="394554" y="466578"/>
            <a:ext cx="8354891" cy="9304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Your Why for Amplify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57350" y="1448631"/>
            <a:ext cx="58293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 descr="Pencil">
            <a:extLst>
              <a:ext uri="{FF2B5EF4-FFF2-40B4-BE49-F238E27FC236}">
                <a16:creationId xmlns:a16="http://schemas.microsoft.com/office/drawing/2014/main" id="{743E77B5-3E59-4F86-97F8-BEC80CAEC63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67294" y="4211693"/>
            <a:ext cx="2395351" cy="23953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0F380F5-CEC7-49C7-9F83-7D116D71D793}"/>
              </a:ext>
            </a:extLst>
          </p:cNvPr>
          <p:cNvSpPr txBox="1"/>
          <p:nvPr/>
        </p:nvSpPr>
        <p:spPr>
          <a:xfrm>
            <a:off x="577433" y="2907330"/>
            <a:ext cx="7863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Journal Reflection for Small Group Discussion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F4F81E-E0B2-4298-ADF7-B8AD36BFA2AA}"/>
              </a:ext>
            </a:extLst>
          </p:cNvPr>
          <p:cNvSpPr txBox="1"/>
          <p:nvPr/>
        </p:nvSpPr>
        <p:spPr>
          <a:xfrm>
            <a:off x="577433" y="3715030"/>
            <a:ext cx="6052476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3429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Why did you decide to join Amplify?</a:t>
            </a:r>
          </a:p>
          <a:p>
            <a:pPr marL="457200" marR="0" lvl="0" indent="-457200" algn="l" defTabSz="3429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How might your superpower help you achieve your “why”?</a:t>
            </a:r>
          </a:p>
        </p:txBody>
      </p:sp>
    </p:spTree>
    <p:extLst>
      <p:ext uri="{BB962C8B-B14F-4D97-AF65-F5344CB8AC3E}">
        <p14:creationId xmlns:p14="http://schemas.microsoft.com/office/powerpoint/2010/main" val="24458561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EDF61-EDB7-4483-A922-0639E5ABA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239" y="1832388"/>
            <a:ext cx="4019087" cy="238760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defTabSz="914400"/>
            <a:r>
              <a:rPr lang="en-US" sz="6000" dirty="0"/>
              <a:t>Amplify Strategies     &amp; Skills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229D38-4B96-4866-8DF7-630D163DE4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14"/>
          <a:stretch/>
        </p:blipFill>
        <p:spPr>
          <a:xfrm>
            <a:off x="4300326" y="-1"/>
            <a:ext cx="4843674" cy="6858001"/>
          </a:xfrm>
          <a:custGeom>
            <a:avLst/>
            <a:gdLst/>
            <a:ahLst/>
            <a:cxnLst/>
            <a:rect l="l" t="t" r="r" b="b"/>
            <a:pathLst>
              <a:path w="6458232" h="6858001">
                <a:moveTo>
                  <a:pt x="2209000" y="0"/>
                </a:moveTo>
                <a:lnTo>
                  <a:pt x="6458232" y="0"/>
                </a:lnTo>
                <a:lnTo>
                  <a:pt x="6458232" y="6858001"/>
                </a:lnTo>
                <a:lnTo>
                  <a:pt x="651045" y="6858001"/>
                </a:lnTo>
                <a:lnTo>
                  <a:pt x="635146" y="6830200"/>
                </a:lnTo>
                <a:cubicBezTo>
                  <a:pt x="230085" y="6080469"/>
                  <a:pt x="0" y="5221296"/>
                  <a:pt x="0" y="4308089"/>
                </a:cubicBezTo>
                <a:cubicBezTo>
                  <a:pt x="0" y="2572997"/>
                  <a:pt x="830606" y="1032965"/>
                  <a:pt x="2113832" y="68046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9027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DA77505-8A0E-48D9-9165-BB260A6ABF1F}"/>
              </a:ext>
            </a:extLst>
          </p:cNvPr>
          <p:cNvGraphicFramePr/>
          <p:nvPr/>
        </p:nvGraphicFramePr>
        <p:xfrm>
          <a:off x="721502" y="2218944"/>
          <a:ext cx="7790688" cy="3560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3109B400-E223-4456-A081-A4DDA4631265}"/>
              </a:ext>
            </a:extLst>
          </p:cNvPr>
          <p:cNvGrpSpPr/>
          <p:nvPr/>
        </p:nvGrpSpPr>
        <p:grpSpPr>
          <a:xfrm>
            <a:off x="590550" y="456971"/>
            <a:ext cx="7962900" cy="1286713"/>
            <a:chOff x="384880" y="2139"/>
            <a:chExt cx="7273462" cy="1286713"/>
          </a:xfrm>
          <a:solidFill>
            <a:srgbClr val="005A84"/>
          </a:solidFill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4A75D8D2-64B4-4B00-B403-EC5E371FB97D}"/>
                </a:ext>
              </a:extLst>
            </p:cNvPr>
            <p:cNvSpPr/>
            <p:nvPr/>
          </p:nvSpPr>
          <p:spPr>
            <a:xfrm>
              <a:off x="384880" y="2139"/>
              <a:ext cx="7273462" cy="128671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ectangle: Rounded Corners 4">
              <a:extLst>
                <a:ext uri="{FF2B5EF4-FFF2-40B4-BE49-F238E27FC236}">
                  <a16:creationId xmlns:a16="http://schemas.microsoft.com/office/drawing/2014/main" id="{04EC128B-6D96-4DF7-A160-698737B3574E}"/>
                </a:ext>
              </a:extLst>
            </p:cNvPr>
            <p:cNvSpPr txBox="1"/>
            <p:nvPr/>
          </p:nvSpPr>
          <p:spPr>
            <a:xfrm>
              <a:off x="422567" y="39826"/>
              <a:ext cx="7198088" cy="121133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25" tIns="82550" rIns="123825" bIns="825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6500" dirty="0"/>
                <a:t>Amplify Strategies</a:t>
              </a:r>
              <a:endParaRPr lang="en-US" sz="65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350340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E2F5A19-A511-4C2B-A3D1-5AA56C4FE75D}"/>
              </a:ext>
            </a:extLst>
          </p:cNvPr>
          <p:cNvGraphicFramePr/>
          <p:nvPr/>
        </p:nvGraphicFramePr>
        <p:xfrm>
          <a:off x="590550" y="1892300"/>
          <a:ext cx="7962900" cy="398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FCB32A41-3A36-4903-8AEF-5ADED3D3A9E2}"/>
              </a:ext>
            </a:extLst>
          </p:cNvPr>
          <p:cNvGrpSpPr/>
          <p:nvPr/>
        </p:nvGrpSpPr>
        <p:grpSpPr>
          <a:xfrm>
            <a:off x="590550" y="456971"/>
            <a:ext cx="7962900" cy="1286713"/>
            <a:chOff x="384880" y="2139"/>
            <a:chExt cx="7273462" cy="1286713"/>
          </a:xfrm>
          <a:solidFill>
            <a:srgbClr val="005A84"/>
          </a:solidFill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B0AAC446-2007-42EA-B042-89ADC051ED65}"/>
                </a:ext>
              </a:extLst>
            </p:cNvPr>
            <p:cNvSpPr/>
            <p:nvPr/>
          </p:nvSpPr>
          <p:spPr>
            <a:xfrm>
              <a:off x="384880" y="2139"/>
              <a:ext cx="7273462" cy="128671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B9A2D4DD-74E3-43B7-A087-CE0F655A50C4}"/>
                </a:ext>
              </a:extLst>
            </p:cNvPr>
            <p:cNvSpPr txBox="1"/>
            <p:nvPr/>
          </p:nvSpPr>
          <p:spPr>
            <a:xfrm>
              <a:off x="422567" y="39826"/>
              <a:ext cx="7198088" cy="121133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25" tIns="82550" rIns="123825" bIns="825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6500" kern="1200" dirty="0"/>
                <a:t>Amplify Skills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09996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83551" y="343486"/>
            <a:ext cx="8579094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5F635E2-6485-4A55-9C28-CDC2BCC617AB}"/>
              </a:ext>
            </a:extLst>
          </p:cNvPr>
          <p:cNvSpPr txBox="1">
            <a:spLocks/>
          </p:cNvSpPr>
          <p:nvPr/>
        </p:nvSpPr>
        <p:spPr>
          <a:xfrm>
            <a:off x="394554" y="466578"/>
            <a:ext cx="8354891" cy="9304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400">
              <a:spcAft>
                <a:spcPts val="600"/>
              </a:spcAft>
            </a:pPr>
            <a:r>
              <a:rPr lang="en-US" sz="5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Journal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57350" y="1448631"/>
            <a:ext cx="58293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6F4F81E-E0B2-4298-ADF7-B8AD36BFA2AA}"/>
              </a:ext>
            </a:extLst>
          </p:cNvPr>
          <p:cNvSpPr txBox="1"/>
          <p:nvPr/>
        </p:nvSpPr>
        <p:spPr>
          <a:xfrm>
            <a:off x="239952" y="2474893"/>
            <a:ext cx="85094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spcBef>
                <a:spcPts val="600"/>
              </a:spcBef>
            </a:pPr>
            <a:r>
              <a:rPr lang="en-US" sz="2800" dirty="0">
                <a:cs typeface="Calibri Light" panose="020F0302020204030204" pitchFamily="34" charset="0"/>
              </a:rPr>
              <a:t>Select </a:t>
            </a:r>
            <a:r>
              <a:rPr lang="en-US" sz="2800" u="sng" dirty="0">
                <a:cs typeface="Calibri Light" panose="020F0302020204030204" pitchFamily="34" charset="0"/>
              </a:rPr>
              <a:t>one</a:t>
            </a:r>
            <a:r>
              <a:rPr lang="en-US" sz="2800" dirty="0">
                <a:cs typeface="Calibri Light" panose="020F0302020204030204" pitchFamily="34" charset="0"/>
              </a:rPr>
              <a:t> of the Amplify skills. In what ways have you used it to get where you are today?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8ECF515B-0F47-46DF-9BE5-0C397FFA1D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5659082"/>
              </p:ext>
            </p:extLst>
          </p:nvPr>
        </p:nvGraphicFramePr>
        <p:xfrm>
          <a:off x="801310" y="3759513"/>
          <a:ext cx="7541378" cy="2631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476245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EDF61-EDB7-4483-A922-0639E5ABA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85" y="1649508"/>
            <a:ext cx="4019087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6000" dirty="0"/>
              <a:t>Small Group Prep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229D38-4B96-4866-8DF7-630D163DE4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14"/>
          <a:stretch/>
        </p:blipFill>
        <p:spPr>
          <a:xfrm>
            <a:off x="4300326" y="-1"/>
            <a:ext cx="4843674" cy="6858001"/>
          </a:xfrm>
          <a:custGeom>
            <a:avLst/>
            <a:gdLst/>
            <a:ahLst/>
            <a:cxnLst/>
            <a:rect l="l" t="t" r="r" b="b"/>
            <a:pathLst>
              <a:path w="6458232" h="6858001">
                <a:moveTo>
                  <a:pt x="2209000" y="0"/>
                </a:moveTo>
                <a:lnTo>
                  <a:pt x="6458232" y="0"/>
                </a:lnTo>
                <a:lnTo>
                  <a:pt x="6458232" y="6858001"/>
                </a:lnTo>
                <a:lnTo>
                  <a:pt x="651045" y="6858001"/>
                </a:lnTo>
                <a:lnTo>
                  <a:pt x="635146" y="6830200"/>
                </a:lnTo>
                <a:cubicBezTo>
                  <a:pt x="230085" y="6080469"/>
                  <a:pt x="0" y="5221296"/>
                  <a:pt x="0" y="4308089"/>
                </a:cubicBezTo>
                <a:cubicBezTo>
                  <a:pt x="0" y="2572997"/>
                  <a:pt x="830606" y="1032965"/>
                  <a:pt x="2113832" y="68046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80267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BB148B-0F1E-4949-AE44-0B15903CF2E8}"/>
              </a:ext>
            </a:extLst>
          </p:cNvPr>
          <p:cNvSpPr/>
          <p:nvPr/>
        </p:nvSpPr>
        <p:spPr>
          <a:xfrm>
            <a:off x="901826" y="1564091"/>
            <a:ext cx="5119562" cy="26318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9600" kern="1200" dirty="0">
                <a:ln w="0"/>
                <a:solidFill>
                  <a:srgbClr val="005A8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+mj-ea"/>
                <a:cs typeface="+mj-cs"/>
              </a:rPr>
              <a:t>3B’s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2734AC-3D68-4C7A-8213-B72C7783131B}"/>
              </a:ext>
            </a:extLst>
          </p:cNvPr>
          <p:cNvSpPr/>
          <p:nvPr/>
        </p:nvSpPr>
        <p:spPr>
          <a:xfrm>
            <a:off x="4815840" y="1925960"/>
            <a:ext cx="4084470" cy="28311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b="1" kern="1200" dirty="0">
                <a:ln/>
                <a:solidFill>
                  <a:srgbClr val="005A8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Bummer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b="1" cap="none" spc="0" dirty="0">
                <a:ln/>
                <a:solidFill>
                  <a:srgbClr val="005A84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Boast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b="1" kern="1200" cap="none" spc="0" dirty="0">
                <a:ln/>
                <a:solidFill>
                  <a:srgbClr val="005A84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BTW</a:t>
            </a:r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98495719-4CF7-4483-A7D8-628150F7BC9B}"/>
              </a:ext>
            </a:extLst>
          </p:cNvPr>
          <p:cNvSpPr/>
          <p:nvPr/>
        </p:nvSpPr>
        <p:spPr>
          <a:xfrm>
            <a:off x="4108704" y="2121407"/>
            <a:ext cx="609600" cy="2436383"/>
          </a:xfrm>
          <a:prstGeom prst="leftBrac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57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83551" y="343486"/>
            <a:ext cx="8579094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5F635E2-6485-4A55-9C28-CDC2BCC617AB}"/>
              </a:ext>
            </a:extLst>
          </p:cNvPr>
          <p:cNvSpPr txBox="1">
            <a:spLocks/>
          </p:cNvSpPr>
          <p:nvPr/>
        </p:nvSpPr>
        <p:spPr>
          <a:xfrm>
            <a:off x="394554" y="466578"/>
            <a:ext cx="8354891" cy="9304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400">
              <a:spcAft>
                <a:spcPts val="600"/>
              </a:spcAft>
            </a:pPr>
            <a:r>
              <a:rPr lang="en-US" sz="5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3 B’s Prep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57350" y="1448631"/>
            <a:ext cx="58293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 descr="Pencil">
            <a:extLst>
              <a:ext uri="{FF2B5EF4-FFF2-40B4-BE49-F238E27FC236}">
                <a16:creationId xmlns:a16="http://schemas.microsoft.com/office/drawing/2014/main" id="{743E77B5-3E59-4F86-97F8-BEC80CAEC63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71217" y="4211693"/>
            <a:ext cx="2395351" cy="23953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0F380F5-CEC7-49C7-9F83-7D116D71D793}"/>
              </a:ext>
            </a:extLst>
          </p:cNvPr>
          <p:cNvSpPr txBox="1"/>
          <p:nvPr/>
        </p:nvSpPr>
        <p:spPr>
          <a:xfrm>
            <a:off x="577432" y="2604361"/>
            <a:ext cx="7989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Journal Reflection for Small Group Discussion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F4F81E-E0B2-4298-ADF7-B8AD36BFA2AA}"/>
              </a:ext>
            </a:extLst>
          </p:cNvPr>
          <p:cNvSpPr txBox="1"/>
          <p:nvPr/>
        </p:nvSpPr>
        <p:spPr>
          <a:xfrm>
            <a:off x="577432" y="3429000"/>
            <a:ext cx="6909217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defTabSz="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cs typeface="Calibri" panose="020F0502020204030204" pitchFamily="34" charset="0"/>
              </a:rPr>
              <a:t>Bummer: </a:t>
            </a:r>
            <a:r>
              <a:rPr lang="en-US" sz="2800" dirty="0">
                <a:cs typeface="Calibri" panose="020F0502020204030204" pitchFamily="34" charset="0"/>
              </a:rPr>
              <a:t>Concern/disappointment</a:t>
            </a:r>
          </a:p>
          <a:p>
            <a:pPr marL="457200" indent="-457200" defTabSz="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cs typeface="Calibri" panose="020F0502020204030204" pitchFamily="34" charset="0"/>
              </a:rPr>
              <a:t>Boast: </a:t>
            </a:r>
            <a:r>
              <a:rPr lang="en-US" sz="2800" dirty="0">
                <a:cs typeface="Calibri" panose="020F0502020204030204" pitchFamily="34" charset="0"/>
              </a:rPr>
              <a:t>Achievement/accomplishment</a:t>
            </a:r>
          </a:p>
          <a:p>
            <a:pPr marL="457200" indent="-457200" defTabSz="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cs typeface="Calibri" panose="020F0502020204030204" pitchFamily="34" charset="0"/>
              </a:rPr>
              <a:t>BTW: </a:t>
            </a:r>
            <a:r>
              <a:rPr lang="en-US" sz="2800" dirty="0">
                <a:cs typeface="Calibri" panose="020F0502020204030204" pitchFamily="34" charset="0"/>
              </a:rPr>
              <a:t>Upcoming/FYI</a:t>
            </a:r>
          </a:p>
        </p:txBody>
      </p:sp>
    </p:spTree>
    <p:extLst>
      <p:ext uri="{BB962C8B-B14F-4D97-AF65-F5344CB8AC3E}">
        <p14:creationId xmlns:p14="http://schemas.microsoft.com/office/powerpoint/2010/main" val="42631148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67A5604-1D14-493D-875F-9DDA72D304BD}"/>
              </a:ext>
            </a:extLst>
          </p:cNvPr>
          <p:cNvSpPr txBox="1">
            <a:spLocks/>
          </p:cNvSpPr>
          <p:nvPr/>
        </p:nvSpPr>
        <p:spPr>
          <a:xfrm>
            <a:off x="3229726" y="883858"/>
            <a:ext cx="7475220" cy="10156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rgbClr val="4B3E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Session 2:</a:t>
            </a:r>
          </a:p>
          <a:p>
            <a:r>
              <a:rPr lang="en-US" sz="2400" dirty="0">
                <a:solidFill>
                  <a:srgbClr val="4B3E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Deconstructing Gender and Leadership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2893AE16-E5C7-40EF-A78C-0B05D650D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65" y="503846"/>
            <a:ext cx="2762028" cy="1216646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9AF0E0D-137C-42E4-BCC3-A2684D3278ED}"/>
              </a:ext>
            </a:extLst>
          </p:cNvPr>
          <p:cNvCxnSpPr/>
          <p:nvPr/>
        </p:nvCxnSpPr>
        <p:spPr>
          <a:xfrm>
            <a:off x="225287" y="1720492"/>
            <a:ext cx="8634147" cy="0"/>
          </a:xfrm>
          <a:prstGeom prst="line">
            <a:avLst/>
          </a:prstGeom>
          <a:ln w="38100">
            <a:solidFill>
              <a:srgbClr val="0042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AB57E04D-6C52-479C-AD75-3C414D7E4BA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9640" y="2204938"/>
            <a:ext cx="9173640" cy="403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62972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lderType xmlns="05f3f652-0591-4508-859d-026c37258768" xsi:nil="true"/>
    <Owner xmlns="05f3f652-0591-4508-859d-026c37258768">
      <UserInfo>
        <DisplayName/>
        <AccountId xsi:nil="true"/>
        <AccountType/>
      </UserInfo>
    </Owner>
    <Teachers xmlns="05f3f652-0591-4508-859d-026c37258768">
      <UserInfo>
        <DisplayName/>
        <AccountId xsi:nil="true"/>
        <AccountType/>
      </UserInfo>
    </Teachers>
    <Is_Collaboration_Space_Locked xmlns="05f3f652-0591-4508-859d-026c37258768" xsi:nil="true"/>
    <TeamsChannelId xmlns="05f3f652-0591-4508-859d-026c37258768" xsi:nil="true"/>
    <IsNotebookLocked xmlns="05f3f652-0591-4508-859d-026c37258768" xsi:nil="true"/>
    <NotebookType xmlns="05f3f652-0591-4508-859d-026c37258768" xsi:nil="true"/>
    <Students xmlns="05f3f652-0591-4508-859d-026c37258768">
      <UserInfo>
        <DisplayName/>
        <AccountId xsi:nil="true"/>
        <AccountType/>
      </UserInfo>
    </Students>
    <Math_Settings xmlns="05f3f652-0591-4508-859d-026c37258768" xsi:nil="true"/>
    <DefaultSectionNames xmlns="05f3f652-0591-4508-859d-026c37258768" xsi:nil="true"/>
    <Distribution_Groups xmlns="05f3f652-0591-4508-859d-026c37258768" xsi:nil="true"/>
    <Self_Registration_Enabled xmlns="05f3f652-0591-4508-859d-026c37258768" xsi:nil="true"/>
    <AppVersion xmlns="05f3f652-0591-4508-859d-026c37258768" xsi:nil="true"/>
    <Student_Groups xmlns="05f3f652-0591-4508-859d-026c37258768">
      <UserInfo>
        <DisplayName/>
        <AccountId xsi:nil="true"/>
        <AccountType/>
      </UserInfo>
    </Student_Groups>
    <Has_Leaders_Only_SectionGroup xmlns="05f3f652-0591-4508-859d-026c37258768" xsi:nil="true"/>
    <LMS_Mappings xmlns="05f3f652-0591-4508-859d-026c37258768" xsi:nil="true"/>
    <Invited_Teachers xmlns="05f3f652-0591-4508-859d-026c37258768" xsi:nil="true"/>
    <Invited_Leaders xmlns="05f3f652-0591-4508-859d-026c37258768" xsi:nil="true"/>
    <CultureName xmlns="05f3f652-0591-4508-859d-026c37258768" xsi:nil="true"/>
    <Leaders xmlns="05f3f652-0591-4508-859d-026c37258768">
      <UserInfo>
        <DisplayName/>
        <AccountId xsi:nil="true"/>
        <AccountType/>
      </UserInfo>
    </Leaders>
    <Templates xmlns="05f3f652-0591-4508-859d-026c37258768" xsi:nil="true"/>
    <Has_Teacher_Only_SectionGroup xmlns="05f3f652-0591-4508-859d-026c37258768" xsi:nil="true"/>
    <Members xmlns="05f3f652-0591-4508-859d-026c37258768">
      <UserInfo>
        <DisplayName/>
        <AccountId xsi:nil="true"/>
        <AccountType/>
      </UserInfo>
    </Members>
    <Member_Groups xmlns="05f3f652-0591-4508-859d-026c37258768">
      <UserInfo>
        <DisplayName/>
        <AccountId xsi:nil="true"/>
        <AccountType/>
      </UserInfo>
    </Member_Groups>
    <Invited_Members xmlns="05f3f652-0591-4508-859d-026c37258768" xsi:nil="true"/>
    <Invited_Students xmlns="05f3f652-0591-4508-859d-026c3725876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6E82EBB764924A81D7C40BAEEA8AA4" ma:contentTypeVersion="39" ma:contentTypeDescription="Create a new document." ma:contentTypeScope="" ma:versionID="c5eaf9216f6b668539075dfafb59374f">
  <xsd:schema xmlns:xsd="http://www.w3.org/2001/XMLSchema" xmlns:xs="http://www.w3.org/2001/XMLSchema" xmlns:p="http://schemas.microsoft.com/office/2006/metadata/properties" xmlns:ns3="05f3f652-0591-4508-859d-026c37258768" xmlns:ns4="63f99d98-05c5-4b60-bada-d289f0b0228d" targetNamespace="http://schemas.microsoft.com/office/2006/metadata/properties" ma:root="true" ma:fieldsID="ce211a673839a44af7fce666f17383d1" ns3:_="" ns4:_="">
    <xsd:import namespace="05f3f652-0591-4508-859d-026c37258768"/>
    <xsd:import namespace="63f99d98-05c5-4b60-bada-d289f0b0228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3:Leaders" minOccurs="0"/>
                <xsd:element ref="ns3:Members" minOccurs="0"/>
                <xsd:element ref="ns3:Member_Groups" minOccurs="0"/>
                <xsd:element ref="ns3:Invited_Leaders" minOccurs="0"/>
                <xsd:element ref="ns3:Invited_Members" minOccurs="0"/>
                <xsd:element ref="ns3:Has_Leaders_Only_SectionGroup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f3f652-0591-4508-859d-026c372587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NotebookType" ma:index="13" nillable="true" ma:displayName="Notebook Type" ma:internalName="NotebookType">
      <xsd:simpleType>
        <xsd:restriction base="dms:Text"/>
      </xsd:simpleType>
    </xsd:element>
    <xsd:element name="FolderType" ma:index="14" nillable="true" ma:displayName="Folder Type" ma:internalName="FolderType">
      <xsd:simpleType>
        <xsd:restriction base="dms:Text"/>
      </xsd:simpleType>
    </xsd:element>
    <xsd:element name="CultureName" ma:index="15" nillable="true" ma:displayName="Culture Name" ma:internalName="CultureName">
      <xsd:simpleType>
        <xsd:restriction base="dms:Text"/>
      </xsd:simpleType>
    </xsd:element>
    <xsd:element name="AppVersion" ma:index="16" nillable="true" ma:displayName="App Version" ma:internalName="AppVersion">
      <xsd:simpleType>
        <xsd:restriction base="dms:Text"/>
      </xsd:simpleType>
    </xsd:element>
    <xsd:element name="TeamsChannelId" ma:index="17" nillable="true" ma:displayName="Teams Channel Id" ma:internalName="TeamsChannelId">
      <xsd:simpleType>
        <xsd:restriction base="dms:Text"/>
      </xsd:simpleType>
    </xsd:element>
    <xsd:element name="Owner" ma:index="18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9" nillable="true" ma:displayName="Math Settings" ma:internalName="Math_Settings">
      <xsd:simpleType>
        <xsd:restriction base="dms:Text"/>
      </xsd:simpleType>
    </xsd:element>
    <xsd:element name="DefaultSectionNames" ma:index="20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1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2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3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4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5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6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7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8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9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0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1" nillable="true" ma:displayName="Is Collaboration Space Locked" ma:internalName="Is_Collaboration_Space_Locked">
      <xsd:simpleType>
        <xsd:restriction base="dms:Boolean"/>
      </xsd:simpleType>
    </xsd:element>
    <xsd:element name="IsNotebookLocked" ma:index="32" nillable="true" ma:displayName="Is Notebook Locked" ma:internalName="IsNotebookLocked">
      <xsd:simpleType>
        <xsd:restriction base="dms:Boolean"/>
      </xsd:simpleType>
    </xsd:element>
    <xsd:element name="Leaders" ma:index="33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34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35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Leaders" ma:index="36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37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Has_Leaders_Only_SectionGroup" ma:index="38" nillable="true" ma:displayName="Has Leaders Only SectionGroup" ma:internalName="Has_Leaders_Only_SectionGroup">
      <xsd:simpleType>
        <xsd:restriction base="dms:Boolean"/>
      </xsd:simpleType>
    </xsd:element>
    <xsd:element name="MediaServiceGenerationTime" ma:index="3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4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4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4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f99d98-05c5-4b60-bada-d289f0b0228d" elementFormDefault="qualified">
    <xsd:import namespace="http://schemas.microsoft.com/office/2006/documentManagement/types"/>
    <xsd:import namespace="http://schemas.microsoft.com/office/infopath/2007/PartnerControls"/>
    <xsd:element name="SharedWithUsers" ma:index="4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4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4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AF49792-AC65-4034-A09A-B7D77D9A5D2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8F3D24B-4276-4D2E-8B56-FDF137BDCDAC}">
  <ds:schemaRefs>
    <ds:schemaRef ds:uri="http://schemas.microsoft.com/office/2006/metadata/properties"/>
    <ds:schemaRef ds:uri="http://schemas.microsoft.com/office/infopath/2007/PartnerControls"/>
    <ds:schemaRef ds:uri="05f3f652-0591-4508-859d-026c37258768"/>
  </ds:schemaRefs>
</ds:datastoreItem>
</file>

<file path=customXml/itemProps3.xml><?xml version="1.0" encoding="utf-8"?>
<ds:datastoreItem xmlns:ds="http://schemas.openxmlformats.org/officeDocument/2006/customXml" ds:itemID="{2B779001-57BA-49C5-A0FF-50A06F9C19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f3f652-0591-4508-859d-026c37258768"/>
    <ds:schemaRef ds:uri="63f99d98-05c5-4b60-bada-d289f0b022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803</Words>
  <Application>Microsoft Office PowerPoint</Application>
  <PresentationFormat>On-screen Show (4:3)</PresentationFormat>
  <Paragraphs>194</Paragraphs>
  <Slides>29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Arial Black</vt:lpstr>
      <vt:lpstr>Calibri</vt:lpstr>
      <vt:lpstr>Calibri Light</vt:lpstr>
      <vt:lpstr>French Script MT</vt:lpstr>
      <vt:lpstr>Haettenschweiler</vt:lpstr>
      <vt:lpstr>1_Office Theme</vt:lpstr>
      <vt:lpstr> Amplify</vt:lpstr>
      <vt:lpstr>Amplifying  Yourself  &amp; Others</vt:lpstr>
      <vt:lpstr>Amplify 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Guiding Framework</vt:lpstr>
      <vt:lpstr>Inclusion of all genders</vt:lpstr>
      <vt:lpstr>PowerPoint Presentation</vt:lpstr>
      <vt:lpstr>Equity to achieve equality</vt:lpstr>
      <vt:lpstr>PowerPoint Presentation</vt:lpstr>
      <vt:lpstr>PowerPoint Presentation</vt:lpstr>
      <vt:lpstr>Amplify Superpowers</vt:lpstr>
      <vt:lpstr>PowerPoint Presentation</vt:lpstr>
      <vt:lpstr>PowerPoint Presentation</vt:lpstr>
      <vt:lpstr>PowerPoint Presentation</vt:lpstr>
      <vt:lpstr>PowerPoint Presentation</vt:lpstr>
      <vt:lpstr>Amplify Strategies     &amp; Skills</vt:lpstr>
      <vt:lpstr>PowerPoint Presentation</vt:lpstr>
      <vt:lpstr>PowerPoint Presentation</vt:lpstr>
      <vt:lpstr>PowerPoint Presentation</vt:lpstr>
      <vt:lpstr>Small Group Prep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2020-04-23T22:39:06Z</dcterms:created>
  <dcterms:modified xsi:type="dcterms:W3CDTF">2021-04-29T14:41:01Z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0x010100F46E82EBB764924A81D7C40BAEEA8AA4</vt:lpwstr>
  </property>
</Properties>
</file>