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54" r:id="rId4"/>
    <p:sldMasterId id="2147483867" r:id="rId5"/>
  </p:sldMasterIdLst>
  <p:notesMasterIdLst>
    <p:notesMasterId r:id="rId59"/>
  </p:notesMasterIdLst>
  <p:sldIdLst>
    <p:sldId id="257" r:id="rId6"/>
    <p:sldId id="2058" r:id="rId7"/>
    <p:sldId id="2057" r:id="rId8"/>
    <p:sldId id="592" r:id="rId9"/>
    <p:sldId id="641" r:id="rId10"/>
    <p:sldId id="2025" r:id="rId11"/>
    <p:sldId id="2047" r:id="rId12"/>
    <p:sldId id="2049" r:id="rId13"/>
    <p:sldId id="2061" r:id="rId14"/>
    <p:sldId id="2048" r:id="rId15"/>
    <p:sldId id="2050" r:id="rId16"/>
    <p:sldId id="593" r:id="rId17"/>
    <p:sldId id="2062" r:id="rId18"/>
    <p:sldId id="2067" r:id="rId19"/>
    <p:sldId id="2063" r:id="rId20"/>
    <p:sldId id="2064" r:id="rId21"/>
    <p:sldId id="2068" r:id="rId22"/>
    <p:sldId id="2069" r:id="rId23"/>
    <p:sldId id="2070" r:id="rId24"/>
    <p:sldId id="2065" r:id="rId25"/>
    <p:sldId id="2040" r:id="rId26"/>
    <p:sldId id="2046" r:id="rId27"/>
    <p:sldId id="2041" r:id="rId28"/>
    <p:sldId id="2043" r:id="rId29"/>
    <p:sldId id="2042" r:id="rId30"/>
    <p:sldId id="256" r:id="rId31"/>
    <p:sldId id="2051" r:id="rId32"/>
    <p:sldId id="2053" r:id="rId33"/>
    <p:sldId id="2054" r:id="rId34"/>
    <p:sldId id="619" r:id="rId35"/>
    <p:sldId id="2052" r:id="rId36"/>
    <p:sldId id="532" r:id="rId37"/>
    <p:sldId id="2060" r:id="rId38"/>
    <p:sldId id="2022" r:id="rId39"/>
    <p:sldId id="2066" r:id="rId40"/>
    <p:sldId id="476" r:id="rId41"/>
    <p:sldId id="481" r:id="rId42"/>
    <p:sldId id="2055" r:id="rId43"/>
    <p:sldId id="2027" r:id="rId44"/>
    <p:sldId id="2030" r:id="rId45"/>
    <p:sldId id="2028" r:id="rId46"/>
    <p:sldId id="2024" r:id="rId47"/>
    <p:sldId id="2044" r:id="rId48"/>
    <p:sldId id="2045" r:id="rId49"/>
    <p:sldId id="415" r:id="rId50"/>
    <p:sldId id="540" r:id="rId51"/>
    <p:sldId id="477" r:id="rId52"/>
    <p:sldId id="2026" r:id="rId53"/>
    <p:sldId id="617" r:id="rId54"/>
    <p:sldId id="664" r:id="rId55"/>
    <p:sldId id="533" r:id="rId56"/>
    <p:sldId id="498" r:id="rId57"/>
    <p:sldId id="642" r:id="rId5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D70"/>
    <a:srgbClr val="005A84"/>
    <a:srgbClr val="2E6CA4"/>
    <a:srgbClr val="FFCB05"/>
    <a:srgbClr val="4472C4"/>
    <a:srgbClr val="404040"/>
    <a:srgbClr val="FFFFFF"/>
    <a:srgbClr val="B4C7E7"/>
    <a:srgbClr val="5B9BD5"/>
    <a:srgbClr val="0042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54C107-BB90-4EF1-BDF2-BFCFA360D9E8}" v="1135" dt="2020-06-19T16:24:35.8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63" autoAdjust="0"/>
    <p:restoredTop sz="76968" autoAdjust="0"/>
  </p:normalViewPr>
  <p:slideViewPr>
    <p:cSldViewPr snapToGrid="0">
      <p:cViewPr varScale="1">
        <p:scale>
          <a:sx n="88" d="100"/>
          <a:sy n="88" d="100"/>
        </p:scale>
        <p:origin x="2352" y="78"/>
      </p:cViewPr>
      <p:guideLst/>
    </p:cSldViewPr>
  </p:slideViewPr>
  <p:notesTextViewPr>
    <p:cViewPr>
      <p:scale>
        <a:sx n="1" d="1"/>
        <a:sy n="1" d="1"/>
      </p:scale>
      <p:origin x="0" y="0"/>
    </p:cViewPr>
  </p:notesTextViewPr>
  <p:notesViewPr>
    <p:cSldViewPr snapToGrid="0">
      <p:cViewPr varScale="1">
        <p:scale>
          <a:sx n="85" d="100"/>
          <a:sy n="85" d="100"/>
        </p:scale>
        <p:origin x="3846"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_rels/data3.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_rels/data4.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_rels/data5.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diagrams/_rels/data6.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svg"/><Relationship Id="rId1" Type="http://schemas.openxmlformats.org/officeDocument/2006/relationships/image" Target="../media/image44.png"/><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diagrams/_rels/data7.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svg"/><Relationship Id="rId1" Type="http://schemas.openxmlformats.org/officeDocument/2006/relationships/image" Target="../media/image60.png"/><Relationship Id="rId6" Type="http://schemas.openxmlformats.org/officeDocument/2006/relationships/image" Target="../media/image65.svg"/><Relationship Id="rId5" Type="http://schemas.openxmlformats.org/officeDocument/2006/relationships/image" Target="../media/image64.png"/><Relationship Id="rId4" Type="http://schemas.openxmlformats.org/officeDocument/2006/relationships/image" Target="../media/image63.svg"/></Relationships>
</file>

<file path=ppt/diagrams/_rels/data8.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s>
</file>

<file path=ppt/diagrams/_rels/data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77.jpeg"/><Relationship Id="rId1" Type="http://schemas.openxmlformats.org/officeDocument/2006/relationships/image" Target="../media/image76.PNG"/></Relationships>
</file>

<file path=ppt/diagrams/_rels/data1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svg"/><Relationship Id="rId1" Type="http://schemas.openxmlformats.org/officeDocument/2006/relationships/image" Target="../media/image80.png"/><Relationship Id="rId6" Type="http://schemas.openxmlformats.org/officeDocument/2006/relationships/image" Target="../media/image85.svg"/><Relationship Id="rId5" Type="http://schemas.openxmlformats.org/officeDocument/2006/relationships/image" Target="../media/image84.png"/><Relationship Id="rId4" Type="http://schemas.openxmlformats.org/officeDocument/2006/relationships/image" Target="../media/image83.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_rels/drawing3.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_rels/drawing4.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_rels/drawing5.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diagrams/_rels/drawing6.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svg"/><Relationship Id="rId1" Type="http://schemas.openxmlformats.org/officeDocument/2006/relationships/image" Target="../media/image44.png"/><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diagrams/_rels/drawing7.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svg"/><Relationship Id="rId1" Type="http://schemas.openxmlformats.org/officeDocument/2006/relationships/image" Target="../media/image60.png"/><Relationship Id="rId6" Type="http://schemas.openxmlformats.org/officeDocument/2006/relationships/image" Target="../media/image65.svg"/><Relationship Id="rId5" Type="http://schemas.openxmlformats.org/officeDocument/2006/relationships/image" Target="../media/image64.png"/><Relationship Id="rId4" Type="http://schemas.openxmlformats.org/officeDocument/2006/relationships/image" Target="../media/image63.svg"/></Relationships>
</file>

<file path=ppt/diagrams/_rels/drawing8.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s>
</file>

<file path=ppt/diagrams/_rels/drawing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77.jpeg"/><Relationship Id="rId1" Type="http://schemas.openxmlformats.org/officeDocument/2006/relationships/image" Target="../media/image76.PNG"/></Relationships>
</file>

<file path=ppt/diagrams/_rels/drawing1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svg"/><Relationship Id="rId1" Type="http://schemas.openxmlformats.org/officeDocument/2006/relationships/image" Target="../media/image80.png"/><Relationship Id="rId6" Type="http://schemas.openxmlformats.org/officeDocument/2006/relationships/image" Target="../media/image85.svg"/><Relationship Id="rId5" Type="http://schemas.openxmlformats.org/officeDocument/2006/relationships/image" Target="../media/image84.png"/><Relationship Id="rId4" Type="http://schemas.openxmlformats.org/officeDocument/2006/relationships/image" Target="../media/image83.sv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CDB646-5CB9-4733-B2F1-780C1F267404}"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n-US"/>
        </a:p>
      </dgm:t>
    </dgm:pt>
    <dgm:pt modelId="{12BA8136-949A-4C34-A891-0CDA1B320287}">
      <dgm:prSet phldrT="[Text]" custT="1"/>
      <dgm:spPr/>
      <dgm:t>
        <a:bodyPr/>
        <a:lstStyle/>
        <a:p>
          <a:pPr>
            <a:buFont typeface="Symbol" panose="05050102010706020507" pitchFamily="18" charset="2"/>
            <a:buChar char=""/>
          </a:pPr>
          <a:r>
            <a:rPr lang="en-US" sz="2000" dirty="0"/>
            <a:t>Session 1 (5/1/20) Amplifying Yourself and Others</a:t>
          </a:r>
        </a:p>
      </dgm:t>
    </dgm:pt>
    <dgm:pt modelId="{9B33FD68-0AB9-41F2-B337-20ACDAC3FD62}" type="parTrans" cxnId="{7ABBBB59-A52E-48CC-BF64-A469351D4648}">
      <dgm:prSet/>
      <dgm:spPr/>
      <dgm:t>
        <a:bodyPr/>
        <a:lstStyle/>
        <a:p>
          <a:endParaRPr lang="en-US" sz="4400"/>
        </a:p>
      </dgm:t>
    </dgm:pt>
    <dgm:pt modelId="{A8E15F43-491B-4127-B415-10927D49A6EA}" type="sibTrans" cxnId="{7ABBBB59-A52E-48CC-BF64-A469351D4648}">
      <dgm:prSet/>
      <dgm:spPr/>
      <dgm:t>
        <a:bodyPr/>
        <a:lstStyle/>
        <a:p>
          <a:endParaRPr lang="en-US" sz="4400"/>
        </a:p>
      </dgm:t>
    </dgm:pt>
    <dgm:pt modelId="{D9BD423D-F295-44D2-9B67-AE0372822402}">
      <dgm:prSet custT="1"/>
      <dgm:spPr>
        <a:solidFill>
          <a:schemeClr val="bg1"/>
        </a:solidFill>
      </dgm:spPr>
      <dgm:t>
        <a:bodyPr/>
        <a:lstStyle/>
        <a:p>
          <a:pPr>
            <a:buFont typeface="Symbol" panose="05050102010706020507" pitchFamily="18" charset="2"/>
            <a:buChar char=""/>
          </a:pPr>
          <a:r>
            <a:rPr lang="en-US" sz="2000" dirty="0"/>
            <a:t>Session 2 (5/8/20) Deconstructing Gender and Leadership</a:t>
          </a:r>
        </a:p>
      </dgm:t>
    </dgm:pt>
    <dgm:pt modelId="{96F0666F-501F-469B-9738-B023BE9D6C3D}" type="parTrans" cxnId="{4E299697-D629-4CEA-A369-81FC161BA00C}">
      <dgm:prSet/>
      <dgm:spPr/>
      <dgm:t>
        <a:bodyPr/>
        <a:lstStyle/>
        <a:p>
          <a:endParaRPr lang="en-US" sz="4400"/>
        </a:p>
      </dgm:t>
    </dgm:pt>
    <dgm:pt modelId="{2F4CA2E7-94B8-4BC1-88AC-F9B8FCA0F20A}" type="sibTrans" cxnId="{4E299697-D629-4CEA-A369-81FC161BA00C}">
      <dgm:prSet/>
      <dgm:spPr/>
      <dgm:t>
        <a:bodyPr/>
        <a:lstStyle/>
        <a:p>
          <a:endParaRPr lang="en-US" sz="4400"/>
        </a:p>
      </dgm:t>
    </dgm:pt>
    <dgm:pt modelId="{2DFD1186-F46C-4B19-B6C3-682672CB8FB0}">
      <dgm:prSet custT="1"/>
      <dgm:spPr>
        <a:noFill/>
      </dgm:spPr>
      <dgm:t>
        <a:bodyPr/>
        <a:lstStyle/>
        <a:p>
          <a:pPr>
            <a:buFont typeface="Symbol" panose="05050102010706020507" pitchFamily="18" charset="2"/>
            <a:buChar char=""/>
          </a:pPr>
          <a:r>
            <a:rPr lang="en-US" sz="2000" dirty="0"/>
            <a:t>Session 3 (5/15/20) Expanding Identity to Values and Strengths</a:t>
          </a:r>
        </a:p>
      </dgm:t>
    </dgm:pt>
    <dgm:pt modelId="{4F3E5A5B-3BF0-467E-97F7-A25C34FED7F3}" type="parTrans" cxnId="{A41351D0-597C-41DD-BB40-DF2F3866211B}">
      <dgm:prSet/>
      <dgm:spPr/>
      <dgm:t>
        <a:bodyPr/>
        <a:lstStyle/>
        <a:p>
          <a:endParaRPr lang="en-US" sz="4400"/>
        </a:p>
      </dgm:t>
    </dgm:pt>
    <dgm:pt modelId="{62B04F52-93C4-407D-B96A-428375CBFE12}" type="sibTrans" cxnId="{A41351D0-597C-41DD-BB40-DF2F3866211B}">
      <dgm:prSet/>
      <dgm:spPr/>
      <dgm:t>
        <a:bodyPr/>
        <a:lstStyle/>
        <a:p>
          <a:endParaRPr lang="en-US" sz="4400"/>
        </a:p>
      </dgm:t>
    </dgm:pt>
    <dgm:pt modelId="{0E03E13C-970B-4689-9B44-896B40F4B2D6}">
      <dgm:prSet custT="1"/>
      <dgm:spPr>
        <a:noFill/>
      </dgm:spPr>
      <dgm:t>
        <a:bodyPr/>
        <a:lstStyle/>
        <a:p>
          <a:pPr>
            <a:buFont typeface="Symbol" panose="05050102010706020507" pitchFamily="18" charset="2"/>
            <a:buChar char=""/>
          </a:pPr>
          <a:r>
            <a:rPr lang="en-US" sz="2000" dirty="0"/>
            <a:t>Session 4 (5/22/20) Cracking the Confidence Code</a:t>
          </a:r>
        </a:p>
      </dgm:t>
    </dgm:pt>
    <dgm:pt modelId="{3CE345FB-8063-4C42-8A35-320E6FB9825C}" type="parTrans" cxnId="{5D3D1D96-1FE0-4A80-9FCB-951C61674987}">
      <dgm:prSet/>
      <dgm:spPr/>
      <dgm:t>
        <a:bodyPr/>
        <a:lstStyle/>
        <a:p>
          <a:endParaRPr lang="en-US" sz="4400"/>
        </a:p>
      </dgm:t>
    </dgm:pt>
    <dgm:pt modelId="{75BA4845-83C1-452A-9A0D-F26AF9F6727C}" type="sibTrans" cxnId="{5D3D1D96-1FE0-4A80-9FCB-951C61674987}">
      <dgm:prSet/>
      <dgm:spPr/>
      <dgm:t>
        <a:bodyPr/>
        <a:lstStyle/>
        <a:p>
          <a:endParaRPr lang="en-US" sz="4400"/>
        </a:p>
      </dgm:t>
    </dgm:pt>
    <dgm:pt modelId="{460898F0-5537-4470-95F7-868830321D9F}">
      <dgm:prSet custT="1"/>
      <dgm:spPr>
        <a:noFill/>
      </dgm:spPr>
      <dgm:t>
        <a:bodyPr/>
        <a:lstStyle/>
        <a:p>
          <a:pPr>
            <a:buFont typeface="Symbol" panose="05050102010706020507" pitchFamily="18" charset="2"/>
            <a:buChar char=""/>
          </a:pPr>
          <a:r>
            <a:rPr lang="en-US" sz="2000" dirty="0"/>
            <a:t>Session 5 (5/29/20) Cultivating Resilience </a:t>
          </a:r>
        </a:p>
      </dgm:t>
    </dgm:pt>
    <dgm:pt modelId="{F6637798-B4F4-4DF5-BCD0-BC6EDA889382}" type="parTrans" cxnId="{E215D7C7-067B-430C-907B-29E5E2E370AB}">
      <dgm:prSet/>
      <dgm:spPr/>
      <dgm:t>
        <a:bodyPr/>
        <a:lstStyle/>
        <a:p>
          <a:endParaRPr lang="en-US" sz="4400"/>
        </a:p>
      </dgm:t>
    </dgm:pt>
    <dgm:pt modelId="{F3729708-97FF-426A-BBCF-BC1CD7A6C46F}" type="sibTrans" cxnId="{E215D7C7-067B-430C-907B-29E5E2E370AB}">
      <dgm:prSet/>
      <dgm:spPr/>
      <dgm:t>
        <a:bodyPr/>
        <a:lstStyle/>
        <a:p>
          <a:endParaRPr lang="en-US" sz="4400"/>
        </a:p>
      </dgm:t>
    </dgm:pt>
    <dgm:pt modelId="{CC867C31-4688-45E4-8DB1-1310B3B94377}">
      <dgm:prSet custT="1"/>
      <dgm:spPr>
        <a:noFill/>
      </dgm:spPr>
      <dgm:t>
        <a:bodyPr/>
        <a:lstStyle/>
        <a:p>
          <a:pPr>
            <a:buFont typeface="Symbol" panose="05050102010706020507" pitchFamily="18" charset="2"/>
            <a:buChar char=""/>
          </a:pPr>
          <a:r>
            <a:rPr lang="en-US" sz="2000" dirty="0"/>
            <a:t>Session 6 (6/5/20) Building Inclusive Organizations</a:t>
          </a:r>
        </a:p>
      </dgm:t>
    </dgm:pt>
    <dgm:pt modelId="{2D2B5988-515B-4C64-895C-93C62C702ABE}" type="parTrans" cxnId="{AE24557E-1254-4C26-B99A-938C5C09B1CE}">
      <dgm:prSet/>
      <dgm:spPr/>
      <dgm:t>
        <a:bodyPr/>
        <a:lstStyle/>
        <a:p>
          <a:endParaRPr lang="en-US" sz="4400"/>
        </a:p>
      </dgm:t>
    </dgm:pt>
    <dgm:pt modelId="{77897461-427D-4BB7-B369-DCDABB2FA367}" type="sibTrans" cxnId="{AE24557E-1254-4C26-B99A-938C5C09B1CE}">
      <dgm:prSet/>
      <dgm:spPr/>
      <dgm:t>
        <a:bodyPr/>
        <a:lstStyle/>
        <a:p>
          <a:endParaRPr lang="en-US" sz="4400"/>
        </a:p>
      </dgm:t>
    </dgm:pt>
    <dgm:pt modelId="{72F04B06-AD39-4498-8570-1B71E8979C11}">
      <dgm:prSet custT="1"/>
      <dgm:spPr>
        <a:noFill/>
      </dgm:spPr>
      <dgm:t>
        <a:bodyPr/>
        <a:lstStyle/>
        <a:p>
          <a:pPr>
            <a:buFont typeface="Symbol" panose="05050102010706020507" pitchFamily="18" charset="2"/>
            <a:buChar char=""/>
          </a:pPr>
          <a:r>
            <a:rPr lang="en-US" sz="2000" dirty="0"/>
            <a:t>Session 7 (6/12/20) Creating Change through Community</a:t>
          </a:r>
        </a:p>
      </dgm:t>
    </dgm:pt>
    <dgm:pt modelId="{919BE2CE-0E23-4B33-B414-942345A998EF}" type="parTrans" cxnId="{75E8473B-ECD4-4105-94C8-51B75A9B4CB1}">
      <dgm:prSet/>
      <dgm:spPr/>
      <dgm:t>
        <a:bodyPr/>
        <a:lstStyle/>
        <a:p>
          <a:endParaRPr lang="en-US" sz="4400"/>
        </a:p>
      </dgm:t>
    </dgm:pt>
    <dgm:pt modelId="{7941980C-B835-4372-B550-290BF46EBA1B}" type="sibTrans" cxnId="{75E8473B-ECD4-4105-94C8-51B75A9B4CB1}">
      <dgm:prSet/>
      <dgm:spPr/>
      <dgm:t>
        <a:bodyPr/>
        <a:lstStyle/>
        <a:p>
          <a:endParaRPr lang="en-US" sz="4400"/>
        </a:p>
      </dgm:t>
    </dgm:pt>
    <dgm:pt modelId="{E6DAF2FE-D158-4534-934D-A4CA80C69488}">
      <dgm:prSet custT="1"/>
      <dgm:spPr>
        <a:solidFill>
          <a:srgbClr val="FFC000"/>
        </a:solidFill>
      </dgm:spPr>
      <dgm:t>
        <a:bodyPr/>
        <a:lstStyle/>
        <a:p>
          <a:pPr>
            <a:buFont typeface="Symbol" panose="05050102010706020507" pitchFamily="18" charset="2"/>
            <a:buChar char=""/>
          </a:pPr>
          <a:r>
            <a:rPr lang="en-US" sz="2000" dirty="0"/>
            <a:t>Session 8 (6/19/20) Sustaining a Movement</a:t>
          </a:r>
        </a:p>
      </dgm:t>
    </dgm:pt>
    <dgm:pt modelId="{C7104DF1-F6A8-4E4F-B55A-798777641DB9}" type="parTrans" cxnId="{CDC319AE-2EA6-44F7-A065-942311CC5742}">
      <dgm:prSet/>
      <dgm:spPr/>
      <dgm:t>
        <a:bodyPr/>
        <a:lstStyle/>
        <a:p>
          <a:endParaRPr lang="en-US" sz="4400"/>
        </a:p>
      </dgm:t>
    </dgm:pt>
    <dgm:pt modelId="{F0786963-C871-46F7-AB26-2D6508C790F3}" type="sibTrans" cxnId="{CDC319AE-2EA6-44F7-A065-942311CC5742}">
      <dgm:prSet/>
      <dgm:spPr/>
      <dgm:t>
        <a:bodyPr/>
        <a:lstStyle/>
        <a:p>
          <a:endParaRPr lang="en-US" sz="4400"/>
        </a:p>
      </dgm:t>
    </dgm:pt>
    <dgm:pt modelId="{41E489EF-95A2-4103-9CA2-F90B80D8E40A}">
      <dgm:prSet custT="1"/>
      <dgm:spPr/>
      <dgm:t>
        <a:bodyPr/>
        <a:lstStyle/>
        <a:p>
          <a:r>
            <a:rPr lang="en-US" sz="1600" dirty="0"/>
            <a:t>Make-up sessions will take place Wednesdays at 4 p.m. Zoom info on the website.</a:t>
          </a:r>
        </a:p>
      </dgm:t>
    </dgm:pt>
    <dgm:pt modelId="{E6C46F2A-B4C5-4EC8-89CF-3AD8F00476C6}" type="parTrans" cxnId="{6DEC133A-656E-492E-8AF0-C453CB128A54}">
      <dgm:prSet/>
      <dgm:spPr/>
      <dgm:t>
        <a:bodyPr/>
        <a:lstStyle/>
        <a:p>
          <a:endParaRPr lang="en-US" sz="2800"/>
        </a:p>
      </dgm:t>
    </dgm:pt>
    <dgm:pt modelId="{88AB5C8B-5862-407B-81B2-50B2799637F8}" type="sibTrans" cxnId="{6DEC133A-656E-492E-8AF0-C453CB128A54}">
      <dgm:prSet/>
      <dgm:spPr/>
      <dgm:t>
        <a:bodyPr/>
        <a:lstStyle/>
        <a:p>
          <a:endParaRPr lang="en-US" sz="2800"/>
        </a:p>
      </dgm:t>
    </dgm:pt>
    <dgm:pt modelId="{0C19F0AA-853E-4A4B-A1BA-76E4335191FE}" type="pres">
      <dgm:prSet presAssocID="{20CDB646-5CB9-4733-B2F1-780C1F267404}" presName="linear" presStyleCnt="0">
        <dgm:presLayoutVars>
          <dgm:animLvl val="lvl"/>
          <dgm:resizeHandles val="exact"/>
        </dgm:presLayoutVars>
      </dgm:prSet>
      <dgm:spPr/>
    </dgm:pt>
    <dgm:pt modelId="{63E005D6-D991-46FC-9070-09ECB9E62AF0}" type="pres">
      <dgm:prSet presAssocID="{12BA8136-949A-4C34-A891-0CDA1B320287}" presName="parentText" presStyleLbl="node1" presStyleIdx="0" presStyleCnt="9">
        <dgm:presLayoutVars>
          <dgm:chMax val="0"/>
          <dgm:bulletEnabled val="1"/>
        </dgm:presLayoutVars>
      </dgm:prSet>
      <dgm:spPr/>
    </dgm:pt>
    <dgm:pt modelId="{A33F6917-488F-44F3-9EC4-7E266D34C8DC}" type="pres">
      <dgm:prSet presAssocID="{A8E15F43-491B-4127-B415-10927D49A6EA}" presName="spacer" presStyleCnt="0"/>
      <dgm:spPr/>
    </dgm:pt>
    <dgm:pt modelId="{073068A7-C588-4267-8978-B3EB80858E19}" type="pres">
      <dgm:prSet presAssocID="{D9BD423D-F295-44D2-9B67-AE0372822402}" presName="parentText" presStyleLbl="node1" presStyleIdx="1" presStyleCnt="9">
        <dgm:presLayoutVars>
          <dgm:chMax val="0"/>
          <dgm:bulletEnabled val="1"/>
        </dgm:presLayoutVars>
      </dgm:prSet>
      <dgm:spPr/>
    </dgm:pt>
    <dgm:pt modelId="{77F4F73A-E571-4B10-B483-3A1702FED624}" type="pres">
      <dgm:prSet presAssocID="{2F4CA2E7-94B8-4BC1-88AC-F9B8FCA0F20A}" presName="spacer" presStyleCnt="0"/>
      <dgm:spPr/>
    </dgm:pt>
    <dgm:pt modelId="{F0C0FBF9-7AB3-4129-A617-35BA99313D0E}" type="pres">
      <dgm:prSet presAssocID="{2DFD1186-F46C-4B19-B6C3-682672CB8FB0}" presName="parentText" presStyleLbl="node1" presStyleIdx="2" presStyleCnt="9">
        <dgm:presLayoutVars>
          <dgm:chMax val="0"/>
          <dgm:bulletEnabled val="1"/>
        </dgm:presLayoutVars>
      </dgm:prSet>
      <dgm:spPr/>
    </dgm:pt>
    <dgm:pt modelId="{D60019E9-4B15-4601-AE5B-17B7A75E0097}" type="pres">
      <dgm:prSet presAssocID="{62B04F52-93C4-407D-B96A-428375CBFE12}" presName="spacer" presStyleCnt="0"/>
      <dgm:spPr/>
    </dgm:pt>
    <dgm:pt modelId="{D55709C1-C855-4448-892A-3AAE3BA81F97}" type="pres">
      <dgm:prSet presAssocID="{0E03E13C-970B-4689-9B44-896B40F4B2D6}" presName="parentText" presStyleLbl="node1" presStyleIdx="3" presStyleCnt="9">
        <dgm:presLayoutVars>
          <dgm:chMax val="0"/>
          <dgm:bulletEnabled val="1"/>
        </dgm:presLayoutVars>
      </dgm:prSet>
      <dgm:spPr/>
    </dgm:pt>
    <dgm:pt modelId="{AF4F23BB-EC25-4E19-A4CE-7771C5B5D728}" type="pres">
      <dgm:prSet presAssocID="{75BA4845-83C1-452A-9A0D-F26AF9F6727C}" presName="spacer" presStyleCnt="0"/>
      <dgm:spPr/>
    </dgm:pt>
    <dgm:pt modelId="{386189AB-0E02-4AB8-A288-14476A18730F}" type="pres">
      <dgm:prSet presAssocID="{460898F0-5537-4470-95F7-868830321D9F}" presName="parentText" presStyleLbl="node1" presStyleIdx="4" presStyleCnt="9">
        <dgm:presLayoutVars>
          <dgm:chMax val="0"/>
          <dgm:bulletEnabled val="1"/>
        </dgm:presLayoutVars>
      </dgm:prSet>
      <dgm:spPr/>
    </dgm:pt>
    <dgm:pt modelId="{250EFB50-6832-403D-931D-E637B6ABD93F}" type="pres">
      <dgm:prSet presAssocID="{F3729708-97FF-426A-BBCF-BC1CD7A6C46F}" presName="spacer" presStyleCnt="0"/>
      <dgm:spPr/>
    </dgm:pt>
    <dgm:pt modelId="{903EAA85-010B-4148-BD1A-9F12769ACA61}" type="pres">
      <dgm:prSet presAssocID="{CC867C31-4688-45E4-8DB1-1310B3B94377}" presName="parentText" presStyleLbl="node1" presStyleIdx="5" presStyleCnt="9">
        <dgm:presLayoutVars>
          <dgm:chMax val="0"/>
          <dgm:bulletEnabled val="1"/>
        </dgm:presLayoutVars>
      </dgm:prSet>
      <dgm:spPr/>
    </dgm:pt>
    <dgm:pt modelId="{3126980D-6F16-4753-82B0-8ED49750A54E}" type="pres">
      <dgm:prSet presAssocID="{77897461-427D-4BB7-B369-DCDABB2FA367}" presName="spacer" presStyleCnt="0"/>
      <dgm:spPr/>
    </dgm:pt>
    <dgm:pt modelId="{B1E93340-C86C-4387-8CFC-200C68DF99D9}" type="pres">
      <dgm:prSet presAssocID="{72F04B06-AD39-4498-8570-1B71E8979C11}" presName="parentText" presStyleLbl="node1" presStyleIdx="6" presStyleCnt="9">
        <dgm:presLayoutVars>
          <dgm:chMax val="0"/>
          <dgm:bulletEnabled val="1"/>
        </dgm:presLayoutVars>
      </dgm:prSet>
      <dgm:spPr/>
    </dgm:pt>
    <dgm:pt modelId="{77981FD8-7A3F-4E59-9442-8445BE1B32AF}" type="pres">
      <dgm:prSet presAssocID="{7941980C-B835-4372-B550-290BF46EBA1B}" presName="spacer" presStyleCnt="0"/>
      <dgm:spPr/>
    </dgm:pt>
    <dgm:pt modelId="{6021FA2A-435D-4096-AFA9-4A3D9D6EF7B7}" type="pres">
      <dgm:prSet presAssocID="{E6DAF2FE-D158-4534-934D-A4CA80C69488}" presName="parentText" presStyleLbl="node1" presStyleIdx="7" presStyleCnt="9">
        <dgm:presLayoutVars>
          <dgm:chMax val="0"/>
          <dgm:bulletEnabled val="1"/>
        </dgm:presLayoutVars>
      </dgm:prSet>
      <dgm:spPr/>
    </dgm:pt>
    <dgm:pt modelId="{19CEFAF6-1AA8-4A0C-BC60-A4AF3D9E7394}" type="pres">
      <dgm:prSet presAssocID="{F0786963-C871-46F7-AB26-2D6508C790F3}" presName="spacer" presStyleCnt="0"/>
      <dgm:spPr/>
    </dgm:pt>
    <dgm:pt modelId="{3ABB8D66-AAB2-4CB3-9486-78E9FDC0E29E}" type="pres">
      <dgm:prSet presAssocID="{41E489EF-95A2-4103-9CA2-F90B80D8E40A}" presName="parentText" presStyleLbl="node1" presStyleIdx="8" presStyleCnt="9">
        <dgm:presLayoutVars>
          <dgm:chMax val="0"/>
          <dgm:bulletEnabled val="1"/>
        </dgm:presLayoutVars>
      </dgm:prSet>
      <dgm:spPr/>
    </dgm:pt>
  </dgm:ptLst>
  <dgm:cxnLst>
    <dgm:cxn modelId="{266D8221-A729-48F4-91DA-4614BA541B62}" type="presOf" srcId="{41E489EF-95A2-4103-9CA2-F90B80D8E40A}" destId="{3ABB8D66-AAB2-4CB3-9486-78E9FDC0E29E}" srcOrd="0" destOrd="0" presId="urn:microsoft.com/office/officeart/2005/8/layout/vList2"/>
    <dgm:cxn modelId="{76E3742E-31C3-4477-A4DD-C46E22EDF0BA}" type="presOf" srcId="{20CDB646-5CB9-4733-B2F1-780C1F267404}" destId="{0C19F0AA-853E-4A4B-A1BA-76E4335191FE}" srcOrd="0" destOrd="0" presId="urn:microsoft.com/office/officeart/2005/8/layout/vList2"/>
    <dgm:cxn modelId="{107E4A32-074D-4416-AECF-EEE767DEC28F}" type="presOf" srcId="{460898F0-5537-4470-95F7-868830321D9F}" destId="{386189AB-0E02-4AB8-A288-14476A18730F}" srcOrd="0" destOrd="0" presId="urn:microsoft.com/office/officeart/2005/8/layout/vList2"/>
    <dgm:cxn modelId="{6DEC133A-656E-492E-8AF0-C453CB128A54}" srcId="{20CDB646-5CB9-4733-B2F1-780C1F267404}" destId="{41E489EF-95A2-4103-9CA2-F90B80D8E40A}" srcOrd="8" destOrd="0" parTransId="{E6C46F2A-B4C5-4EC8-89CF-3AD8F00476C6}" sibTransId="{88AB5C8B-5862-407B-81B2-50B2799637F8}"/>
    <dgm:cxn modelId="{75E8473B-ECD4-4105-94C8-51B75A9B4CB1}" srcId="{20CDB646-5CB9-4733-B2F1-780C1F267404}" destId="{72F04B06-AD39-4498-8570-1B71E8979C11}" srcOrd="6" destOrd="0" parTransId="{919BE2CE-0E23-4B33-B414-942345A998EF}" sibTransId="{7941980C-B835-4372-B550-290BF46EBA1B}"/>
    <dgm:cxn modelId="{4E54C05C-60EE-470E-9A43-5D151532A3E6}" type="presOf" srcId="{D9BD423D-F295-44D2-9B67-AE0372822402}" destId="{073068A7-C588-4267-8978-B3EB80858E19}" srcOrd="0" destOrd="0" presId="urn:microsoft.com/office/officeart/2005/8/layout/vList2"/>
    <dgm:cxn modelId="{C4707047-E950-4B95-A09C-BB2420EE2473}" type="presOf" srcId="{12BA8136-949A-4C34-A891-0CDA1B320287}" destId="{63E005D6-D991-46FC-9070-09ECB9E62AF0}" srcOrd="0" destOrd="0" presId="urn:microsoft.com/office/officeart/2005/8/layout/vList2"/>
    <dgm:cxn modelId="{7ABBBB59-A52E-48CC-BF64-A469351D4648}" srcId="{20CDB646-5CB9-4733-B2F1-780C1F267404}" destId="{12BA8136-949A-4C34-A891-0CDA1B320287}" srcOrd="0" destOrd="0" parTransId="{9B33FD68-0AB9-41F2-B337-20ACDAC3FD62}" sibTransId="{A8E15F43-491B-4127-B415-10927D49A6EA}"/>
    <dgm:cxn modelId="{AE24557E-1254-4C26-B99A-938C5C09B1CE}" srcId="{20CDB646-5CB9-4733-B2F1-780C1F267404}" destId="{CC867C31-4688-45E4-8DB1-1310B3B94377}" srcOrd="5" destOrd="0" parTransId="{2D2B5988-515B-4C64-895C-93C62C702ABE}" sibTransId="{77897461-427D-4BB7-B369-DCDABB2FA367}"/>
    <dgm:cxn modelId="{F9DD288B-C9A6-4010-BEC9-242B93AA3928}" type="presOf" srcId="{72F04B06-AD39-4498-8570-1B71E8979C11}" destId="{B1E93340-C86C-4387-8CFC-200C68DF99D9}" srcOrd="0" destOrd="0" presId="urn:microsoft.com/office/officeart/2005/8/layout/vList2"/>
    <dgm:cxn modelId="{5D3D1D96-1FE0-4A80-9FCB-951C61674987}" srcId="{20CDB646-5CB9-4733-B2F1-780C1F267404}" destId="{0E03E13C-970B-4689-9B44-896B40F4B2D6}" srcOrd="3" destOrd="0" parTransId="{3CE345FB-8063-4C42-8A35-320E6FB9825C}" sibTransId="{75BA4845-83C1-452A-9A0D-F26AF9F6727C}"/>
    <dgm:cxn modelId="{4E299697-D629-4CEA-A369-81FC161BA00C}" srcId="{20CDB646-5CB9-4733-B2F1-780C1F267404}" destId="{D9BD423D-F295-44D2-9B67-AE0372822402}" srcOrd="1" destOrd="0" parTransId="{96F0666F-501F-469B-9738-B023BE9D6C3D}" sibTransId="{2F4CA2E7-94B8-4BC1-88AC-F9B8FCA0F20A}"/>
    <dgm:cxn modelId="{CDC319AE-2EA6-44F7-A065-942311CC5742}" srcId="{20CDB646-5CB9-4733-B2F1-780C1F267404}" destId="{E6DAF2FE-D158-4534-934D-A4CA80C69488}" srcOrd="7" destOrd="0" parTransId="{C7104DF1-F6A8-4E4F-B55A-798777641DB9}" sibTransId="{F0786963-C871-46F7-AB26-2D6508C790F3}"/>
    <dgm:cxn modelId="{98C266B4-9ED1-4292-A680-BB6E5E63369E}" type="presOf" srcId="{E6DAF2FE-D158-4534-934D-A4CA80C69488}" destId="{6021FA2A-435D-4096-AFA9-4A3D9D6EF7B7}" srcOrd="0" destOrd="0" presId="urn:microsoft.com/office/officeart/2005/8/layout/vList2"/>
    <dgm:cxn modelId="{E215D7C7-067B-430C-907B-29E5E2E370AB}" srcId="{20CDB646-5CB9-4733-B2F1-780C1F267404}" destId="{460898F0-5537-4470-95F7-868830321D9F}" srcOrd="4" destOrd="0" parTransId="{F6637798-B4F4-4DF5-BCD0-BC6EDA889382}" sibTransId="{F3729708-97FF-426A-BBCF-BC1CD7A6C46F}"/>
    <dgm:cxn modelId="{7A82EDCF-20EC-44C1-B998-08A7636CFF43}" type="presOf" srcId="{CC867C31-4688-45E4-8DB1-1310B3B94377}" destId="{903EAA85-010B-4148-BD1A-9F12769ACA61}" srcOrd="0" destOrd="0" presId="urn:microsoft.com/office/officeart/2005/8/layout/vList2"/>
    <dgm:cxn modelId="{A41351D0-597C-41DD-BB40-DF2F3866211B}" srcId="{20CDB646-5CB9-4733-B2F1-780C1F267404}" destId="{2DFD1186-F46C-4B19-B6C3-682672CB8FB0}" srcOrd="2" destOrd="0" parTransId="{4F3E5A5B-3BF0-467E-97F7-A25C34FED7F3}" sibTransId="{62B04F52-93C4-407D-B96A-428375CBFE12}"/>
    <dgm:cxn modelId="{55451DF7-FC18-4734-BA72-E21C8086C846}" type="presOf" srcId="{0E03E13C-970B-4689-9B44-896B40F4B2D6}" destId="{D55709C1-C855-4448-892A-3AAE3BA81F97}" srcOrd="0" destOrd="0" presId="urn:microsoft.com/office/officeart/2005/8/layout/vList2"/>
    <dgm:cxn modelId="{1B97C6F7-70EC-4F72-B0F7-6F3F0D39CD7C}" type="presOf" srcId="{2DFD1186-F46C-4B19-B6C3-682672CB8FB0}" destId="{F0C0FBF9-7AB3-4129-A617-35BA99313D0E}" srcOrd="0" destOrd="0" presId="urn:microsoft.com/office/officeart/2005/8/layout/vList2"/>
    <dgm:cxn modelId="{8874CCD3-F500-4C21-BD62-6915DCA919CF}" type="presParOf" srcId="{0C19F0AA-853E-4A4B-A1BA-76E4335191FE}" destId="{63E005D6-D991-46FC-9070-09ECB9E62AF0}" srcOrd="0" destOrd="0" presId="urn:microsoft.com/office/officeart/2005/8/layout/vList2"/>
    <dgm:cxn modelId="{5D387FA1-17F0-49DB-9694-D8317447DBB8}" type="presParOf" srcId="{0C19F0AA-853E-4A4B-A1BA-76E4335191FE}" destId="{A33F6917-488F-44F3-9EC4-7E266D34C8DC}" srcOrd="1" destOrd="0" presId="urn:microsoft.com/office/officeart/2005/8/layout/vList2"/>
    <dgm:cxn modelId="{2AE1EF92-0B4C-40FF-876B-8528DFEB45C4}" type="presParOf" srcId="{0C19F0AA-853E-4A4B-A1BA-76E4335191FE}" destId="{073068A7-C588-4267-8978-B3EB80858E19}" srcOrd="2" destOrd="0" presId="urn:microsoft.com/office/officeart/2005/8/layout/vList2"/>
    <dgm:cxn modelId="{44CE9243-D2CB-46C4-A22F-BC0EA69958A5}" type="presParOf" srcId="{0C19F0AA-853E-4A4B-A1BA-76E4335191FE}" destId="{77F4F73A-E571-4B10-B483-3A1702FED624}" srcOrd="3" destOrd="0" presId="urn:microsoft.com/office/officeart/2005/8/layout/vList2"/>
    <dgm:cxn modelId="{9F48ECFF-0F0B-4A24-BFF6-EF8D1C38CEF5}" type="presParOf" srcId="{0C19F0AA-853E-4A4B-A1BA-76E4335191FE}" destId="{F0C0FBF9-7AB3-4129-A617-35BA99313D0E}" srcOrd="4" destOrd="0" presId="urn:microsoft.com/office/officeart/2005/8/layout/vList2"/>
    <dgm:cxn modelId="{673BE42D-769F-4EB5-B4A7-9E3C3EEC78BA}" type="presParOf" srcId="{0C19F0AA-853E-4A4B-A1BA-76E4335191FE}" destId="{D60019E9-4B15-4601-AE5B-17B7A75E0097}" srcOrd="5" destOrd="0" presId="urn:microsoft.com/office/officeart/2005/8/layout/vList2"/>
    <dgm:cxn modelId="{4B8D833C-F661-4F06-AF5B-BB79D32F4294}" type="presParOf" srcId="{0C19F0AA-853E-4A4B-A1BA-76E4335191FE}" destId="{D55709C1-C855-4448-892A-3AAE3BA81F97}" srcOrd="6" destOrd="0" presId="urn:microsoft.com/office/officeart/2005/8/layout/vList2"/>
    <dgm:cxn modelId="{0E991FE6-80BE-495F-BA36-A5EF9FC0570B}" type="presParOf" srcId="{0C19F0AA-853E-4A4B-A1BA-76E4335191FE}" destId="{AF4F23BB-EC25-4E19-A4CE-7771C5B5D728}" srcOrd="7" destOrd="0" presId="urn:microsoft.com/office/officeart/2005/8/layout/vList2"/>
    <dgm:cxn modelId="{BC1C9CA0-32E5-42A4-9DD9-0982995AB30A}" type="presParOf" srcId="{0C19F0AA-853E-4A4B-A1BA-76E4335191FE}" destId="{386189AB-0E02-4AB8-A288-14476A18730F}" srcOrd="8" destOrd="0" presId="urn:microsoft.com/office/officeart/2005/8/layout/vList2"/>
    <dgm:cxn modelId="{A7A13ED2-D2EF-4609-A482-F43345D4D8DF}" type="presParOf" srcId="{0C19F0AA-853E-4A4B-A1BA-76E4335191FE}" destId="{250EFB50-6832-403D-931D-E637B6ABD93F}" srcOrd="9" destOrd="0" presId="urn:microsoft.com/office/officeart/2005/8/layout/vList2"/>
    <dgm:cxn modelId="{6FF37D2A-8329-486A-A3AD-18E2E8682A86}" type="presParOf" srcId="{0C19F0AA-853E-4A4B-A1BA-76E4335191FE}" destId="{903EAA85-010B-4148-BD1A-9F12769ACA61}" srcOrd="10" destOrd="0" presId="urn:microsoft.com/office/officeart/2005/8/layout/vList2"/>
    <dgm:cxn modelId="{A6373C2C-75F1-4B24-A8C8-3CB6D21B92F9}" type="presParOf" srcId="{0C19F0AA-853E-4A4B-A1BA-76E4335191FE}" destId="{3126980D-6F16-4753-82B0-8ED49750A54E}" srcOrd="11" destOrd="0" presId="urn:microsoft.com/office/officeart/2005/8/layout/vList2"/>
    <dgm:cxn modelId="{6F5A1FAC-EAAC-4BAD-A4A9-1D8B48356916}" type="presParOf" srcId="{0C19F0AA-853E-4A4B-A1BA-76E4335191FE}" destId="{B1E93340-C86C-4387-8CFC-200C68DF99D9}" srcOrd="12" destOrd="0" presId="urn:microsoft.com/office/officeart/2005/8/layout/vList2"/>
    <dgm:cxn modelId="{A803272E-A372-42DC-AB12-39606CA9FA68}" type="presParOf" srcId="{0C19F0AA-853E-4A4B-A1BA-76E4335191FE}" destId="{77981FD8-7A3F-4E59-9442-8445BE1B32AF}" srcOrd="13" destOrd="0" presId="urn:microsoft.com/office/officeart/2005/8/layout/vList2"/>
    <dgm:cxn modelId="{1B87F93B-6072-41D1-83AB-5F7B36ECA95B}" type="presParOf" srcId="{0C19F0AA-853E-4A4B-A1BA-76E4335191FE}" destId="{6021FA2A-435D-4096-AFA9-4A3D9D6EF7B7}" srcOrd="14" destOrd="0" presId="urn:microsoft.com/office/officeart/2005/8/layout/vList2"/>
    <dgm:cxn modelId="{B57395D7-E023-49EF-AF07-A05F43D1ABDD}" type="presParOf" srcId="{0C19F0AA-853E-4A4B-A1BA-76E4335191FE}" destId="{19CEFAF6-1AA8-4A0C-BC60-A4AF3D9E7394}" srcOrd="15" destOrd="0" presId="urn:microsoft.com/office/officeart/2005/8/layout/vList2"/>
    <dgm:cxn modelId="{77732D47-5724-4BA4-9695-145338AD0A61}" type="presParOf" srcId="{0C19F0AA-853E-4A4B-A1BA-76E4335191FE}" destId="{3ABB8D66-AAB2-4CB3-9486-78E9FDC0E29E}" srcOrd="16" destOrd="0" presId="urn:microsoft.com/office/officeart/2005/8/layout/vList2"/>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E580E4-B99C-4F27-8E3B-DA7E22C2F70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10DD81A-2EB6-4CB3-864D-552F76CFC2D3}">
      <dgm:prSet/>
      <dgm:spPr/>
      <dgm:t>
        <a:bodyPr/>
        <a:lstStyle/>
        <a:p>
          <a:pPr>
            <a:lnSpc>
              <a:spcPct val="100000"/>
            </a:lnSpc>
          </a:pPr>
          <a:r>
            <a:rPr lang="en-US"/>
            <a:t>Make the Business Case</a:t>
          </a:r>
        </a:p>
      </dgm:t>
    </dgm:pt>
    <dgm:pt modelId="{31B5A6CD-FE2A-4587-B17F-2D26AB31ECCF}" type="parTrans" cxnId="{B2B9F472-8E94-4949-A141-6C465AA3DA0F}">
      <dgm:prSet/>
      <dgm:spPr/>
      <dgm:t>
        <a:bodyPr/>
        <a:lstStyle/>
        <a:p>
          <a:endParaRPr lang="en-US"/>
        </a:p>
      </dgm:t>
    </dgm:pt>
    <dgm:pt modelId="{A62D8371-1804-46C0-8B6F-38DAEC86CE7E}" type="sibTrans" cxnId="{B2B9F472-8E94-4949-A141-6C465AA3DA0F}">
      <dgm:prSet/>
      <dgm:spPr/>
      <dgm:t>
        <a:bodyPr/>
        <a:lstStyle/>
        <a:p>
          <a:endParaRPr lang="en-US"/>
        </a:p>
      </dgm:t>
    </dgm:pt>
    <dgm:pt modelId="{CB4AC3FA-311C-4A25-9010-545FB75D7460}">
      <dgm:prSet/>
      <dgm:spPr/>
      <dgm:t>
        <a:bodyPr/>
        <a:lstStyle/>
        <a:p>
          <a:pPr>
            <a:lnSpc>
              <a:spcPct val="100000"/>
            </a:lnSpc>
          </a:pPr>
          <a:r>
            <a:rPr lang="en-US"/>
            <a:t>Negotiate the System</a:t>
          </a:r>
        </a:p>
      </dgm:t>
    </dgm:pt>
    <dgm:pt modelId="{AFF4431F-DCDE-4868-9776-FB7FE57319B8}" type="parTrans" cxnId="{F2D8D21B-4F6A-4AAE-9677-D21CA7773D72}">
      <dgm:prSet/>
      <dgm:spPr/>
      <dgm:t>
        <a:bodyPr/>
        <a:lstStyle/>
        <a:p>
          <a:endParaRPr lang="en-US"/>
        </a:p>
      </dgm:t>
    </dgm:pt>
    <dgm:pt modelId="{A48AF87F-CE04-4D9D-BC64-3001E3C8A161}" type="sibTrans" cxnId="{F2D8D21B-4F6A-4AAE-9677-D21CA7773D72}">
      <dgm:prSet/>
      <dgm:spPr/>
      <dgm:t>
        <a:bodyPr/>
        <a:lstStyle/>
        <a:p>
          <a:endParaRPr lang="en-US"/>
        </a:p>
      </dgm:t>
    </dgm:pt>
    <dgm:pt modelId="{5DE5C9D9-BE85-45A7-897D-6EF5EB46B640}">
      <dgm:prSet/>
      <dgm:spPr/>
      <dgm:t>
        <a:bodyPr/>
        <a:lstStyle/>
        <a:p>
          <a:pPr>
            <a:lnSpc>
              <a:spcPct val="100000"/>
            </a:lnSpc>
          </a:pPr>
          <a:r>
            <a:rPr lang="en-US" dirty="0"/>
            <a:t>Build Your Community</a:t>
          </a:r>
        </a:p>
      </dgm:t>
    </dgm:pt>
    <dgm:pt modelId="{725A0B82-1BB6-4258-B566-DF67D28CF377}" type="parTrans" cxnId="{D5D70131-F33E-4AE0-A597-CA049A60803A}">
      <dgm:prSet/>
      <dgm:spPr/>
      <dgm:t>
        <a:bodyPr/>
        <a:lstStyle/>
        <a:p>
          <a:endParaRPr lang="en-US"/>
        </a:p>
      </dgm:t>
    </dgm:pt>
    <dgm:pt modelId="{B9596487-551B-4B58-A5BF-F6E10FBDFC45}" type="sibTrans" cxnId="{D5D70131-F33E-4AE0-A597-CA049A60803A}">
      <dgm:prSet/>
      <dgm:spPr/>
      <dgm:t>
        <a:bodyPr/>
        <a:lstStyle/>
        <a:p>
          <a:endParaRPr lang="en-US"/>
        </a:p>
      </dgm:t>
    </dgm:pt>
    <dgm:pt modelId="{1052D7FD-47AD-41CE-B371-762CA64330D9}">
      <dgm:prSet/>
      <dgm:spPr/>
      <dgm:t>
        <a:bodyPr/>
        <a:lstStyle/>
        <a:p>
          <a:pPr>
            <a:lnSpc>
              <a:spcPct val="100000"/>
            </a:lnSpc>
          </a:pPr>
          <a:r>
            <a:rPr lang="en-US"/>
            <a:t>Unlock Resources</a:t>
          </a:r>
        </a:p>
      </dgm:t>
    </dgm:pt>
    <dgm:pt modelId="{6486307D-1609-46B9-8A7E-38DFEB9602BB}" type="parTrans" cxnId="{CC0D1130-81E0-44D6-B5A2-AC5E0FDF10E9}">
      <dgm:prSet/>
      <dgm:spPr/>
      <dgm:t>
        <a:bodyPr/>
        <a:lstStyle/>
        <a:p>
          <a:endParaRPr lang="en-US"/>
        </a:p>
      </dgm:t>
    </dgm:pt>
    <dgm:pt modelId="{6A5CF4DD-1AD9-4D61-A984-774C2EC62C0A}" type="sibTrans" cxnId="{CC0D1130-81E0-44D6-B5A2-AC5E0FDF10E9}">
      <dgm:prSet/>
      <dgm:spPr/>
      <dgm:t>
        <a:bodyPr/>
        <a:lstStyle/>
        <a:p>
          <a:endParaRPr lang="en-US"/>
        </a:p>
      </dgm:t>
    </dgm:pt>
    <dgm:pt modelId="{F2FF9263-B1A0-43E4-837E-8360C78E8A63}">
      <dgm:prSet/>
      <dgm:spPr/>
      <dgm:t>
        <a:bodyPr/>
        <a:lstStyle/>
        <a:p>
          <a:pPr>
            <a:lnSpc>
              <a:spcPct val="100000"/>
            </a:lnSpc>
          </a:pPr>
          <a:r>
            <a:rPr lang="en-US"/>
            <a:t>Foster Personal Resilience</a:t>
          </a:r>
        </a:p>
      </dgm:t>
    </dgm:pt>
    <dgm:pt modelId="{B91E77DA-71A6-4852-9A47-04B5A4D7DFEC}" type="parTrans" cxnId="{AC4C72FC-BD15-47DD-B8DC-88D9231B1197}">
      <dgm:prSet/>
      <dgm:spPr/>
      <dgm:t>
        <a:bodyPr/>
        <a:lstStyle/>
        <a:p>
          <a:endParaRPr lang="en-US"/>
        </a:p>
      </dgm:t>
    </dgm:pt>
    <dgm:pt modelId="{F4354644-22D2-4143-8C4A-313047F84030}" type="sibTrans" cxnId="{AC4C72FC-BD15-47DD-B8DC-88D9231B1197}">
      <dgm:prSet/>
      <dgm:spPr/>
      <dgm:t>
        <a:bodyPr/>
        <a:lstStyle/>
        <a:p>
          <a:endParaRPr lang="en-US"/>
        </a:p>
      </dgm:t>
    </dgm:pt>
    <dgm:pt modelId="{361D42ED-8FD2-490B-BCDC-AE9B812CE887}" type="pres">
      <dgm:prSet presAssocID="{E8E580E4-B99C-4F27-8E3B-DA7E22C2F704}" presName="root" presStyleCnt="0">
        <dgm:presLayoutVars>
          <dgm:dir/>
          <dgm:resizeHandles val="exact"/>
        </dgm:presLayoutVars>
      </dgm:prSet>
      <dgm:spPr/>
    </dgm:pt>
    <dgm:pt modelId="{FA92AF4B-4BF9-432C-BB4F-0F0548833623}" type="pres">
      <dgm:prSet presAssocID="{E10DD81A-2EB6-4CB3-864D-552F76CFC2D3}" presName="compNode" presStyleCnt="0"/>
      <dgm:spPr/>
    </dgm:pt>
    <dgm:pt modelId="{F7D030BC-DD08-41D4-87B2-3BB9F95834FF}" type="pres">
      <dgm:prSet presAssocID="{E10DD81A-2EB6-4CB3-864D-552F76CFC2D3}" presName="bgRect" presStyleLbl="bgShp" presStyleIdx="0" presStyleCnt="5"/>
      <dgm:spPr/>
    </dgm:pt>
    <dgm:pt modelId="{821C8D18-93F4-4051-95CF-5AE408ABFEE3}" type="pres">
      <dgm:prSet presAssocID="{E10DD81A-2EB6-4CB3-864D-552F76CFC2D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B66B231B-736C-41CD-B913-26FCD25627F4}" type="pres">
      <dgm:prSet presAssocID="{E10DD81A-2EB6-4CB3-864D-552F76CFC2D3}" presName="spaceRect" presStyleCnt="0"/>
      <dgm:spPr/>
    </dgm:pt>
    <dgm:pt modelId="{9884C483-8186-4652-9557-F32B52637DFE}" type="pres">
      <dgm:prSet presAssocID="{E10DD81A-2EB6-4CB3-864D-552F76CFC2D3}" presName="parTx" presStyleLbl="revTx" presStyleIdx="0" presStyleCnt="5">
        <dgm:presLayoutVars>
          <dgm:chMax val="0"/>
          <dgm:chPref val="0"/>
        </dgm:presLayoutVars>
      </dgm:prSet>
      <dgm:spPr/>
    </dgm:pt>
    <dgm:pt modelId="{1B5F7248-2D77-4171-981D-4433BB0A92DE}" type="pres">
      <dgm:prSet presAssocID="{A62D8371-1804-46C0-8B6F-38DAEC86CE7E}" presName="sibTrans" presStyleCnt="0"/>
      <dgm:spPr/>
    </dgm:pt>
    <dgm:pt modelId="{83943D21-74EE-4102-A64A-04E546F80B33}" type="pres">
      <dgm:prSet presAssocID="{CB4AC3FA-311C-4A25-9010-545FB75D7460}" presName="compNode" presStyleCnt="0"/>
      <dgm:spPr/>
    </dgm:pt>
    <dgm:pt modelId="{FC2A1150-E1D8-4CEA-941B-50B2EC1E8738}" type="pres">
      <dgm:prSet presAssocID="{CB4AC3FA-311C-4A25-9010-545FB75D7460}" presName="bgRect" presStyleLbl="bgShp" presStyleIdx="1" presStyleCnt="5"/>
      <dgm:spPr/>
    </dgm:pt>
    <dgm:pt modelId="{40EF653A-CAC8-450C-9161-6307139CD678}" type="pres">
      <dgm:prSet presAssocID="{CB4AC3FA-311C-4A25-9010-545FB75D746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tract"/>
        </a:ext>
      </dgm:extLst>
    </dgm:pt>
    <dgm:pt modelId="{26E8CFFD-2CA9-4A42-BD36-48702B4F2989}" type="pres">
      <dgm:prSet presAssocID="{CB4AC3FA-311C-4A25-9010-545FB75D7460}" presName="spaceRect" presStyleCnt="0"/>
      <dgm:spPr/>
    </dgm:pt>
    <dgm:pt modelId="{EA39F5F4-44E2-4ADF-9B8D-E1164D8ACB9D}" type="pres">
      <dgm:prSet presAssocID="{CB4AC3FA-311C-4A25-9010-545FB75D7460}" presName="parTx" presStyleLbl="revTx" presStyleIdx="1" presStyleCnt="5">
        <dgm:presLayoutVars>
          <dgm:chMax val="0"/>
          <dgm:chPref val="0"/>
        </dgm:presLayoutVars>
      </dgm:prSet>
      <dgm:spPr/>
    </dgm:pt>
    <dgm:pt modelId="{4FFB64B9-9389-4CCE-A30A-40EF643188F7}" type="pres">
      <dgm:prSet presAssocID="{A48AF87F-CE04-4D9D-BC64-3001E3C8A161}" presName="sibTrans" presStyleCnt="0"/>
      <dgm:spPr/>
    </dgm:pt>
    <dgm:pt modelId="{6B8D285D-8ABA-49B8-B9AE-5132D3EF58DD}" type="pres">
      <dgm:prSet presAssocID="{5DE5C9D9-BE85-45A7-897D-6EF5EB46B640}" presName="compNode" presStyleCnt="0"/>
      <dgm:spPr/>
    </dgm:pt>
    <dgm:pt modelId="{EAFF2ED2-5C85-4CA6-83C6-4B0AE60EAAEF}" type="pres">
      <dgm:prSet presAssocID="{5DE5C9D9-BE85-45A7-897D-6EF5EB46B640}" presName="bgRect" presStyleLbl="bgShp" presStyleIdx="2" presStyleCnt="5"/>
      <dgm:spPr/>
    </dgm:pt>
    <dgm:pt modelId="{29ED6E8A-DCD8-415C-A176-71D5CFA35B91}" type="pres">
      <dgm:prSet presAssocID="{5DE5C9D9-BE85-45A7-897D-6EF5EB46B640}"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a:ext>
      </dgm:extLst>
    </dgm:pt>
    <dgm:pt modelId="{8560B825-235B-4734-84EE-EA2918C43E0D}" type="pres">
      <dgm:prSet presAssocID="{5DE5C9D9-BE85-45A7-897D-6EF5EB46B640}" presName="spaceRect" presStyleCnt="0"/>
      <dgm:spPr/>
    </dgm:pt>
    <dgm:pt modelId="{32E3836A-771D-45BE-AD9A-6A91904B48D1}" type="pres">
      <dgm:prSet presAssocID="{5DE5C9D9-BE85-45A7-897D-6EF5EB46B640}" presName="parTx" presStyleLbl="revTx" presStyleIdx="2" presStyleCnt="5">
        <dgm:presLayoutVars>
          <dgm:chMax val="0"/>
          <dgm:chPref val="0"/>
        </dgm:presLayoutVars>
      </dgm:prSet>
      <dgm:spPr/>
    </dgm:pt>
    <dgm:pt modelId="{52A17866-9B24-49B0-AD89-398CFA7184C3}" type="pres">
      <dgm:prSet presAssocID="{B9596487-551B-4B58-A5BF-F6E10FBDFC45}" presName="sibTrans" presStyleCnt="0"/>
      <dgm:spPr/>
    </dgm:pt>
    <dgm:pt modelId="{63839452-995B-485C-A6C1-79958CC079CF}" type="pres">
      <dgm:prSet presAssocID="{1052D7FD-47AD-41CE-B371-762CA64330D9}" presName="compNode" presStyleCnt="0"/>
      <dgm:spPr/>
    </dgm:pt>
    <dgm:pt modelId="{40E1E585-9FCB-4FF9-96AC-62F0AAB4B8BD}" type="pres">
      <dgm:prSet presAssocID="{1052D7FD-47AD-41CE-B371-762CA64330D9}" presName="bgRect" presStyleLbl="bgShp" presStyleIdx="3" presStyleCnt="5"/>
      <dgm:spPr/>
    </dgm:pt>
    <dgm:pt modelId="{00DD99F7-1F83-47C6-B987-26BF7F52A246}" type="pres">
      <dgm:prSet presAssocID="{1052D7FD-47AD-41CE-B371-762CA64330D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ock"/>
        </a:ext>
      </dgm:extLst>
    </dgm:pt>
    <dgm:pt modelId="{5EA0816D-CC12-4C84-A2F9-7717AB0A0A81}" type="pres">
      <dgm:prSet presAssocID="{1052D7FD-47AD-41CE-B371-762CA64330D9}" presName="spaceRect" presStyleCnt="0"/>
      <dgm:spPr/>
    </dgm:pt>
    <dgm:pt modelId="{073ABD8E-EE32-4F65-8679-249ED6DF3B8B}" type="pres">
      <dgm:prSet presAssocID="{1052D7FD-47AD-41CE-B371-762CA64330D9}" presName="parTx" presStyleLbl="revTx" presStyleIdx="3" presStyleCnt="5">
        <dgm:presLayoutVars>
          <dgm:chMax val="0"/>
          <dgm:chPref val="0"/>
        </dgm:presLayoutVars>
      </dgm:prSet>
      <dgm:spPr/>
    </dgm:pt>
    <dgm:pt modelId="{E05A447F-C558-4276-9431-140B379F0432}" type="pres">
      <dgm:prSet presAssocID="{6A5CF4DD-1AD9-4D61-A984-774C2EC62C0A}" presName="sibTrans" presStyleCnt="0"/>
      <dgm:spPr/>
    </dgm:pt>
    <dgm:pt modelId="{C469D425-19C3-4205-97FB-3C3163C64201}" type="pres">
      <dgm:prSet presAssocID="{F2FF9263-B1A0-43E4-837E-8360C78E8A63}" presName="compNode" presStyleCnt="0"/>
      <dgm:spPr/>
    </dgm:pt>
    <dgm:pt modelId="{40CB4A0C-C5E7-483C-90F8-F5267F5559ED}" type="pres">
      <dgm:prSet presAssocID="{F2FF9263-B1A0-43E4-837E-8360C78E8A63}" presName="bgRect" presStyleLbl="bgShp" presStyleIdx="4" presStyleCnt="5"/>
      <dgm:spPr/>
    </dgm:pt>
    <dgm:pt modelId="{616EA394-1967-4737-8414-B59100C05FCA}" type="pres">
      <dgm:prSet presAssocID="{F2FF9263-B1A0-43E4-837E-8360C78E8A63}"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ead with Gears"/>
        </a:ext>
      </dgm:extLst>
    </dgm:pt>
    <dgm:pt modelId="{C05E716B-316E-45E9-BDE7-3BDBAE510CE1}" type="pres">
      <dgm:prSet presAssocID="{F2FF9263-B1A0-43E4-837E-8360C78E8A63}" presName="spaceRect" presStyleCnt="0"/>
      <dgm:spPr/>
    </dgm:pt>
    <dgm:pt modelId="{5EEA01BB-056E-4566-AE30-4AD3C530A35C}" type="pres">
      <dgm:prSet presAssocID="{F2FF9263-B1A0-43E4-837E-8360C78E8A63}" presName="parTx" presStyleLbl="revTx" presStyleIdx="4" presStyleCnt="5">
        <dgm:presLayoutVars>
          <dgm:chMax val="0"/>
          <dgm:chPref val="0"/>
        </dgm:presLayoutVars>
      </dgm:prSet>
      <dgm:spPr/>
    </dgm:pt>
  </dgm:ptLst>
  <dgm:cxnLst>
    <dgm:cxn modelId="{F2D8D21B-4F6A-4AAE-9677-D21CA7773D72}" srcId="{E8E580E4-B99C-4F27-8E3B-DA7E22C2F704}" destId="{CB4AC3FA-311C-4A25-9010-545FB75D7460}" srcOrd="1" destOrd="0" parTransId="{AFF4431F-DCDE-4868-9776-FB7FE57319B8}" sibTransId="{A48AF87F-CE04-4D9D-BC64-3001E3C8A161}"/>
    <dgm:cxn modelId="{CC0D1130-81E0-44D6-B5A2-AC5E0FDF10E9}" srcId="{E8E580E4-B99C-4F27-8E3B-DA7E22C2F704}" destId="{1052D7FD-47AD-41CE-B371-762CA64330D9}" srcOrd="3" destOrd="0" parTransId="{6486307D-1609-46B9-8A7E-38DFEB9602BB}" sibTransId="{6A5CF4DD-1AD9-4D61-A984-774C2EC62C0A}"/>
    <dgm:cxn modelId="{D5D70131-F33E-4AE0-A597-CA049A60803A}" srcId="{E8E580E4-B99C-4F27-8E3B-DA7E22C2F704}" destId="{5DE5C9D9-BE85-45A7-897D-6EF5EB46B640}" srcOrd="2" destOrd="0" parTransId="{725A0B82-1BB6-4258-B566-DF67D28CF377}" sibTransId="{B9596487-551B-4B58-A5BF-F6E10FBDFC45}"/>
    <dgm:cxn modelId="{38947834-275A-4737-9426-6070F3A83A56}" type="presOf" srcId="{1052D7FD-47AD-41CE-B371-762CA64330D9}" destId="{073ABD8E-EE32-4F65-8679-249ED6DF3B8B}" srcOrd="0" destOrd="0" presId="urn:microsoft.com/office/officeart/2018/2/layout/IconVerticalSolidList"/>
    <dgm:cxn modelId="{44AFA63C-DCCF-4980-8CD2-4C84678E62C7}" type="presOf" srcId="{CB4AC3FA-311C-4A25-9010-545FB75D7460}" destId="{EA39F5F4-44E2-4ADF-9B8D-E1164D8ACB9D}" srcOrd="0" destOrd="0" presId="urn:microsoft.com/office/officeart/2018/2/layout/IconVerticalSolidList"/>
    <dgm:cxn modelId="{C7FB1A44-B440-44C5-BEFA-6DC4DD507D0F}" type="presOf" srcId="{F2FF9263-B1A0-43E4-837E-8360C78E8A63}" destId="{5EEA01BB-056E-4566-AE30-4AD3C530A35C}" srcOrd="0" destOrd="0" presId="urn:microsoft.com/office/officeart/2018/2/layout/IconVerticalSolidList"/>
    <dgm:cxn modelId="{552ECE66-DC12-4EE5-B99C-ED3DB21EA4F5}" type="presOf" srcId="{E10DD81A-2EB6-4CB3-864D-552F76CFC2D3}" destId="{9884C483-8186-4652-9557-F32B52637DFE}" srcOrd="0" destOrd="0" presId="urn:microsoft.com/office/officeart/2018/2/layout/IconVerticalSolidList"/>
    <dgm:cxn modelId="{B2B9F472-8E94-4949-A141-6C465AA3DA0F}" srcId="{E8E580E4-B99C-4F27-8E3B-DA7E22C2F704}" destId="{E10DD81A-2EB6-4CB3-864D-552F76CFC2D3}" srcOrd="0" destOrd="0" parTransId="{31B5A6CD-FE2A-4587-B17F-2D26AB31ECCF}" sibTransId="{A62D8371-1804-46C0-8B6F-38DAEC86CE7E}"/>
    <dgm:cxn modelId="{8BFF5373-FFF1-4B83-9C10-90F28DAA69BD}" type="presOf" srcId="{E8E580E4-B99C-4F27-8E3B-DA7E22C2F704}" destId="{361D42ED-8FD2-490B-BCDC-AE9B812CE887}" srcOrd="0" destOrd="0" presId="urn:microsoft.com/office/officeart/2018/2/layout/IconVerticalSolidList"/>
    <dgm:cxn modelId="{C851E0AB-AD8D-44BD-995C-5C1C98E22649}" type="presOf" srcId="{5DE5C9D9-BE85-45A7-897D-6EF5EB46B640}" destId="{32E3836A-771D-45BE-AD9A-6A91904B48D1}" srcOrd="0" destOrd="0" presId="urn:microsoft.com/office/officeart/2018/2/layout/IconVerticalSolidList"/>
    <dgm:cxn modelId="{AC4C72FC-BD15-47DD-B8DC-88D9231B1197}" srcId="{E8E580E4-B99C-4F27-8E3B-DA7E22C2F704}" destId="{F2FF9263-B1A0-43E4-837E-8360C78E8A63}" srcOrd="4" destOrd="0" parTransId="{B91E77DA-71A6-4852-9A47-04B5A4D7DFEC}" sibTransId="{F4354644-22D2-4143-8C4A-313047F84030}"/>
    <dgm:cxn modelId="{86B556D3-F578-47DE-8DD3-B9E63B7433B8}" type="presParOf" srcId="{361D42ED-8FD2-490B-BCDC-AE9B812CE887}" destId="{FA92AF4B-4BF9-432C-BB4F-0F0548833623}" srcOrd="0" destOrd="0" presId="urn:microsoft.com/office/officeart/2018/2/layout/IconVerticalSolidList"/>
    <dgm:cxn modelId="{7F762518-C6B8-40B7-AB87-6563ACB04072}" type="presParOf" srcId="{FA92AF4B-4BF9-432C-BB4F-0F0548833623}" destId="{F7D030BC-DD08-41D4-87B2-3BB9F95834FF}" srcOrd="0" destOrd="0" presId="urn:microsoft.com/office/officeart/2018/2/layout/IconVerticalSolidList"/>
    <dgm:cxn modelId="{235C8D0D-59E5-4F11-B693-C3EBE4E2FDA5}" type="presParOf" srcId="{FA92AF4B-4BF9-432C-BB4F-0F0548833623}" destId="{821C8D18-93F4-4051-95CF-5AE408ABFEE3}" srcOrd="1" destOrd="0" presId="urn:microsoft.com/office/officeart/2018/2/layout/IconVerticalSolidList"/>
    <dgm:cxn modelId="{654D5964-FC0A-4731-98C2-B16CD379B77C}" type="presParOf" srcId="{FA92AF4B-4BF9-432C-BB4F-0F0548833623}" destId="{B66B231B-736C-41CD-B913-26FCD25627F4}" srcOrd="2" destOrd="0" presId="urn:microsoft.com/office/officeart/2018/2/layout/IconVerticalSolidList"/>
    <dgm:cxn modelId="{FB797AE2-81A0-4785-BE16-AD300A950C80}" type="presParOf" srcId="{FA92AF4B-4BF9-432C-BB4F-0F0548833623}" destId="{9884C483-8186-4652-9557-F32B52637DFE}" srcOrd="3" destOrd="0" presId="urn:microsoft.com/office/officeart/2018/2/layout/IconVerticalSolidList"/>
    <dgm:cxn modelId="{2CB06E75-F6F7-42BA-8455-4B8DC4086545}" type="presParOf" srcId="{361D42ED-8FD2-490B-BCDC-AE9B812CE887}" destId="{1B5F7248-2D77-4171-981D-4433BB0A92DE}" srcOrd="1" destOrd="0" presId="urn:microsoft.com/office/officeart/2018/2/layout/IconVerticalSolidList"/>
    <dgm:cxn modelId="{BC11410D-021A-46F0-B02B-BDCC44AEA446}" type="presParOf" srcId="{361D42ED-8FD2-490B-BCDC-AE9B812CE887}" destId="{83943D21-74EE-4102-A64A-04E546F80B33}" srcOrd="2" destOrd="0" presId="urn:microsoft.com/office/officeart/2018/2/layout/IconVerticalSolidList"/>
    <dgm:cxn modelId="{41999AB8-5945-4C0A-9C2E-37D1F6E6A8B6}" type="presParOf" srcId="{83943D21-74EE-4102-A64A-04E546F80B33}" destId="{FC2A1150-E1D8-4CEA-941B-50B2EC1E8738}" srcOrd="0" destOrd="0" presId="urn:microsoft.com/office/officeart/2018/2/layout/IconVerticalSolidList"/>
    <dgm:cxn modelId="{8F677AE9-5115-4C38-97A7-5193C2D26D03}" type="presParOf" srcId="{83943D21-74EE-4102-A64A-04E546F80B33}" destId="{40EF653A-CAC8-450C-9161-6307139CD678}" srcOrd="1" destOrd="0" presId="urn:microsoft.com/office/officeart/2018/2/layout/IconVerticalSolidList"/>
    <dgm:cxn modelId="{A876A8BD-AA8B-498B-BDEC-576DBFC3ED03}" type="presParOf" srcId="{83943D21-74EE-4102-A64A-04E546F80B33}" destId="{26E8CFFD-2CA9-4A42-BD36-48702B4F2989}" srcOrd="2" destOrd="0" presId="urn:microsoft.com/office/officeart/2018/2/layout/IconVerticalSolidList"/>
    <dgm:cxn modelId="{B927D54A-3DB3-485E-91D0-A94153058571}" type="presParOf" srcId="{83943D21-74EE-4102-A64A-04E546F80B33}" destId="{EA39F5F4-44E2-4ADF-9B8D-E1164D8ACB9D}" srcOrd="3" destOrd="0" presId="urn:microsoft.com/office/officeart/2018/2/layout/IconVerticalSolidList"/>
    <dgm:cxn modelId="{A715770E-8085-4903-8D26-5D6A6100A241}" type="presParOf" srcId="{361D42ED-8FD2-490B-BCDC-AE9B812CE887}" destId="{4FFB64B9-9389-4CCE-A30A-40EF643188F7}" srcOrd="3" destOrd="0" presId="urn:microsoft.com/office/officeart/2018/2/layout/IconVerticalSolidList"/>
    <dgm:cxn modelId="{CF98291A-1ECC-428A-A3D7-5CCE81718048}" type="presParOf" srcId="{361D42ED-8FD2-490B-BCDC-AE9B812CE887}" destId="{6B8D285D-8ABA-49B8-B9AE-5132D3EF58DD}" srcOrd="4" destOrd="0" presId="urn:microsoft.com/office/officeart/2018/2/layout/IconVerticalSolidList"/>
    <dgm:cxn modelId="{6129AB33-162E-4D9F-BEF8-363EDA018DD3}" type="presParOf" srcId="{6B8D285D-8ABA-49B8-B9AE-5132D3EF58DD}" destId="{EAFF2ED2-5C85-4CA6-83C6-4B0AE60EAAEF}" srcOrd="0" destOrd="0" presId="urn:microsoft.com/office/officeart/2018/2/layout/IconVerticalSolidList"/>
    <dgm:cxn modelId="{B9D28F45-DD50-40D6-B9D9-F79E6A893AA7}" type="presParOf" srcId="{6B8D285D-8ABA-49B8-B9AE-5132D3EF58DD}" destId="{29ED6E8A-DCD8-415C-A176-71D5CFA35B91}" srcOrd="1" destOrd="0" presId="urn:microsoft.com/office/officeart/2018/2/layout/IconVerticalSolidList"/>
    <dgm:cxn modelId="{5F45981E-A842-45E2-B728-E9B4ECBA367F}" type="presParOf" srcId="{6B8D285D-8ABA-49B8-B9AE-5132D3EF58DD}" destId="{8560B825-235B-4734-84EE-EA2918C43E0D}" srcOrd="2" destOrd="0" presId="urn:microsoft.com/office/officeart/2018/2/layout/IconVerticalSolidList"/>
    <dgm:cxn modelId="{4D5A3198-1889-48EF-B722-8A6C8F551DB6}" type="presParOf" srcId="{6B8D285D-8ABA-49B8-B9AE-5132D3EF58DD}" destId="{32E3836A-771D-45BE-AD9A-6A91904B48D1}" srcOrd="3" destOrd="0" presId="urn:microsoft.com/office/officeart/2018/2/layout/IconVerticalSolidList"/>
    <dgm:cxn modelId="{B2D38DFF-BF1A-4469-82BB-2067F144AC33}" type="presParOf" srcId="{361D42ED-8FD2-490B-BCDC-AE9B812CE887}" destId="{52A17866-9B24-49B0-AD89-398CFA7184C3}" srcOrd="5" destOrd="0" presId="urn:microsoft.com/office/officeart/2018/2/layout/IconVerticalSolidList"/>
    <dgm:cxn modelId="{5753D524-1C69-427C-B3FB-806F7ED728A1}" type="presParOf" srcId="{361D42ED-8FD2-490B-BCDC-AE9B812CE887}" destId="{63839452-995B-485C-A6C1-79958CC079CF}" srcOrd="6" destOrd="0" presId="urn:microsoft.com/office/officeart/2018/2/layout/IconVerticalSolidList"/>
    <dgm:cxn modelId="{FB0F6124-25F3-4B0C-9A36-3B51F3F0F384}" type="presParOf" srcId="{63839452-995B-485C-A6C1-79958CC079CF}" destId="{40E1E585-9FCB-4FF9-96AC-62F0AAB4B8BD}" srcOrd="0" destOrd="0" presId="urn:microsoft.com/office/officeart/2018/2/layout/IconVerticalSolidList"/>
    <dgm:cxn modelId="{89461EE2-9527-4549-83F5-2BECC690F936}" type="presParOf" srcId="{63839452-995B-485C-A6C1-79958CC079CF}" destId="{00DD99F7-1F83-47C6-B987-26BF7F52A246}" srcOrd="1" destOrd="0" presId="urn:microsoft.com/office/officeart/2018/2/layout/IconVerticalSolidList"/>
    <dgm:cxn modelId="{B37141B3-7871-42E3-AAA5-10469C556B70}" type="presParOf" srcId="{63839452-995B-485C-A6C1-79958CC079CF}" destId="{5EA0816D-CC12-4C84-A2F9-7717AB0A0A81}" srcOrd="2" destOrd="0" presId="urn:microsoft.com/office/officeart/2018/2/layout/IconVerticalSolidList"/>
    <dgm:cxn modelId="{B9CDE2C8-C8C4-4575-AB56-AEE9321A165E}" type="presParOf" srcId="{63839452-995B-485C-A6C1-79958CC079CF}" destId="{073ABD8E-EE32-4F65-8679-249ED6DF3B8B}" srcOrd="3" destOrd="0" presId="urn:microsoft.com/office/officeart/2018/2/layout/IconVerticalSolidList"/>
    <dgm:cxn modelId="{B0A97C2F-C953-4EF1-8726-E16E8A9F30D5}" type="presParOf" srcId="{361D42ED-8FD2-490B-BCDC-AE9B812CE887}" destId="{E05A447F-C558-4276-9431-140B379F0432}" srcOrd="7" destOrd="0" presId="urn:microsoft.com/office/officeart/2018/2/layout/IconVerticalSolidList"/>
    <dgm:cxn modelId="{CB8EC4DD-8F69-4E7B-B588-A1BBDAD0D770}" type="presParOf" srcId="{361D42ED-8FD2-490B-BCDC-AE9B812CE887}" destId="{C469D425-19C3-4205-97FB-3C3163C64201}" srcOrd="8" destOrd="0" presId="urn:microsoft.com/office/officeart/2018/2/layout/IconVerticalSolidList"/>
    <dgm:cxn modelId="{B4F7A0E2-7CE1-499A-9F6E-82ADB91C4A57}" type="presParOf" srcId="{C469D425-19C3-4205-97FB-3C3163C64201}" destId="{40CB4A0C-C5E7-483C-90F8-F5267F5559ED}" srcOrd="0" destOrd="0" presId="urn:microsoft.com/office/officeart/2018/2/layout/IconVerticalSolidList"/>
    <dgm:cxn modelId="{DC9968BA-55FC-4DD5-82EF-DD395A44ADC0}" type="presParOf" srcId="{C469D425-19C3-4205-97FB-3C3163C64201}" destId="{616EA394-1967-4737-8414-B59100C05FCA}" srcOrd="1" destOrd="0" presId="urn:microsoft.com/office/officeart/2018/2/layout/IconVerticalSolidList"/>
    <dgm:cxn modelId="{8602A375-ADE9-4C75-BCD7-9A8059B99D68}" type="presParOf" srcId="{C469D425-19C3-4205-97FB-3C3163C64201}" destId="{C05E716B-316E-45E9-BDE7-3BDBAE510CE1}" srcOrd="2" destOrd="0" presId="urn:microsoft.com/office/officeart/2018/2/layout/IconVerticalSolidList"/>
    <dgm:cxn modelId="{3FA33313-2A57-4824-A84F-FF45000FF1F5}" type="presParOf" srcId="{C469D425-19C3-4205-97FB-3C3163C64201}" destId="{5EEA01BB-056E-4566-AE30-4AD3C530A35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8E580E4-B99C-4F27-8E3B-DA7E22C2F70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10DD81A-2EB6-4CB3-864D-552F76CFC2D3}">
      <dgm:prSet/>
      <dgm:spPr/>
      <dgm:t>
        <a:bodyPr/>
        <a:lstStyle/>
        <a:p>
          <a:pPr>
            <a:lnSpc>
              <a:spcPct val="100000"/>
            </a:lnSpc>
          </a:pPr>
          <a:r>
            <a:rPr lang="en-US"/>
            <a:t>Make the Business Case</a:t>
          </a:r>
        </a:p>
      </dgm:t>
    </dgm:pt>
    <dgm:pt modelId="{31B5A6CD-FE2A-4587-B17F-2D26AB31ECCF}" type="parTrans" cxnId="{B2B9F472-8E94-4949-A141-6C465AA3DA0F}">
      <dgm:prSet/>
      <dgm:spPr/>
      <dgm:t>
        <a:bodyPr/>
        <a:lstStyle/>
        <a:p>
          <a:endParaRPr lang="en-US"/>
        </a:p>
      </dgm:t>
    </dgm:pt>
    <dgm:pt modelId="{A62D8371-1804-46C0-8B6F-38DAEC86CE7E}" type="sibTrans" cxnId="{B2B9F472-8E94-4949-A141-6C465AA3DA0F}">
      <dgm:prSet/>
      <dgm:spPr/>
      <dgm:t>
        <a:bodyPr/>
        <a:lstStyle/>
        <a:p>
          <a:endParaRPr lang="en-US"/>
        </a:p>
      </dgm:t>
    </dgm:pt>
    <dgm:pt modelId="{CB4AC3FA-311C-4A25-9010-545FB75D7460}">
      <dgm:prSet/>
      <dgm:spPr/>
      <dgm:t>
        <a:bodyPr/>
        <a:lstStyle/>
        <a:p>
          <a:pPr>
            <a:lnSpc>
              <a:spcPct val="100000"/>
            </a:lnSpc>
          </a:pPr>
          <a:r>
            <a:rPr lang="en-US"/>
            <a:t>Negotiate the System</a:t>
          </a:r>
        </a:p>
      </dgm:t>
    </dgm:pt>
    <dgm:pt modelId="{AFF4431F-DCDE-4868-9776-FB7FE57319B8}" type="parTrans" cxnId="{F2D8D21B-4F6A-4AAE-9677-D21CA7773D72}">
      <dgm:prSet/>
      <dgm:spPr/>
      <dgm:t>
        <a:bodyPr/>
        <a:lstStyle/>
        <a:p>
          <a:endParaRPr lang="en-US"/>
        </a:p>
      </dgm:t>
    </dgm:pt>
    <dgm:pt modelId="{A48AF87F-CE04-4D9D-BC64-3001E3C8A161}" type="sibTrans" cxnId="{F2D8D21B-4F6A-4AAE-9677-D21CA7773D72}">
      <dgm:prSet/>
      <dgm:spPr/>
      <dgm:t>
        <a:bodyPr/>
        <a:lstStyle/>
        <a:p>
          <a:endParaRPr lang="en-US"/>
        </a:p>
      </dgm:t>
    </dgm:pt>
    <dgm:pt modelId="{5DE5C9D9-BE85-45A7-897D-6EF5EB46B640}">
      <dgm:prSet/>
      <dgm:spPr/>
      <dgm:t>
        <a:bodyPr/>
        <a:lstStyle/>
        <a:p>
          <a:pPr>
            <a:lnSpc>
              <a:spcPct val="100000"/>
            </a:lnSpc>
          </a:pPr>
          <a:r>
            <a:rPr lang="en-US" dirty="0"/>
            <a:t>Build Your Community</a:t>
          </a:r>
        </a:p>
      </dgm:t>
    </dgm:pt>
    <dgm:pt modelId="{725A0B82-1BB6-4258-B566-DF67D28CF377}" type="parTrans" cxnId="{D5D70131-F33E-4AE0-A597-CA049A60803A}">
      <dgm:prSet/>
      <dgm:spPr/>
      <dgm:t>
        <a:bodyPr/>
        <a:lstStyle/>
        <a:p>
          <a:endParaRPr lang="en-US"/>
        </a:p>
      </dgm:t>
    </dgm:pt>
    <dgm:pt modelId="{B9596487-551B-4B58-A5BF-F6E10FBDFC45}" type="sibTrans" cxnId="{D5D70131-F33E-4AE0-A597-CA049A60803A}">
      <dgm:prSet/>
      <dgm:spPr/>
      <dgm:t>
        <a:bodyPr/>
        <a:lstStyle/>
        <a:p>
          <a:endParaRPr lang="en-US"/>
        </a:p>
      </dgm:t>
    </dgm:pt>
    <dgm:pt modelId="{1052D7FD-47AD-41CE-B371-762CA64330D9}">
      <dgm:prSet/>
      <dgm:spPr/>
      <dgm:t>
        <a:bodyPr/>
        <a:lstStyle/>
        <a:p>
          <a:pPr>
            <a:lnSpc>
              <a:spcPct val="100000"/>
            </a:lnSpc>
          </a:pPr>
          <a:r>
            <a:rPr lang="en-US"/>
            <a:t>Unlock Resources</a:t>
          </a:r>
        </a:p>
      </dgm:t>
    </dgm:pt>
    <dgm:pt modelId="{6486307D-1609-46B9-8A7E-38DFEB9602BB}" type="parTrans" cxnId="{CC0D1130-81E0-44D6-B5A2-AC5E0FDF10E9}">
      <dgm:prSet/>
      <dgm:spPr/>
      <dgm:t>
        <a:bodyPr/>
        <a:lstStyle/>
        <a:p>
          <a:endParaRPr lang="en-US"/>
        </a:p>
      </dgm:t>
    </dgm:pt>
    <dgm:pt modelId="{6A5CF4DD-1AD9-4D61-A984-774C2EC62C0A}" type="sibTrans" cxnId="{CC0D1130-81E0-44D6-B5A2-AC5E0FDF10E9}">
      <dgm:prSet/>
      <dgm:spPr/>
      <dgm:t>
        <a:bodyPr/>
        <a:lstStyle/>
        <a:p>
          <a:endParaRPr lang="en-US"/>
        </a:p>
      </dgm:t>
    </dgm:pt>
    <dgm:pt modelId="{F2FF9263-B1A0-43E4-837E-8360C78E8A63}">
      <dgm:prSet/>
      <dgm:spPr/>
      <dgm:t>
        <a:bodyPr/>
        <a:lstStyle/>
        <a:p>
          <a:pPr>
            <a:lnSpc>
              <a:spcPct val="100000"/>
            </a:lnSpc>
          </a:pPr>
          <a:r>
            <a:rPr lang="en-US"/>
            <a:t>Foster Personal Resilience</a:t>
          </a:r>
        </a:p>
      </dgm:t>
    </dgm:pt>
    <dgm:pt modelId="{B91E77DA-71A6-4852-9A47-04B5A4D7DFEC}" type="parTrans" cxnId="{AC4C72FC-BD15-47DD-B8DC-88D9231B1197}">
      <dgm:prSet/>
      <dgm:spPr/>
      <dgm:t>
        <a:bodyPr/>
        <a:lstStyle/>
        <a:p>
          <a:endParaRPr lang="en-US"/>
        </a:p>
      </dgm:t>
    </dgm:pt>
    <dgm:pt modelId="{F4354644-22D2-4143-8C4A-313047F84030}" type="sibTrans" cxnId="{AC4C72FC-BD15-47DD-B8DC-88D9231B1197}">
      <dgm:prSet/>
      <dgm:spPr/>
      <dgm:t>
        <a:bodyPr/>
        <a:lstStyle/>
        <a:p>
          <a:endParaRPr lang="en-US"/>
        </a:p>
      </dgm:t>
    </dgm:pt>
    <dgm:pt modelId="{361D42ED-8FD2-490B-BCDC-AE9B812CE887}" type="pres">
      <dgm:prSet presAssocID="{E8E580E4-B99C-4F27-8E3B-DA7E22C2F704}" presName="root" presStyleCnt="0">
        <dgm:presLayoutVars>
          <dgm:dir/>
          <dgm:resizeHandles val="exact"/>
        </dgm:presLayoutVars>
      </dgm:prSet>
      <dgm:spPr/>
    </dgm:pt>
    <dgm:pt modelId="{FA92AF4B-4BF9-432C-BB4F-0F0548833623}" type="pres">
      <dgm:prSet presAssocID="{E10DD81A-2EB6-4CB3-864D-552F76CFC2D3}" presName="compNode" presStyleCnt="0"/>
      <dgm:spPr/>
    </dgm:pt>
    <dgm:pt modelId="{F7D030BC-DD08-41D4-87B2-3BB9F95834FF}" type="pres">
      <dgm:prSet presAssocID="{E10DD81A-2EB6-4CB3-864D-552F76CFC2D3}" presName="bgRect" presStyleLbl="bgShp" presStyleIdx="0" presStyleCnt="5"/>
      <dgm:spPr/>
    </dgm:pt>
    <dgm:pt modelId="{821C8D18-93F4-4051-95CF-5AE408ABFEE3}" type="pres">
      <dgm:prSet presAssocID="{E10DD81A-2EB6-4CB3-864D-552F76CFC2D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B66B231B-736C-41CD-B913-26FCD25627F4}" type="pres">
      <dgm:prSet presAssocID="{E10DD81A-2EB6-4CB3-864D-552F76CFC2D3}" presName="spaceRect" presStyleCnt="0"/>
      <dgm:spPr/>
    </dgm:pt>
    <dgm:pt modelId="{9884C483-8186-4652-9557-F32B52637DFE}" type="pres">
      <dgm:prSet presAssocID="{E10DD81A-2EB6-4CB3-864D-552F76CFC2D3}" presName="parTx" presStyleLbl="revTx" presStyleIdx="0" presStyleCnt="5">
        <dgm:presLayoutVars>
          <dgm:chMax val="0"/>
          <dgm:chPref val="0"/>
        </dgm:presLayoutVars>
      </dgm:prSet>
      <dgm:spPr/>
    </dgm:pt>
    <dgm:pt modelId="{1B5F7248-2D77-4171-981D-4433BB0A92DE}" type="pres">
      <dgm:prSet presAssocID="{A62D8371-1804-46C0-8B6F-38DAEC86CE7E}" presName="sibTrans" presStyleCnt="0"/>
      <dgm:spPr/>
    </dgm:pt>
    <dgm:pt modelId="{83943D21-74EE-4102-A64A-04E546F80B33}" type="pres">
      <dgm:prSet presAssocID="{CB4AC3FA-311C-4A25-9010-545FB75D7460}" presName="compNode" presStyleCnt="0"/>
      <dgm:spPr/>
    </dgm:pt>
    <dgm:pt modelId="{FC2A1150-E1D8-4CEA-941B-50B2EC1E8738}" type="pres">
      <dgm:prSet presAssocID="{CB4AC3FA-311C-4A25-9010-545FB75D7460}" presName="bgRect" presStyleLbl="bgShp" presStyleIdx="1" presStyleCnt="5"/>
      <dgm:spPr/>
    </dgm:pt>
    <dgm:pt modelId="{40EF653A-CAC8-450C-9161-6307139CD678}" type="pres">
      <dgm:prSet presAssocID="{CB4AC3FA-311C-4A25-9010-545FB75D746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tract"/>
        </a:ext>
      </dgm:extLst>
    </dgm:pt>
    <dgm:pt modelId="{26E8CFFD-2CA9-4A42-BD36-48702B4F2989}" type="pres">
      <dgm:prSet presAssocID="{CB4AC3FA-311C-4A25-9010-545FB75D7460}" presName="spaceRect" presStyleCnt="0"/>
      <dgm:spPr/>
    </dgm:pt>
    <dgm:pt modelId="{EA39F5F4-44E2-4ADF-9B8D-E1164D8ACB9D}" type="pres">
      <dgm:prSet presAssocID="{CB4AC3FA-311C-4A25-9010-545FB75D7460}" presName="parTx" presStyleLbl="revTx" presStyleIdx="1" presStyleCnt="5">
        <dgm:presLayoutVars>
          <dgm:chMax val="0"/>
          <dgm:chPref val="0"/>
        </dgm:presLayoutVars>
      </dgm:prSet>
      <dgm:spPr/>
    </dgm:pt>
    <dgm:pt modelId="{4FFB64B9-9389-4CCE-A30A-40EF643188F7}" type="pres">
      <dgm:prSet presAssocID="{A48AF87F-CE04-4D9D-BC64-3001E3C8A161}" presName="sibTrans" presStyleCnt="0"/>
      <dgm:spPr/>
    </dgm:pt>
    <dgm:pt modelId="{6B8D285D-8ABA-49B8-B9AE-5132D3EF58DD}" type="pres">
      <dgm:prSet presAssocID="{5DE5C9D9-BE85-45A7-897D-6EF5EB46B640}" presName="compNode" presStyleCnt="0"/>
      <dgm:spPr/>
    </dgm:pt>
    <dgm:pt modelId="{EAFF2ED2-5C85-4CA6-83C6-4B0AE60EAAEF}" type="pres">
      <dgm:prSet presAssocID="{5DE5C9D9-BE85-45A7-897D-6EF5EB46B640}" presName="bgRect" presStyleLbl="bgShp" presStyleIdx="2" presStyleCnt="5"/>
      <dgm:spPr/>
    </dgm:pt>
    <dgm:pt modelId="{29ED6E8A-DCD8-415C-A176-71D5CFA35B91}" type="pres">
      <dgm:prSet presAssocID="{5DE5C9D9-BE85-45A7-897D-6EF5EB46B640}"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a:ext>
      </dgm:extLst>
    </dgm:pt>
    <dgm:pt modelId="{8560B825-235B-4734-84EE-EA2918C43E0D}" type="pres">
      <dgm:prSet presAssocID="{5DE5C9D9-BE85-45A7-897D-6EF5EB46B640}" presName="spaceRect" presStyleCnt="0"/>
      <dgm:spPr/>
    </dgm:pt>
    <dgm:pt modelId="{32E3836A-771D-45BE-AD9A-6A91904B48D1}" type="pres">
      <dgm:prSet presAssocID="{5DE5C9D9-BE85-45A7-897D-6EF5EB46B640}" presName="parTx" presStyleLbl="revTx" presStyleIdx="2" presStyleCnt="5">
        <dgm:presLayoutVars>
          <dgm:chMax val="0"/>
          <dgm:chPref val="0"/>
        </dgm:presLayoutVars>
      </dgm:prSet>
      <dgm:spPr/>
    </dgm:pt>
    <dgm:pt modelId="{52A17866-9B24-49B0-AD89-398CFA7184C3}" type="pres">
      <dgm:prSet presAssocID="{B9596487-551B-4B58-A5BF-F6E10FBDFC45}" presName="sibTrans" presStyleCnt="0"/>
      <dgm:spPr/>
    </dgm:pt>
    <dgm:pt modelId="{63839452-995B-485C-A6C1-79958CC079CF}" type="pres">
      <dgm:prSet presAssocID="{1052D7FD-47AD-41CE-B371-762CA64330D9}" presName="compNode" presStyleCnt="0"/>
      <dgm:spPr/>
    </dgm:pt>
    <dgm:pt modelId="{40E1E585-9FCB-4FF9-96AC-62F0AAB4B8BD}" type="pres">
      <dgm:prSet presAssocID="{1052D7FD-47AD-41CE-B371-762CA64330D9}" presName="bgRect" presStyleLbl="bgShp" presStyleIdx="3" presStyleCnt="5"/>
      <dgm:spPr/>
    </dgm:pt>
    <dgm:pt modelId="{00DD99F7-1F83-47C6-B987-26BF7F52A246}" type="pres">
      <dgm:prSet presAssocID="{1052D7FD-47AD-41CE-B371-762CA64330D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ock"/>
        </a:ext>
      </dgm:extLst>
    </dgm:pt>
    <dgm:pt modelId="{5EA0816D-CC12-4C84-A2F9-7717AB0A0A81}" type="pres">
      <dgm:prSet presAssocID="{1052D7FD-47AD-41CE-B371-762CA64330D9}" presName="spaceRect" presStyleCnt="0"/>
      <dgm:spPr/>
    </dgm:pt>
    <dgm:pt modelId="{073ABD8E-EE32-4F65-8679-249ED6DF3B8B}" type="pres">
      <dgm:prSet presAssocID="{1052D7FD-47AD-41CE-B371-762CA64330D9}" presName="parTx" presStyleLbl="revTx" presStyleIdx="3" presStyleCnt="5">
        <dgm:presLayoutVars>
          <dgm:chMax val="0"/>
          <dgm:chPref val="0"/>
        </dgm:presLayoutVars>
      </dgm:prSet>
      <dgm:spPr/>
    </dgm:pt>
    <dgm:pt modelId="{E05A447F-C558-4276-9431-140B379F0432}" type="pres">
      <dgm:prSet presAssocID="{6A5CF4DD-1AD9-4D61-A984-774C2EC62C0A}" presName="sibTrans" presStyleCnt="0"/>
      <dgm:spPr/>
    </dgm:pt>
    <dgm:pt modelId="{C469D425-19C3-4205-97FB-3C3163C64201}" type="pres">
      <dgm:prSet presAssocID="{F2FF9263-B1A0-43E4-837E-8360C78E8A63}" presName="compNode" presStyleCnt="0"/>
      <dgm:spPr/>
    </dgm:pt>
    <dgm:pt modelId="{40CB4A0C-C5E7-483C-90F8-F5267F5559ED}" type="pres">
      <dgm:prSet presAssocID="{F2FF9263-B1A0-43E4-837E-8360C78E8A63}" presName="bgRect" presStyleLbl="bgShp" presStyleIdx="4" presStyleCnt="5"/>
      <dgm:spPr/>
    </dgm:pt>
    <dgm:pt modelId="{616EA394-1967-4737-8414-B59100C05FCA}" type="pres">
      <dgm:prSet presAssocID="{F2FF9263-B1A0-43E4-837E-8360C78E8A63}"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ead with Gears"/>
        </a:ext>
      </dgm:extLst>
    </dgm:pt>
    <dgm:pt modelId="{C05E716B-316E-45E9-BDE7-3BDBAE510CE1}" type="pres">
      <dgm:prSet presAssocID="{F2FF9263-B1A0-43E4-837E-8360C78E8A63}" presName="spaceRect" presStyleCnt="0"/>
      <dgm:spPr/>
    </dgm:pt>
    <dgm:pt modelId="{5EEA01BB-056E-4566-AE30-4AD3C530A35C}" type="pres">
      <dgm:prSet presAssocID="{F2FF9263-B1A0-43E4-837E-8360C78E8A63}" presName="parTx" presStyleLbl="revTx" presStyleIdx="4" presStyleCnt="5">
        <dgm:presLayoutVars>
          <dgm:chMax val="0"/>
          <dgm:chPref val="0"/>
        </dgm:presLayoutVars>
      </dgm:prSet>
      <dgm:spPr/>
    </dgm:pt>
  </dgm:ptLst>
  <dgm:cxnLst>
    <dgm:cxn modelId="{F2D8D21B-4F6A-4AAE-9677-D21CA7773D72}" srcId="{E8E580E4-B99C-4F27-8E3B-DA7E22C2F704}" destId="{CB4AC3FA-311C-4A25-9010-545FB75D7460}" srcOrd="1" destOrd="0" parTransId="{AFF4431F-DCDE-4868-9776-FB7FE57319B8}" sibTransId="{A48AF87F-CE04-4D9D-BC64-3001E3C8A161}"/>
    <dgm:cxn modelId="{CC0D1130-81E0-44D6-B5A2-AC5E0FDF10E9}" srcId="{E8E580E4-B99C-4F27-8E3B-DA7E22C2F704}" destId="{1052D7FD-47AD-41CE-B371-762CA64330D9}" srcOrd="3" destOrd="0" parTransId="{6486307D-1609-46B9-8A7E-38DFEB9602BB}" sibTransId="{6A5CF4DD-1AD9-4D61-A984-774C2EC62C0A}"/>
    <dgm:cxn modelId="{D5D70131-F33E-4AE0-A597-CA049A60803A}" srcId="{E8E580E4-B99C-4F27-8E3B-DA7E22C2F704}" destId="{5DE5C9D9-BE85-45A7-897D-6EF5EB46B640}" srcOrd="2" destOrd="0" parTransId="{725A0B82-1BB6-4258-B566-DF67D28CF377}" sibTransId="{B9596487-551B-4B58-A5BF-F6E10FBDFC45}"/>
    <dgm:cxn modelId="{38947834-275A-4737-9426-6070F3A83A56}" type="presOf" srcId="{1052D7FD-47AD-41CE-B371-762CA64330D9}" destId="{073ABD8E-EE32-4F65-8679-249ED6DF3B8B}" srcOrd="0" destOrd="0" presId="urn:microsoft.com/office/officeart/2018/2/layout/IconVerticalSolidList"/>
    <dgm:cxn modelId="{44AFA63C-DCCF-4980-8CD2-4C84678E62C7}" type="presOf" srcId="{CB4AC3FA-311C-4A25-9010-545FB75D7460}" destId="{EA39F5F4-44E2-4ADF-9B8D-E1164D8ACB9D}" srcOrd="0" destOrd="0" presId="urn:microsoft.com/office/officeart/2018/2/layout/IconVerticalSolidList"/>
    <dgm:cxn modelId="{C7FB1A44-B440-44C5-BEFA-6DC4DD507D0F}" type="presOf" srcId="{F2FF9263-B1A0-43E4-837E-8360C78E8A63}" destId="{5EEA01BB-056E-4566-AE30-4AD3C530A35C}" srcOrd="0" destOrd="0" presId="urn:microsoft.com/office/officeart/2018/2/layout/IconVerticalSolidList"/>
    <dgm:cxn modelId="{552ECE66-DC12-4EE5-B99C-ED3DB21EA4F5}" type="presOf" srcId="{E10DD81A-2EB6-4CB3-864D-552F76CFC2D3}" destId="{9884C483-8186-4652-9557-F32B52637DFE}" srcOrd="0" destOrd="0" presId="urn:microsoft.com/office/officeart/2018/2/layout/IconVerticalSolidList"/>
    <dgm:cxn modelId="{B2B9F472-8E94-4949-A141-6C465AA3DA0F}" srcId="{E8E580E4-B99C-4F27-8E3B-DA7E22C2F704}" destId="{E10DD81A-2EB6-4CB3-864D-552F76CFC2D3}" srcOrd="0" destOrd="0" parTransId="{31B5A6CD-FE2A-4587-B17F-2D26AB31ECCF}" sibTransId="{A62D8371-1804-46C0-8B6F-38DAEC86CE7E}"/>
    <dgm:cxn modelId="{8BFF5373-FFF1-4B83-9C10-90F28DAA69BD}" type="presOf" srcId="{E8E580E4-B99C-4F27-8E3B-DA7E22C2F704}" destId="{361D42ED-8FD2-490B-BCDC-AE9B812CE887}" srcOrd="0" destOrd="0" presId="urn:microsoft.com/office/officeart/2018/2/layout/IconVerticalSolidList"/>
    <dgm:cxn modelId="{C851E0AB-AD8D-44BD-995C-5C1C98E22649}" type="presOf" srcId="{5DE5C9D9-BE85-45A7-897D-6EF5EB46B640}" destId="{32E3836A-771D-45BE-AD9A-6A91904B48D1}" srcOrd="0" destOrd="0" presId="urn:microsoft.com/office/officeart/2018/2/layout/IconVerticalSolidList"/>
    <dgm:cxn modelId="{AC4C72FC-BD15-47DD-B8DC-88D9231B1197}" srcId="{E8E580E4-B99C-4F27-8E3B-DA7E22C2F704}" destId="{F2FF9263-B1A0-43E4-837E-8360C78E8A63}" srcOrd="4" destOrd="0" parTransId="{B91E77DA-71A6-4852-9A47-04B5A4D7DFEC}" sibTransId="{F4354644-22D2-4143-8C4A-313047F84030}"/>
    <dgm:cxn modelId="{86B556D3-F578-47DE-8DD3-B9E63B7433B8}" type="presParOf" srcId="{361D42ED-8FD2-490B-BCDC-AE9B812CE887}" destId="{FA92AF4B-4BF9-432C-BB4F-0F0548833623}" srcOrd="0" destOrd="0" presId="urn:microsoft.com/office/officeart/2018/2/layout/IconVerticalSolidList"/>
    <dgm:cxn modelId="{7F762518-C6B8-40B7-AB87-6563ACB04072}" type="presParOf" srcId="{FA92AF4B-4BF9-432C-BB4F-0F0548833623}" destId="{F7D030BC-DD08-41D4-87B2-3BB9F95834FF}" srcOrd="0" destOrd="0" presId="urn:microsoft.com/office/officeart/2018/2/layout/IconVerticalSolidList"/>
    <dgm:cxn modelId="{235C8D0D-59E5-4F11-B693-C3EBE4E2FDA5}" type="presParOf" srcId="{FA92AF4B-4BF9-432C-BB4F-0F0548833623}" destId="{821C8D18-93F4-4051-95CF-5AE408ABFEE3}" srcOrd="1" destOrd="0" presId="urn:microsoft.com/office/officeart/2018/2/layout/IconVerticalSolidList"/>
    <dgm:cxn modelId="{654D5964-FC0A-4731-98C2-B16CD379B77C}" type="presParOf" srcId="{FA92AF4B-4BF9-432C-BB4F-0F0548833623}" destId="{B66B231B-736C-41CD-B913-26FCD25627F4}" srcOrd="2" destOrd="0" presId="urn:microsoft.com/office/officeart/2018/2/layout/IconVerticalSolidList"/>
    <dgm:cxn modelId="{FB797AE2-81A0-4785-BE16-AD300A950C80}" type="presParOf" srcId="{FA92AF4B-4BF9-432C-BB4F-0F0548833623}" destId="{9884C483-8186-4652-9557-F32B52637DFE}" srcOrd="3" destOrd="0" presId="urn:microsoft.com/office/officeart/2018/2/layout/IconVerticalSolidList"/>
    <dgm:cxn modelId="{2CB06E75-F6F7-42BA-8455-4B8DC4086545}" type="presParOf" srcId="{361D42ED-8FD2-490B-BCDC-AE9B812CE887}" destId="{1B5F7248-2D77-4171-981D-4433BB0A92DE}" srcOrd="1" destOrd="0" presId="urn:microsoft.com/office/officeart/2018/2/layout/IconVerticalSolidList"/>
    <dgm:cxn modelId="{BC11410D-021A-46F0-B02B-BDCC44AEA446}" type="presParOf" srcId="{361D42ED-8FD2-490B-BCDC-AE9B812CE887}" destId="{83943D21-74EE-4102-A64A-04E546F80B33}" srcOrd="2" destOrd="0" presId="urn:microsoft.com/office/officeart/2018/2/layout/IconVerticalSolidList"/>
    <dgm:cxn modelId="{41999AB8-5945-4C0A-9C2E-37D1F6E6A8B6}" type="presParOf" srcId="{83943D21-74EE-4102-A64A-04E546F80B33}" destId="{FC2A1150-E1D8-4CEA-941B-50B2EC1E8738}" srcOrd="0" destOrd="0" presId="urn:microsoft.com/office/officeart/2018/2/layout/IconVerticalSolidList"/>
    <dgm:cxn modelId="{8F677AE9-5115-4C38-97A7-5193C2D26D03}" type="presParOf" srcId="{83943D21-74EE-4102-A64A-04E546F80B33}" destId="{40EF653A-CAC8-450C-9161-6307139CD678}" srcOrd="1" destOrd="0" presId="urn:microsoft.com/office/officeart/2018/2/layout/IconVerticalSolidList"/>
    <dgm:cxn modelId="{A876A8BD-AA8B-498B-BDEC-576DBFC3ED03}" type="presParOf" srcId="{83943D21-74EE-4102-A64A-04E546F80B33}" destId="{26E8CFFD-2CA9-4A42-BD36-48702B4F2989}" srcOrd="2" destOrd="0" presId="urn:microsoft.com/office/officeart/2018/2/layout/IconVerticalSolidList"/>
    <dgm:cxn modelId="{B927D54A-3DB3-485E-91D0-A94153058571}" type="presParOf" srcId="{83943D21-74EE-4102-A64A-04E546F80B33}" destId="{EA39F5F4-44E2-4ADF-9B8D-E1164D8ACB9D}" srcOrd="3" destOrd="0" presId="urn:microsoft.com/office/officeart/2018/2/layout/IconVerticalSolidList"/>
    <dgm:cxn modelId="{A715770E-8085-4903-8D26-5D6A6100A241}" type="presParOf" srcId="{361D42ED-8FD2-490B-BCDC-AE9B812CE887}" destId="{4FFB64B9-9389-4CCE-A30A-40EF643188F7}" srcOrd="3" destOrd="0" presId="urn:microsoft.com/office/officeart/2018/2/layout/IconVerticalSolidList"/>
    <dgm:cxn modelId="{CF98291A-1ECC-428A-A3D7-5CCE81718048}" type="presParOf" srcId="{361D42ED-8FD2-490B-BCDC-AE9B812CE887}" destId="{6B8D285D-8ABA-49B8-B9AE-5132D3EF58DD}" srcOrd="4" destOrd="0" presId="urn:microsoft.com/office/officeart/2018/2/layout/IconVerticalSolidList"/>
    <dgm:cxn modelId="{6129AB33-162E-4D9F-BEF8-363EDA018DD3}" type="presParOf" srcId="{6B8D285D-8ABA-49B8-B9AE-5132D3EF58DD}" destId="{EAFF2ED2-5C85-4CA6-83C6-4B0AE60EAAEF}" srcOrd="0" destOrd="0" presId="urn:microsoft.com/office/officeart/2018/2/layout/IconVerticalSolidList"/>
    <dgm:cxn modelId="{B9D28F45-DD50-40D6-B9D9-F79E6A893AA7}" type="presParOf" srcId="{6B8D285D-8ABA-49B8-B9AE-5132D3EF58DD}" destId="{29ED6E8A-DCD8-415C-A176-71D5CFA35B91}" srcOrd="1" destOrd="0" presId="urn:microsoft.com/office/officeart/2018/2/layout/IconVerticalSolidList"/>
    <dgm:cxn modelId="{5F45981E-A842-45E2-B728-E9B4ECBA367F}" type="presParOf" srcId="{6B8D285D-8ABA-49B8-B9AE-5132D3EF58DD}" destId="{8560B825-235B-4734-84EE-EA2918C43E0D}" srcOrd="2" destOrd="0" presId="urn:microsoft.com/office/officeart/2018/2/layout/IconVerticalSolidList"/>
    <dgm:cxn modelId="{4D5A3198-1889-48EF-B722-8A6C8F551DB6}" type="presParOf" srcId="{6B8D285D-8ABA-49B8-B9AE-5132D3EF58DD}" destId="{32E3836A-771D-45BE-AD9A-6A91904B48D1}" srcOrd="3" destOrd="0" presId="urn:microsoft.com/office/officeart/2018/2/layout/IconVerticalSolidList"/>
    <dgm:cxn modelId="{B2D38DFF-BF1A-4469-82BB-2067F144AC33}" type="presParOf" srcId="{361D42ED-8FD2-490B-BCDC-AE9B812CE887}" destId="{52A17866-9B24-49B0-AD89-398CFA7184C3}" srcOrd="5" destOrd="0" presId="urn:microsoft.com/office/officeart/2018/2/layout/IconVerticalSolidList"/>
    <dgm:cxn modelId="{5753D524-1C69-427C-B3FB-806F7ED728A1}" type="presParOf" srcId="{361D42ED-8FD2-490B-BCDC-AE9B812CE887}" destId="{63839452-995B-485C-A6C1-79958CC079CF}" srcOrd="6" destOrd="0" presId="urn:microsoft.com/office/officeart/2018/2/layout/IconVerticalSolidList"/>
    <dgm:cxn modelId="{FB0F6124-25F3-4B0C-9A36-3B51F3F0F384}" type="presParOf" srcId="{63839452-995B-485C-A6C1-79958CC079CF}" destId="{40E1E585-9FCB-4FF9-96AC-62F0AAB4B8BD}" srcOrd="0" destOrd="0" presId="urn:microsoft.com/office/officeart/2018/2/layout/IconVerticalSolidList"/>
    <dgm:cxn modelId="{89461EE2-9527-4549-83F5-2BECC690F936}" type="presParOf" srcId="{63839452-995B-485C-A6C1-79958CC079CF}" destId="{00DD99F7-1F83-47C6-B987-26BF7F52A246}" srcOrd="1" destOrd="0" presId="urn:microsoft.com/office/officeart/2018/2/layout/IconVerticalSolidList"/>
    <dgm:cxn modelId="{B37141B3-7871-42E3-AAA5-10469C556B70}" type="presParOf" srcId="{63839452-995B-485C-A6C1-79958CC079CF}" destId="{5EA0816D-CC12-4C84-A2F9-7717AB0A0A81}" srcOrd="2" destOrd="0" presId="urn:microsoft.com/office/officeart/2018/2/layout/IconVerticalSolidList"/>
    <dgm:cxn modelId="{B9CDE2C8-C8C4-4575-AB56-AEE9321A165E}" type="presParOf" srcId="{63839452-995B-485C-A6C1-79958CC079CF}" destId="{073ABD8E-EE32-4F65-8679-249ED6DF3B8B}" srcOrd="3" destOrd="0" presId="urn:microsoft.com/office/officeart/2018/2/layout/IconVerticalSolidList"/>
    <dgm:cxn modelId="{B0A97C2F-C953-4EF1-8726-E16E8A9F30D5}" type="presParOf" srcId="{361D42ED-8FD2-490B-BCDC-AE9B812CE887}" destId="{E05A447F-C558-4276-9431-140B379F0432}" srcOrd="7" destOrd="0" presId="urn:microsoft.com/office/officeart/2018/2/layout/IconVerticalSolidList"/>
    <dgm:cxn modelId="{CB8EC4DD-8F69-4E7B-B588-A1BBDAD0D770}" type="presParOf" srcId="{361D42ED-8FD2-490B-BCDC-AE9B812CE887}" destId="{C469D425-19C3-4205-97FB-3C3163C64201}" srcOrd="8" destOrd="0" presId="urn:microsoft.com/office/officeart/2018/2/layout/IconVerticalSolidList"/>
    <dgm:cxn modelId="{B4F7A0E2-7CE1-499A-9F6E-82ADB91C4A57}" type="presParOf" srcId="{C469D425-19C3-4205-97FB-3C3163C64201}" destId="{40CB4A0C-C5E7-483C-90F8-F5267F5559ED}" srcOrd="0" destOrd="0" presId="urn:microsoft.com/office/officeart/2018/2/layout/IconVerticalSolidList"/>
    <dgm:cxn modelId="{DC9968BA-55FC-4DD5-82EF-DD395A44ADC0}" type="presParOf" srcId="{C469D425-19C3-4205-97FB-3C3163C64201}" destId="{616EA394-1967-4737-8414-B59100C05FCA}" srcOrd="1" destOrd="0" presId="urn:microsoft.com/office/officeart/2018/2/layout/IconVerticalSolidList"/>
    <dgm:cxn modelId="{8602A375-ADE9-4C75-BCD7-9A8059B99D68}" type="presParOf" srcId="{C469D425-19C3-4205-97FB-3C3163C64201}" destId="{C05E716B-316E-45E9-BDE7-3BDBAE510CE1}" srcOrd="2" destOrd="0" presId="urn:microsoft.com/office/officeart/2018/2/layout/IconVerticalSolidList"/>
    <dgm:cxn modelId="{3FA33313-2A57-4824-A84F-FF45000FF1F5}" type="presParOf" srcId="{C469D425-19C3-4205-97FB-3C3163C64201}" destId="{5EEA01BB-056E-4566-AE30-4AD3C530A35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DB21B50-5AA0-4233-BC33-11096D914DCD}" type="doc">
      <dgm:prSet loTypeId="urn:microsoft.com/office/officeart/2008/layout/PictureAccentList" loCatId="list" qsTypeId="urn:microsoft.com/office/officeart/2005/8/quickstyle/simple1" qsCatId="simple" csTypeId="urn:microsoft.com/office/officeart/2005/8/colors/colorful1" csCatId="colorful" phldr="1"/>
      <dgm:spPr/>
      <dgm:t>
        <a:bodyPr/>
        <a:lstStyle/>
        <a:p>
          <a:endParaRPr lang="en-US"/>
        </a:p>
      </dgm:t>
    </dgm:pt>
    <dgm:pt modelId="{BB898E50-A2C2-4CFB-834E-A86484107534}">
      <dgm:prSet phldrT="[Text]" custT="1"/>
      <dgm:spPr>
        <a:solidFill>
          <a:schemeClr val="bg1"/>
        </a:solidFill>
      </dgm:spPr>
      <dgm:t>
        <a:bodyPr/>
        <a:lstStyle/>
        <a:p>
          <a:r>
            <a:rPr lang="en-US" sz="3600" dirty="0">
              <a:solidFill>
                <a:schemeClr val="tx1"/>
              </a:solidFill>
            </a:rPr>
            <a:t>Make the Business Case</a:t>
          </a:r>
        </a:p>
      </dgm:t>
    </dgm:pt>
    <dgm:pt modelId="{EC149164-8A0E-46D1-85AD-0C27492D6B64}" type="parTrans" cxnId="{5255DDBA-928B-4C23-BE34-75724FD3DAF0}">
      <dgm:prSet/>
      <dgm:spPr/>
      <dgm:t>
        <a:bodyPr/>
        <a:lstStyle/>
        <a:p>
          <a:endParaRPr lang="en-US"/>
        </a:p>
      </dgm:t>
    </dgm:pt>
    <dgm:pt modelId="{C6A7BCF4-0774-400A-A970-CC7B92336F6B}" type="sibTrans" cxnId="{5255DDBA-928B-4C23-BE34-75724FD3DAF0}">
      <dgm:prSet/>
      <dgm:spPr/>
      <dgm:t>
        <a:bodyPr/>
        <a:lstStyle/>
        <a:p>
          <a:endParaRPr lang="en-US"/>
        </a:p>
      </dgm:t>
    </dgm:pt>
    <dgm:pt modelId="{8C7A6E46-EFD5-4F6D-B23E-8087B9BF2764}">
      <dgm:prSet phldrT="[Text]" custT="1"/>
      <dgm:spPr/>
      <dgm:t>
        <a:bodyPr/>
        <a:lstStyle/>
        <a:p>
          <a:r>
            <a:rPr lang="en-US" sz="2000" dirty="0"/>
            <a:t>Assess perceived pain points</a:t>
          </a:r>
        </a:p>
      </dgm:t>
    </dgm:pt>
    <dgm:pt modelId="{2838AF40-769B-4289-AA04-2D00B0A6EEEE}" type="parTrans" cxnId="{953FD251-A0CE-4727-8A1A-B11E8AD8AD2E}">
      <dgm:prSet/>
      <dgm:spPr/>
      <dgm:t>
        <a:bodyPr/>
        <a:lstStyle/>
        <a:p>
          <a:endParaRPr lang="en-US"/>
        </a:p>
      </dgm:t>
    </dgm:pt>
    <dgm:pt modelId="{339F0E80-6E53-47FB-B662-60890207F698}" type="sibTrans" cxnId="{953FD251-A0CE-4727-8A1A-B11E8AD8AD2E}">
      <dgm:prSet/>
      <dgm:spPr/>
      <dgm:t>
        <a:bodyPr/>
        <a:lstStyle/>
        <a:p>
          <a:endParaRPr lang="en-US"/>
        </a:p>
      </dgm:t>
    </dgm:pt>
    <dgm:pt modelId="{FA13DCA4-028F-442A-9BDB-A92F78C992A6}">
      <dgm:prSet phldrT="[Text]" custT="1"/>
      <dgm:spPr/>
      <dgm:t>
        <a:bodyPr/>
        <a:lstStyle/>
        <a:p>
          <a:r>
            <a:rPr lang="en-US" sz="2000" dirty="0"/>
            <a:t>Connect with                   organizational priorities</a:t>
          </a:r>
        </a:p>
      </dgm:t>
    </dgm:pt>
    <dgm:pt modelId="{6AB26757-C638-41A9-991B-49B1101D1E5D}" type="parTrans" cxnId="{0728E96D-941C-42A9-8E8A-9D7049587F13}">
      <dgm:prSet/>
      <dgm:spPr/>
      <dgm:t>
        <a:bodyPr/>
        <a:lstStyle/>
        <a:p>
          <a:endParaRPr lang="en-US"/>
        </a:p>
      </dgm:t>
    </dgm:pt>
    <dgm:pt modelId="{5263DE8D-48E9-4861-9CA1-FDB5045D330E}" type="sibTrans" cxnId="{0728E96D-941C-42A9-8E8A-9D7049587F13}">
      <dgm:prSet/>
      <dgm:spPr/>
      <dgm:t>
        <a:bodyPr/>
        <a:lstStyle/>
        <a:p>
          <a:endParaRPr lang="en-US"/>
        </a:p>
      </dgm:t>
    </dgm:pt>
    <dgm:pt modelId="{A3341F93-D14D-4393-B5C9-A34C9D442ABC}">
      <dgm:prSet phldrT="[Text]" custT="1"/>
      <dgm:spPr/>
      <dgm:t>
        <a:bodyPr/>
        <a:lstStyle/>
        <a:p>
          <a:r>
            <a:rPr lang="en-US" sz="2000" dirty="0"/>
            <a:t>Practice your pitch and                   use their language</a:t>
          </a:r>
        </a:p>
      </dgm:t>
    </dgm:pt>
    <dgm:pt modelId="{9D1BA277-EFC1-453D-81C2-9AD44E3E3FAC}" type="parTrans" cxnId="{A10A9CD2-3400-48CC-A7E3-9F894E5A72BB}">
      <dgm:prSet/>
      <dgm:spPr/>
      <dgm:t>
        <a:bodyPr/>
        <a:lstStyle/>
        <a:p>
          <a:endParaRPr lang="en-US"/>
        </a:p>
      </dgm:t>
    </dgm:pt>
    <dgm:pt modelId="{E2D2618E-CB8D-4C07-84BA-A1AD4B391447}" type="sibTrans" cxnId="{A10A9CD2-3400-48CC-A7E3-9F894E5A72BB}">
      <dgm:prSet/>
      <dgm:spPr/>
      <dgm:t>
        <a:bodyPr/>
        <a:lstStyle/>
        <a:p>
          <a:endParaRPr lang="en-US"/>
        </a:p>
      </dgm:t>
    </dgm:pt>
    <dgm:pt modelId="{2A59B1FE-FEBB-4A62-821F-D089C2296DC6}">
      <dgm:prSet phldrT="[Text]" custT="1"/>
      <dgm:spPr/>
      <dgm:t>
        <a:bodyPr/>
        <a:lstStyle/>
        <a:p>
          <a:r>
            <a:rPr lang="en-US" sz="2000" dirty="0"/>
            <a:t>Establish proof of concept</a:t>
          </a:r>
        </a:p>
      </dgm:t>
    </dgm:pt>
    <dgm:pt modelId="{8736976F-C41C-4B3C-9080-3EAA75C3C3E6}" type="parTrans" cxnId="{C0ED49B4-64BC-4B94-A83B-F06D6697D739}">
      <dgm:prSet/>
      <dgm:spPr/>
      <dgm:t>
        <a:bodyPr/>
        <a:lstStyle/>
        <a:p>
          <a:endParaRPr lang="en-US"/>
        </a:p>
      </dgm:t>
    </dgm:pt>
    <dgm:pt modelId="{A3BDA6E8-1C90-4018-9C0F-0211872D3BAB}" type="sibTrans" cxnId="{C0ED49B4-64BC-4B94-A83B-F06D6697D739}">
      <dgm:prSet/>
      <dgm:spPr/>
      <dgm:t>
        <a:bodyPr/>
        <a:lstStyle/>
        <a:p>
          <a:endParaRPr lang="en-US"/>
        </a:p>
      </dgm:t>
    </dgm:pt>
    <dgm:pt modelId="{CAE6A3DC-E5FD-4D66-9B6E-19B6BFDCBC5E}" type="pres">
      <dgm:prSet presAssocID="{EDB21B50-5AA0-4233-BC33-11096D914DCD}" presName="layout" presStyleCnt="0">
        <dgm:presLayoutVars>
          <dgm:chMax/>
          <dgm:chPref/>
          <dgm:dir/>
          <dgm:animOne val="branch"/>
          <dgm:animLvl val="lvl"/>
          <dgm:resizeHandles/>
        </dgm:presLayoutVars>
      </dgm:prSet>
      <dgm:spPr/>
    </dgm:pt>
    <dgm:pt modelId="{F515E243-4E04-44C2-8A0B-3F4157F8575B}" type="pres">
      <dgm:prSet presAssocID="{BB898E50-A2C2-4CFB-834E-A86484107534}" presName="root" presStyleCnt="0">
        <dgm:presLayoutVars>
          <dgm:chMax/>
          <dgm:chPref val="4"/>
        </dgm:presLayoutVars>
      </dgm:prSet>
      <dgm:spPr/>
    </dgm:pt>
    <dgm:pt modelId="{6B6DF180-972E-4C60-9910-840C00386E14}" type="pres">
      <dgm:prSet presAssocID="{BB898E50-A2C2-4CFB-834E-A86484107534}" presName="rootComposite" presStyleCnt="0">
        <dgm:presLayoutVars/>
      </dgm:prSet>
      <dgm:spPr/>
    </dgm:pt>
    <dgm:pt modelId="{1BAB3F2E-5ABC-4E10-A4D8-DE722010874A}" type="pres">
      <dgm:prSet presAssocID="{BB898E50-A2C2-4CFB-834E-A86484107534}" presName="rootText" presStyleLbl="node0" presStyleIdx="0" presStyleCnt="1">
        <dgm:presLayoutVars>
          <dgm:chMax/>
          <dgm:chPref val="4"/>
        </dgm:presLayoutVars>
      </dgm:prSet>
      <dgm:spPr/>
    </dgm:pt>
    <dgm:pt modelId="{A0AC02EA-5D13-407E-8DA0-14565221F9D6}" type="pres">
      <dgm:prSet presAssocID="{BB898E50-A2C2-4CFB-834E-A86484107534}" presName="childShape" presStyleCnt="0">
        <dgm:presLayoutVars>
          <dgm:chMax val="0"/>
          <dgm:chPref val="0"/>
        </dgm:presLayoutVars>
      </dgm:prSet>
      <dgm:spPr/>
    </dgm:pt>
    <dgm:pt modelId="{BF648426-684F-40C2-8F39-106D536D38B4}" type="pres">
      <dgm:prSet presAssocID="{8C7A6E46-EFD5-4F6D-B23E-8087B9BF2764}" presName="childComposite" presStyleCnt="0">
        <dgm:presLayoutVars>
          <dgm:chMax val="0"/>
          <dgm:chPref val="0"/>
        </dgm:presLayoutVars>
      </dgm:prSet>
      <dgm:spPr/>
    </dgm:pt>
    <dgm:pt modelId="{F55C3908-1119-44CC-9AD7-61940A5BBC19}" type="pres">
      <dgm:prSet presAssocID="{8C7A6E46-EFD5-4F6D-B23E-8087B9BF2764}" presName="Image"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tethoscope"/>
        </a:ext>
      </dgm:extLst>
    </dgm:pt>
    <dgm:pt modelId="{0CA0BB77-BEFD-4EC1-AE6A-E2F93489E08E}" type="pres">
      <dgm:prSet presAssocID="{8C7A6E46-EFD5-4F6D-B23E-8087B9BF2764}" presName="childText" presStyleLbl="lnNode1" presStyleIdx="0" presStyleCnt="4">
        <dgm:presLayoutVars>
          <dgm:chMax val="0"/>
          <dgm:chPref val="0"/>
          <dgm:bulletEnabled val="1"/>
        </dgm:presLayoutVars>
      </dgm:prSet>
      <dgm:spPr/>
    </dgm:pt>
    <dgm:pt modelId="{108100D1-D0E8-446E-BFDA-6D7C5906F388}" type="pres">
      <dgm:prSet presAssocID="{FA13DCA4-028F-442A-9BDB-A92F78C992A6}" presName="childComposite" presStyleCnt="0">
        <dgm:presLayoutVars>
          <dgm:chMax val="0"/>
          <dgm:chPref val="0"/>
        </dgm:presLayoutVars>
      </dgm:prSet>
      <dgm:spPr/>
    </dgm:pt>
    <dgm:pt modelId="{EAD080F1-4D4C-4E23-90CF-E64651BF40EF}" type="pres">
      <dgm:prSet presAssocID="{FA13DCA4-028F-442A-9BDB-A92F78C992A6}" presName="Image"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hecklist"/>
        </a:ext>
      </dgm:extLst>
    </dgm:pt>
    <dgm:pt modelId="{0D068058-895E-4A64-AFEE-B866E7AECE6C}" type="pres">
      <dgm:prSet presAssocID="{FA13DCA4-028F-442A-9BDB-A92F78C992A6}" presName="childText" presStyleLbl="lnNode1" presStyleIdx="1" presStyleCnt="4">
        <dgm:presLayoutVars>
          <dgm:chMax val="0"/>
          <dgm:chPref val="0"/>
          <dgm:bulletEnabled val="1"/>
        </dgm:presLayoutVars>
      </dgm:prSet>
      <dgm:spPr/>
    </dgm:pt>
    <dgm:pt modelId="{24EA3936-73C4-4609-B2E6-EB9EAF9A31D2}" type="pres">
      <dgm:prSet presAssocID="{2A59B1FE-FEBB-4A62-821F-D089C2296DC6}" presName="childComposite" presStyleCnt="0">
        <dgm:presLayoutVars>
          <dgm:chMax val="0"/>
          <dgm:chPref val="0"/>
        </dgm:presLayoutVars>
      </dgm:prSet>
      <dgm:spPr/>
    </dgm:pt>
    <dgm:pt modelId="{D0A62C33-B8D3-4E0B-8021-7C280C05301C}" type="pres">
      <dgm:prSet presAssocID="{2A59B1FE-FEBB-4A62-821F-D089C2296DC6}" presName="Image"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Microscope"/>
        </a:ext>
      </dgm:extLst>
    </dgm:pt>
    <dgm:pt modelId="{AFA4BF7D-BE32-481B-AA0A-BD18BB8F9EC9}" type="pres">
      <dgm:prSet presAssocID="{2A59B1FE-FEBB-4A62-821F-D089C2296DC6}" presName="childText" presStyleLbl="lnNode1" presStyleIdx="2" presStyleCnt="4">
        <dgm:presLayoutVars>
          <dgm:chMax val="0"/>
          <dgm:chPref val="0"/>
          <dgm:bulletEnabled val="1"/>
        </dgm:presLayoutVars>
      </dgm:prSet>
      <dgm:spPr/>
    </dgm:pt>
    <dgm:pt modelId="{E78229A6-A595-4CE1-B154-7B36562B59FB}" type="pres">
      <dgm:prSet presAssocID="{A3341F93-D14D-4393-B5C9-A34C9D442ABC}" presName="childComposite" presStyleCnt="0">
        <dgm:presLayoutVars>
          <dgm:chMax val="0"/>
          <dgm:chPref val="0"/>
        </dgm:presLayoutVars>
      </dgm:prSet>
      <dgm:spPr/>
    </dgm:pt>
    <dgm:pt modelId="{A46F4FD5-1FDE-4CE4-BF60-BA606E49C8F3}" type="pres">
      <dgm:prSet presAssocID="{A3341F93-D14D-4393-B5C9-A34C9D442ABC}" presName="Image"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Lecturer"/>
        </a:ext>
      </dgm:extLst>
    </dgm:pt>
    <dgm:pt modelId="{F059A5EA-6A25-46C8-A475-17D9EE8119F3}" type="pres">
      <dgm:prSet presAssocID="{A3341F93-D14D-4393-B5C9-A34C9D442ABC}" presName="childText" presStyleLbl="lnNode1" presStyleIdx="3" presStyleCnt="4">
        <dgm:presLayoutVars>
          <dgm:chMax val="0"/>
          <dgm:chPref val="0"/>
          <dgm:bulletEnabled val="1"/>
        </dgm:presLayoutVars>
      </dgm:prSet>
      <dgm:spPr/>
    </dgm:pt>
  </dgm:ptLst>
  <dgm:cxnLst>
    <dgm:cxn modelId="{7F315034-6B72-4942-B992-E09410A2E23A}" type="presOf" srcId="{2A59B1FE-FEBB-4A62-821F-D089C2296DC6}" destId="{AFA4BF7D-BE32-481B-AA0A-BD18BB8F9EC9}" srcOrd="0" destOrd="0" presId="urn:microsoft.com/office/officeart/2008/layout/PictureAccentList"/>
    <dgm:cxn modelId="{63F4A265-BB23-45FB-9C53-57C139E7B825}" type="presOf" srcId="{8C7A6E46-EFD5-4F6D-B23E-8087B9BF2764}" destId="{0CA0BB77-BEFD-4EC1-AE6A-E2F93489E08E}" srcOrd="0" destOrd="0" presId="urn:microsoft.com/office/officeart/2008/layout/PictureAccentList"/>
    <dgm:cxn modelId="{0728E96D-941C-42A9-8E8A-9D7049587F13}" srcId="{BB898E50-A2C2-4CFB-834E-A86484107534}" destId="{FA13DCA4-028F-442A-9BDB-A92F78C992A6}" srcOrd="1" destOrd="0" parTransId="{6AB26757-C638-41A9-991B-49B1101D1E5D}" sibTransId="{5263DE8D-48E9-4861-9CA1-FDB5045D330E}"/>
    <dgm:cxn modelId="{953FD251-A0CE-4727-8A1A-B11E8AD8AD2E}" srcId="{BB898E50-A2C2-4CFB-834E-A86484107534}" destId="{8C7A6E46-EFD5-4F6D-B23E-8087B9BF2764}" srcOrd="0" destOrd="0" parTransId="{2838AF40-769B-4289-AA04-2D00B0A6EEEE}" sibTransId="{339F0E80-6E53-47FB-B662-60890207F698}"/>
    <dgm:cxn modelId="{337DC0A0-A32C-4206-ABA5-B4F26571C87A}" type="presOf" srcId="{EDB21B50-5AA0-4233-BC33-11096D914DCD}" destId="{CAE6A3DC-E5FD-4D66-9B6E-19B6BFDCBC5E}" srcOrd="0" destOrd="0" presId="urn:microsoft.com/office/officeart/2008/layout/PictureAccentList"/>
    <dgm:cxn modelId="{C0ED49B4-64BC-4B94-A83B-F06D6697D739}" srcId="{BB898E50-A2C2-4CFB-834E-A86484107534}" destId="{2A59B1FE-FEBB-4A62-821F-D089C2296DC6}" srcOrd="2" destOrd="0" parTransId="{8736976F-C41C-4B3C-9080-3EAA75C3C3E6}" sibTransId="{A3BDA6E8-1C90-4018-9C0F-0211872D3BAB}"/>
    <dgm:cxn modelId="{C2A468B9-57BB-4645-9207-9CBF6F2CAC38}" type="presOf" srcId="{A3341F93-D14D-4393-B5C9-A34C9D442ABC}" destId="{F059A5EA-6A25-46C8-A475-17D9EE8119F3}" srcOrd="0" destOrd="0" presId="urn:microsoft.com/office/officeart/2008/layout/PictureAccentList"/>
    <dgm:cxn modelId="{5255DDBA-928B-4C23-BE34-75724FD3DAF0}" srcId="{EDB21B50-5AA0-4233-BC33-11096D914DCD}" destId="{BB898E50-A2C2-4CFB-834E-A86484107534}" srcOrd="0" destOrd="0" parTransId="{EC149164-8A0E-46D1-85AD-0C27492D6B64}" sibTransId="{C6A7BCF4-0774-400A-A970-CC7B92336F6B}"/>
    <dgm:cxn modelId="{A10A9CD2-3400-48CC-A7E3-9F894E5A72BB}" srcId="{BB898E50-A2C2-4CFB-834E-A86484107534}" destId="{A3341F93-D14D-4393-B5C9-A34C9D442ABC}" srcOrd="3" destOrd="0" parTransId="{9D1BA277-EFC1-453D-81C2-9AD44E3E3FAC}" sibTransId="{E2D2618E-CB8D-4C07-84BA-A1AD4B391447}"/>
    <dgm:cxn modelId="{F134FDD8-C32E-457A-BC1B-2814FAE71DC5}" type="presOf" srcId="{BB898E50-A2C2-4CFB-834E-A86484107534}" destId="{1BAB3F2E-5ABC-4E10-A4D8-DE722010874A}" srcOrd="0" destOrd="0" presId="urn:microsoft.com/office/officeart/2008/layout/PictureAccentList"/>
    <dgm:cxn modelId="{DBC0F3F5-6EDA-41BF-BBCD-786B43606015}" type="presOf" srcId="{FA13DCA4-028F-442A-9BDB-A92F78C992A6}" destId="{0D068058-895E-4A64-AFEE-B866E7AECE6C}" srcOrd="0" destOrd="0" presId="urn:microsoft.com/office/officeart/2008/layout/PictureAccentList"/>
    <dgm:cxn modelId="{A22400A6-B2D6-4BAA-8173-4F1A9488D626}" type="presParOf" srcId="{CAE6A3DC-E5FD-4D66-9B6E-19B6BFDCBC5E}" destId="{F515E243-4E04-44C2-8A0B-3F4157F8575B}" srcOrd="0" destOrd="0" presId="urn:microsoft.com/office/officeart/2008/layout/PictureAccentList"/>
    <dgm:cxn modelId="{F1981F53-74BB-42BF-9245-559E5FF1F3FD}" type="presParOf" srcId="{F515E243-4E04-44C2-8A0B-3F4157F8575B}" destId="{6B6DF180-972E-4C60-9910-840C00386E14}" srcOrd="0" destOrd="0" presId="urn:microsoft.com/office/officeart/2008/layout/PictureAccentList"/>
    <dgm:cxn modelId="{4D99B627-A0C6-441D-BF41-9CBA5DB24BB4}" type="presParOf" srcId="{6B6DF180-972E-4C60-9910-840C00386E14}" destId="{1BAB3F2E-5ABC-4E10-A4D8-DE722010874A}" srcOrd="0" destOrd="0" presId="urn:microsoft.com/office/officeart/2008/layout/PictureAccentList"/>
    <dgm:cxn modelId="{A554166E-F2D2-47F7-9C75-B8F568CAB64A}" type="presParOf" srcId="{F515E243-4E04-44C2-8A0B-3F4157F8575B}" destId="{A0AC02EA-5D13-407E-8DA0-14565221F9D6}" srcOrd="1" destOrd="0" presId="urn:microsoft.com/office/officeart/2008/layout/PictureAccentList"/>
    <dgm:cxn modelId="{23208FE8-6D80-448E-942E-5504790C3CAE}" type="presParOf" srcId="{A0AC02EA-5D13-407E-8DA0-14565221F9D6}" destId="{BF648426-684F-40C2-8F39-106D536D38B4}" srcOrd="0" destOrd="0" presId="urn:microsoft.com/office/officeart/2008/layout/PictureAccentList"/>
    <dgm:cxn modelId="{2F866068-E98F-4579-A3C3-8B48B628EF9D}" type="presParOf" srcId="{BF648426-684F-40C2-8F39-106D536D38B4}" destId="{F55C3908-1119-44CC-9AD7-61940A5BBC19}" srcOrd="0" destOrd="0" presId="urn:microsoft.com/office/officeart/2008/layout/PictureAccentList"/>
    <dgm:cxn modelId="{3A6C5AFB-FD3B-4FDF-BEBE-D54347DCE133}" type="presParOf" srcId="{BF648426-684F-40C2-8F39-106D536D38B4}" destId="{0CA0BB77-BEFD-4EC1-AE6A-E2F93489E08E}" srcOrd="1" destOrd="0" presId="urn:microsoft.com/office/officeart/2008/layout/PictureAccentList"/>
    <dgm:cxn modelId="{FBAC931A-8108-4B91-9102-3FA16754F857}" type="presParOf" srcId="{A0AC02EA-5D13-407E-8DA0-14565221F9D6}" destId="{108100D1-D0E8-446E-BFDA-6D7C5906F388}" srcOrd="1" destOrd="0" presId="urn:microsoft.com/office/officeart/2008/layout/PictureAccentList"/>
    <dgm:cxn modelId="{73DD5CD9-3210-4FDB-9393-AD01EFF4C985}" type="presParOf" srcId="{108100D1-D0E8-446E-BFDA-6D7C5906F388}" destId="{EAD080F1-4D4C-4E23-90CF-E64651BF40EF}" srcOrd="0" destOrd="0" presId="urn:microsoft.com/office/officeart/2008/layout/PictureAccentList"/>
    <dgm:cxn modelId="{0A111946-4059-47C2-B0BE-5E6BD7F03917}" type="presParOf" srcId="{108100D1-D0E8-446E-BFDA-6D7C5906F388}" destId="{0D068058-895E-4A64-AFEE-B866E7AECE6C}" srcOrd="1" destOrd="0" presId="urn:microsoft.com/office/officeart/2008/layout/PictureAccentList"/>
    <dgm:cxn modelId="{8DBB9CF3-6339-4413-9AA9-1B2D989ADF0A}" type="presParOf" srcId="{A0AC02EA-5D13-407E-8DA0-14565221F9D6}" destId="{24EA3936-73C4-4609-B2E6-EB9EAF9A31D2}" srcOrd="2" destOrd="0" presId="urn:microsoft.com/office/officeart/2008/layout/PictureAccentList"/>
    <dgm:cxn modelId="{6823710F-84C8-40D2-8407-9F2E92D738C7}" type="presParOf" srcId="{24EA3936-73C4-4609-B2E6-EB9EAF9A31D2}" destId="{D0A62C33-B8D3-4E0B-8021-7C280C05301C}" srcOrd="0" destOrd="0" presId="urn:microsoft.com/office/officeart/2008/layout/PictureAccentList"/>
    <dgm:cxn modelId="{4B209E6C-AC1F-405F-93E7-039AC9D499DF}" type="presParOf" srcId="{24EA3936-73C4-4609-B2E6-EB9EAF9A31D2}" destId="{AFA4BF7D-BE32-481B-AA0A-BD18BB8F9EC9}" srcOrd="1" destOrd="0" presId="urn:microsoft.com/office/officeart/2008/layout/PictureAccentList"/>
    <dgm:cxn modelId="{1423EA3A-9271-473F-834E-885086A21FAB}" type="presParOf" srcId="{A0AC02EA-5D13-407E-8DA0-14565221F9D6}" destId="{E78229A6-A595-4CE1-B154-7B36562B59FB}" srcOrd="3" destOrd="0" presId="urn:microsoft.com/office/officeart/2008/layout/PictureAccentList"/>
    <dgm:cxn modelId="{119BB532-A482-4314-9DB2-071A74B337E9}" type="presParOf" srcId="{E78229A6-A595-4CE1-B154-7B36562B59FB}" destId="{A46F4FD5-1FDE-4CE4-BF60-BA606E49C8F3}" srcOrd="0" destOrd="0" presId="urn:microsoft.com/office/officeart/2008/layout/PictureAccentList"/>
    <dgm:cxn modelId="{DC8220B5-C2E5-444A-908E-6D7D21F8BD6F}" type="presParOf" srcId="{E78229A6-A595-4CE1-B154-7B36562B59FB}" destId="{F059A5EA-6A25-46C8-A475-17D9EE8119F3}" srcOrd="1" destOrd="0" presId="urn:microsoft.com/office/officeart/2008/layout/PictureAccent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DB21B50-5AA0-4233-BC33-11096D914DCD}" type="doc">
      <dgm:prSet loTypeId="urn:microsoft.com/office/officeart/2008/layout/PictureAccentList" loCatId="list" qsTypeId="urn:microsoft.com/office/officeart/2005/8/quickstyle/simple1" qsCatId="simple" csTypeId="urn:microsoft.com/office/officeart/2005/8/colors/colorful1" csCatId="colorful" phldr="1"/>
      <dgm:spPr/>
      <dgm:t>
        <a:bodyPr/>
        <a:lstStyle/>
        <a:p>
          <a:endParaRPr lang="en-US"/>
        </a:p>
      </dgm:t>
    </dgm:pt>
    <dgm:pt modelId="{BB898E50-A2C2-4CFB-834E-A86484107534}">
      <dgm:prSet phldrT="[Text]" custT="1"/>
      <dgm:spPr>
        <a:solidFill>
          <a:schemeClr val="bg1"/>
        </a:solidFill>
      </dgm:spPr>
      <dgm:t>
        <a:bodyPr/>
        <a:lstStyle/>
        <a:p>
          <a:r>
            <a:rPr lang="en-US" sz="3600" dirty="0">
              <a:solidFill>
                <a:schemeClr val="tx1"/>
              </a:solidFill>
            </a:rPr>
            <a:t>Unlock Resources</a:t>
          </a:r>
        </a:p>
      </dgm:t>
    </dgm:pt>
    <dgm:pt modelId="{EC149164-8A0E-46D1-85AD-0C27492D6B64}" type="parTrans" cxnId="{5255DDBA-928B-4C23-BE34-75724FD3DAF0}">
      <dgm:prSet/>
      <dgm:spPr/>
      <dgm:t>
        <a:bodyPr/>
        <a:lstStyle/>
        <a:p>
          <a:endParaRPr lang="en-US" sz="1400"/>
        </a:p>
      </dgm:t>
    </dgm:pt>
    <dgm:pt modelId="{C6A7BCF4-0774-400A-A970-CC7B92336F6B}" type="sibTrans" cxnId="{5255DDBA-928B-4C23-BE34-75724FD3DAF0}">
      <dgm:prSet/>
      <dgm:spPr/>
      <dgm:t>
        <a:bodyPr/>
        <a:lstStyle/>
        <a:p>
          <a:endParaRPr lang="en-US" sz="1400"/>
        </a:p>
      </dgm:t>
    </dgm:pt>
    <dgm:pt modelId="{8C7A6E46-EFD5-4F6D-B23E-8087B9BF2764}">
      <dgm:prSet phldrT="[Text]" custT="1"/>
      <dgm:spPr/>
      <dgm:t>
        <a:bodyPr/>
        <a:lstStyle/>
        <a:p>
          <a:r>
            <a:rPr lang="en-US" sz="2000" dirty="0"/>
            <a:t>Do more with less (MVP)</a:t>
          </a:r>
        </a:p>
      </dgm:t>
    </dgm:pt>
    <dgm:pt modelId="{2838AF40-769B-4289-AA04-2D00B0A6EEEE}" type="parTrans" cxnId="{953FD251-A0CE-4727-8A1A-B11E8AD8AD2E}">
      <dgm:prSet/>
      <dgm:spPr/>
      <dgm:t>
        <a:bodyPr/>
        <a:lstStyle/>
        <a:p>
          <a:endParaRPr lang="en-US" sz="1400"/>
        </a:p>
      </dgm:t>
    </dgm:pt>
    <dgm:pt modelId="{339F0E80-6E53-47FB-B662-60890207F698}" type="sibTrans" cxnId="{953FD251-A0CE-4727-8A1A-B11E8AD8AD2E}">
      <dgm:prSet/>
      <dgm:spPr/>
      <dgm:t>
        <a:bodyPr/>
        <a:lstStyle/>
        <a:p>
          <a:endParaRPr lang="en-US" sz="1400"/>
        </a:p>
      </dgm:t>
    </dgm:pt>
    <dgm:pt modelId="{9A5FE3E5-BB61-477C-8D9B-24C92B66E7F5}">
      <dgm:prSet custT="1"/>
      <dgm:spPr/>
      <dgm:t>
        <a:bodyPr/>
        <a:lstStyle/>
        <a:p>
          <a:r>
            <a:rPr lang="en-US" sz="2000" dirty="0"/>
            <a:t>Prototype/test/repeat</a:t>
          </a:r>
        </a:p>
      </dgm:t>
    </dgm:pt>
    <dgm:pt modelId="{7E32AF74-56E9-4B91-B575-B125C9A64DD8}" type="parTrans" cxnId="{507C73BB-0068-48F5-8762-536AA81C4B57}">
      <dgm:prSet/>
      <dgm:spPr/>
      <dgm:t>
        <a:bodyPr/>
        <a:lstStyle/>
        <a:p>
          <a:endParaRPr lang="en-US" sz="1400"/>
        </a:p>
      </dgm:t>
    </dgm:pt>
    <dgm:pt modelId="{E416F76F-0BA7-43DC-AE1C-619263EBD577}" type="sibTrans" cxnId="{507C73BB-0068-48F5-8762-536AA81C4B57}">
      <dgm:prSet/>
      <dgm:spPr/>
      <dgm:t>
        <a:bodyPr/>
        <a:lstStyle/>
        <a:p>
          <a:endParaRPr lang="en-US" sz="1400"/>
        </a:p>
      </dgm:t>
    </dgm:pt>
    <dgm:pt modelId="{A344561B-C937-4B18-9A3C-01033C999896}">
      <dgm:prSet custT="1"/>
      <dgm:spPr/>
      <dgm:t>
        <a:bodyPr/>
        <a:lstStyle/>
        <a:p>
          <a:r>
            <a:rPr lang="en-US" sz="2000" dirty="0"/>
            <a:t>Channel passion as a resource</a:t>
          </a:r>
        </a:p>
      </dgm:t>
    </dgm:pt>
    <dgm:pt modelId="{A4E0B959-7E16-488D-96A2-56F7FCBC993E}" type="parTrans" cxnId="{D2E5A319-7B14-4A95-89B6-6951B616205D}">
      <dgm:prSet/>
      <dgm:spPr/>
      <dgm:t>
        <a:bodyPr/>
        <a:lstStyle/>
        <a:p>
          <a:endParaRPr lang="en-US" sz="1400"/>
        </a:p>
      </dgm:t>
    </dgm:pt>
    <dgm:pt modelId="{442A92E9-7CF4-4DF3-93AC-D4E94BBE7C79}" type="sibTrans" cxnId="{D2E5A319-7B14-4A95-89B6-6951B616205D}">
      <dgm:prSet/>
      <dgm:spPr/>
      <dgm:t>
        <a:bodyPr/>
        <a:lstStyle/>
        <a:p>
          <a:endParaRPr lang="en-US" sz="1400"/>
        </a:p>
      </dgm:t>
    </dgm:pt>
    <dgm:pt modelId="{F93BD7CC-90A0-406D-A6BA-9B1885C02B07}">
      <dgm:prSet custT="1"/>
      <dgm:spPr/>
      <dgm:t>
        <a:bodyPr/>
        <a:lstStyle/>
        <a:p>
          <a:r>
            <a:rPr lang="en-US" sz="2000" dirty="0"/>
            <a:t>Self-impose constraints</a:t>
          </a:r>
        </a:p>
      </dgm:t>
    </dgm:pt>
    <dgm:pt modelId="{02F6EDF6-FD1A-4719-9684-3079B8037EFD}" type="parTrans" cxnId="{E53C14A0-94EB-41FD-BF41-D9256AD4A69E}">
      <dgm:prSet/>
      <dgm:spPr/>
      <dgm:t>
        <a:bodyPr/>
        <a:lstStyle/>
        <a:p>
          <a:endParaRPr lang="en-US" sz="1400"/>
        </a:p>
      </dgm:t>
    </dgm:pt>
    <dgm:pt modelId="{134324AA-B02F-4254-8CBA-6BC9B1C14066}" type="sibTrans" cxnId="{E53C14A0-94EB-41FD-BF41-D9256AD4A69E}">
      <dgm:prSet/>
      <dgm:spPr/>
      <dgm:t>
        <a:bodyPr/>
        <a:lstStyle/>
        <a:p>
          <a:endParaRPr lang="en-US" sz="1400"/>
        </a:p>
      </dgm:t>
    </dgm:pt>
    <dgm:pt modelId="{CAE6A3DC-E5FD-4D66-9B6E-19B6BFDCBC5E}" type="pres">
      <dgm:prSet presAssocID="{EDB21B50-5AA0-4233-BC33-11096D914DCD}" presName="layout" presStyleCnt="0">
        <dgm:presLayoutVars>
          <dgm:chMax/>
          <dgm:chPref/>
          <dgm:dir/>
          <dgm:animOne val="branch"/>
          <dgm:animLvl val="lvl"/>
          <dgm:resizeHandles/>
        </dgm:presLayoutVars>
      </dgm:prSet>
      <dgm:spPr/>
    </dgm:pt>
    <dgm:pt modelId="{F515E243-4E04-44C2-8A0B-3F4157F8575B}" type="pres">
      <dgm:prSet presAssocID="{BB898E50-A2C2-4CFB-834E-A86484107534}" presName="root" presStyleCnt="0">
        <dgm:presLayoutVars>
          <dgm:chMax/>
          <dgm:chPref val="4"/>
        </dgm:presLayoutVars>
      </dgm:prSet>
      <dgm:spPr/>
    </dgm:pt>
    <dgm:pt modelId="{6B6DF180-972E-4C60-9910-840C00386E14}" type="pres">
      <dgm:prSet presAssocID="{BB898E50-A2C2-4CFB-834E-A86484107534}" presName="rootComposite" presStyleCnt="0">
        <dgm:presLayoutVars/>
      </dgm:prSet>
      <dgm:spPr/>
    </dgm:pt>
    <dgm:pt modelId="{1BAB3F2E-5ABC-4E10-A4D8-DE722010874A}" type="pres">
      <dgm:prSet presAssocID="{BB898E50-A2C2-4CFB-834E-A86484107534}" presName="rootText" presStyleLbl="node0" presStyleIdx="0" presStyleCnt="1">
        <dgm:presLayoutVars>
          <dgm:chMax/>
          <dgm:chPref val="4"/>
        </dgm:presLayoutVars>
      </dgm:prSet>
      <dgm:spPr/>
    </dgm:pt>
    <dgm:pt modelId="{A0AC02EA-5D13-407E-8DA0-14565221F9D6}" type="pres">
      <dgm:prSet presAssocID="{BB898E50-A2C2-4CFB-834E-A86484107534}" presName="childShape" presStyleCnt="0">
        <dgm:presLayoutVars>
          <dgm:chMax val="0"/>
          <dgm:chPref val="0"/>
        </dgm:presLayoutVars>
      </dgm:prSet>
      <dgm:spPr/>
    </dgm:pt>
    <dgm:pt modelId="{BF648426-684F-40C2-8F39-106D536D38B4}" type="pres">
      <dgm:prSet presAssocID="{8C7A6E46-EFD5-4F6D-B23E-8087B9BF2764}" presName="childComposite" presStyleCnt="0">
        <dgm:presLayoutVars>
          <dgm:chMax val="0"/>
          <dgm:chPref val="0"/>
        </dgm:presLayoutVars>
      </dgm:prSet>
      <dgm:spPr/>
    </dgm:pt>
    <dgm:pt modelId="{F55C3908-1119-44CC-9AD7-61940A5BBC19}" type="pres">
      <dgm:prSet presAssocID="{8C7A6E46-EFD5-4F6D-B23E-8087B9BF2764}" presName="Image"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Minimize"/>
        </a:ext>
      </dgm:extLst>
    </dgm:pt>
    <dgm:pt modelId="{0CA0BB77-BEFD-4EC1-AE6A-E2F93489E08E}" type="pres">
      <dgm:prSet presAssocID="{8C7A6E46-EFD5-4F6D-B23E-8087B9BF2764}" presName="childText" presStyleLbl="lnNode1" presStyleIdx="0" presStyleCnt="4">
        <dgm:presLayoutVars>
          <dgm:chMax val="0"/>
          <dgm:chPref val="0"/>
          <dgm:bulletEnabled val="1"/>
        </dgm:presLayoutVars>
      </dgm:prSet>
      <dgm:spPr/>
    </dgm:pt>
    <dgm:pt modelId="{9B8E7EE3-B218-4D0C-9D41-BEFA0C65D9A1}" type="pres">
      <dgm:prSet presAssocID="{9A5FE3E5-BB61-477C-8D9B-24C92B66E7F5}" presName="childComposite" presStyleCnt="0">
        <dgm:presLayoutVars>
          <dgm:chMax val="0"/>
          <dgm:chPref val="0"/>
        </dgm:presLayoutVars>
      </dgm:prSet>
      <dgm:spPr/>
    </dgm:pt>
    <dgm:pt modelId="{644F550A-89FB-4E5A-8C2F-E50777E2D94D}" type="pres">
      <dgm:prSet presAssocID="{9A5FE3E5-BB61-477C-8D9B-24C92B66E7F5}" presName="Image"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ircles with arrows"/>
        </a:ext>
      </dgm:extLst>
    </dgm:pt>
    <dgm:pt modelId="{659613A8-7A70-42B1-A6FD-8796B862414E}" type="pres">
      <dgm:prSet presAssocID="{9A5FE3E5-BB61-477C-8D9B-24C92B66E7F5}" presName="childText" presStyleLbl="lnNode1" presStyleIdx="1" presStyleCnt="4">
        <dgm:presLayoutVars>
          <dgm:chMax val="0"/>
          <dgm:chPref val="0"/>
          <dgm:bulletEnabled val="1"/>
        </dgm:presLayoutVars>
      </dgm:prSet>
      <dgm:spPr/>
    </dgm:pt>
    <dgm:pt modelId="{9397F08C-BF9F-43D6-99F5-CFB9B36B61AA}" type="pres">
      <dgm:prSet presAssocID="{A344561B-C937-4B18-9A3C-01033C999896}" presName="childComposite" presStyleCnt="0">
        <dgm:presLayoutVars>
          <dgm:chMax val="0"/>
          <dgm:chPref val="0"/>
        </dgm:presLayoutVars>
      </dgm:prSet>
      <dgm:spPr/>
    </dgm:pt>
    <dgm:pt modelId="{2F4BECE3-6017-4C44-8C13-D464CA1C132A}" type="pres">
      <dgm:prSet presAssocID="{A344561B-C937-4B18-9A3C-01033C999896}" presName="Image"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Fireworks"/>
        </a:ext>
      </dgm:extLst>
    </dgm:pt>
    <dgm:pt modelId="{780D0DE3-8311-496D-8ED6-765E95AC6741}" type="pres">
      <dgm:prSet presAssocID="{A344561B-C937-4B18-9A3C-01033C999896}" presName="childText" presStyleLbl="lnNode1" presStyleIdx="2" presStyleCnt="4">
        <dgm:presLayoutVars>
          <dgm:chMax val="0"/>
          <dgm:chPref val="0"/>
          <dgm:bulletEnabled val="1"/>
        </dgm:presLayoutVars>
      </dgm:prSet>
      <dgm:spPr/>
    </dgm:pt>
    <dgm:pt modelId="{4CC2D3A5-4009-4093-9B55-6EBB644B87D2}" type="pres">
      <dgm:prSet presAssocID="{F93BD7CC-90A0-406D-A6BA-9B1885C02B07}" presName="childComposite" presStyleCnt="0">
        <dgm:presLayoutVars>
          <dgm:chMax val="0"/>
          <dgm:chPref val="0"/>
        </dgm:presLayoutVars>
      </dgm:prSet>
      <dgm:spPr/>
    </dgm:pt>
    <dgm:pt modelId="{F1539B2A-1BA6-46E6-8FDF-A564E4E94407}" type="pres">
      <dgm:prSet presAssocID="{F93BD7CC-90A0-406D-A6BA-9B1885C02B07}" presName="Image"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Target"/>
        </a:ext>
      </dgm:extLst>
    </dgm:pt>
    <dgm:pt modelId="{83375B61-8149-4646-9B66-B13BB35EAB01}" type="pres">
      <dgm:prSet presAssocID="{F93BD7CC-90A0-406D-A6BA-9B1885C02B07}" presName="childText" presStyleLbl="lnNode1" presStyleIdx="3" presStyleCnt="4">
        <dgm:presLayoutVars>
          <dgm:chMax val="0"/>
          <dgm:chPref val="0"/>
          <dgm:bulletEnabled val="1"/>
        </dgm:presLayoutVars>
      </dgm:prSet>
      <dgm:spPr/>
    </dgm:pt>
  </dgm:ptLst>
  <dgm:cxnLst>
    <dgm:cxn modelId="{D2E5A319-7B14-4A95-89B6-6951B616205D}" srcId="{BB898E50-A2C2-4CFB-834E-A86484107534}" destId="{A344561B-C937-4B18-9A3C-01033C999896}" srcOrd="2" destOrd="0" parTransId="{A4E0B959-7E16-488D-96A2-56F7FCBC993E}" sibTransId="{442A92E9-7CF4-4DF3-93AC-D4E94BBE7C79}"/>
    <dgm:cxn modelId="{63F4A265-BB23-45FB-9C53-57C139E7B825}" type="presOf" srcId="{8C7A6E46-EFD5-4F6D-B23E-8087B9BF2764}" destId="{0CA0BB77-BEFD-4EC1-AE6A-E2F93489E08E}" srcOrd="0" destOrd="0" presId="urn:microsoft.com/office/officeart/2008/layout/PictureAccentList"/>
    <dgm:cxn modelId="{32CE0346-2941-4209-9B1A-717D18C1CCB3}" type="presOf" srcId="{9A5FE3E5-BB61-477C-8D9B-24C92B66E7F5}" destId="{659613A8-7A70-42B1-A6FD-8796B862414E}" srcOrd="0" destOrd="0" presId="urn:microsoft.com/office/officeart/2008/layout/PictureAccentList"/>
    <dgm:cxn modelId="{953FD251-A0CE-4727-8A1A-B11E8AD8AD2E}" srcId="{BB898E50-A2C2-4CFB-834E-A86484107534}" destId="{8C7A6E46-EFD5-4F6D-B23E-8087B9BF2764}" srcOrd="0" destOrd="0" parTransId="{2838AF40-769B-4289-AA04-2D00B0A6EEEE}" sibTransId="{339F0E80-6E53-47FB-B662-60890207F698}"/>
    <dgm:cxn modelId="{59C3FB8A-3AAF-498A-AA76-270FBCC891A4}" type="presOf" srcId="{F93BD7CC-90A0-406D-A6BA-9B1885C02B07}" destId="{83375B61-8149-4646-9B66-B13BB35EAB01}" srcOrd="0" destOrd="0" presId="urn:microsoft.com/office/officeart/2008/layout/PictureAccentList"/>
    <dgm:cxn modelId="{E53C14A0-94EB-41FD-BF41-D9256AD4A69E}" srcId="{BB898E50-A2C2-4CFB-834E-A86484107534}" destId="{F93BD7CC-90A0-406D-A6BA-9B1885C02B07}" srcOrd="3" destOrd="0" parTransId="{02F6EDF6-FD1A-4719-9684-3079B8037EFD}" sibTransId="{134324AA-B02F-4254-8CBA-6BC9B1C14066}"/>
    <dgm:cxn modelId="{337DC0A0-A32C-4206-ABA5-B4F26571C87A}" type="presOf" srcId="{EDB21B50-5AA0-4233-BC33-11096D914DCD}" destId="{CAE6A3DC-E5FD-4D66-9B6E-19B6BFDCBC5E}" srcOrd="0" destOrd="0" presId="urn:microsoft.com/office/officeart/2008/layout/PictureAccentList"/>
    <dgm:cxn modelId="{5255DDBA-928B-4C23-BE34-75724FD3DAF0}" srcId="{EDB21B50-5AA0-4233-BC33-11096D914DCD}" destId="{BB898E50-A2C2-4CFB-834E-A86484107534}" srcOrd="0" destOrd="0" parTransId="{EC149164-8A0E-46D1-85AD-0C27492D6B64}" sibTransId="{C6A7BCF4-0774-400A-A970-CC7B92336F6B}"/>
    <dgm:cxn modelId="{507C73BB-0068-48F5-8762-536AA81C4B57}" srcId="{BB898E50-A2C2-4CFB-834E-A86484107534}" destId="{9A5FE3E5-BB61-477C-8D9B-24C92B66E7F5}" srcOrd="1" destOrd="0" parTransId="{7E32AF74-56E9-4B91-B575-B125C9A64DD8}" sibTransId="{E416F76F-0BA7-43DC-AE1C-619263EBD577}"/>
    <dgm:cxn modelId="{014610C2-2D37-42DE-B348-ED125DA6B11A}" type="presOf" srcId="{A344561B-C937-4B18-9A3C-01033C999896}" destId="{780D0DE3-8311-496D-8ED6-765E95AC6741}" srcOrd="0" destOrd="0" presId="urn:microsoft.com/office/officeart/2008/layout/PictureAccentList"/>
    <dgm:cxn modelId="{F134FDD8-C32E-457A-BC1B-2814FAE71DC5}" type="presOf" srcId="{BB898E50-A2C2-4CFB-834E-A86484107534}" destId="{1BAB3F2E-5ABC-4E10-A4D8-DE722010874A}" srcOrd="0" destOrd="0" presId="urn:microsoft.com/office/officeart/2008/layout/PictureAccentList"/>
    <dgm:cxn modelId="{A22400A6-B2D6-4BAA-8173-4F1A9488D626}" type="presParOf" srcId="{CAE6A3DC-E5FD-4D66-9B6E-19B6BFDCBC5E}" destId="{F515E243-4E04-44C2-8A0B-3F4157F8575B}" srcOrd="0" destOrd="0" presId="urn:microsoft.com/office/officeart/2008/layout/PictureAccentList"/>
    <dgm:cxn modelId="{F1981F53-74BB-42BF-9245-559E5FF1F3FD}" type="presParOf" srcId="{F515E243-4E04-44C2-8A0B-3F4157F8575B}" destId="{6B6DF180-972E-4C60-9910-840C00386E14}" srcOrd="0" destOrd="0" presId="urn:microsoft.com/office/officeart/2008/layout/PictureAccentList"/>
    <dgm:cxn modelId="{4D99B627-A0C6-441D-BF41-9CBA5DB24BB4}" type="presParOf" srcId="{6B6DF180-972E-4C60-9910-840C00386E14}" destId="{1BAB3F2E-5ABC-4E10-A4D8-DE722010874A}" srcOrd="0" destOrd="0" presId="urn:microsoft.com/office/officeart/2008/layout/PictureAccentList"/>
    <dgm:cxn modelId="{A554166E-F2D2-47F7-9C75-B8F568CAB64A}" type="presParOf" srcId="{F515E243-4E04-44C2-8A0B-3F4157F8575B}" destId="{A0AC02EA-5D13-407E-8DA0-14565221F9D6}" srcOrd="1" destOrd="0" presId="urn:microsoft.com/office/officeart/2008/layout/PictureAccentList"/>
    <dgm:cxn modelId="{23208FE8-6D80-448E-942E-5504790C3CAE}" type="presParOf" srcId="{A0AC02EA-5D13-407E-8DA0-14565221F9D6}" destId="{BF648426-684F-40C2-8F39-106D536D38B4}" srcOrd="0" destOrd="0" presId="urn:microsoft.com/office/officeart/2008/layout/PictureAccentList"/>
    <dgm:cxn modelId="{2F866068-E98F-4579-A3C3-8B48B628EF9D}" type="presParOf" srcId="{BF648426-684F-40C2-8F39-106D536D38B4}" destId="{F55C3908-1119-44CC-9AD7-61940A5BBC19}" srcOrd="0" destOrd="0" presId="urn:microsoft.com/office/officeart/2008/layout/PictureAccentList"/>
    <dgm:cxn modelId="{3A6C5AFB-FD3B-4FDF-BEBE-D54347DCE133}" type="presParOf" srcId="{BF648426-684F-40C2-8F39-106D536D38B4}" destId="{0CA0BB77-BEFD-4EC1-AE6A-E2F93489E08E}" srcOrd="1" destOrd="0" presId="urn:microsoft.com/office/officeart/2008/layout/PictureAccentList"/>
    <dgm:cxn modelId="{46042CFE-59FB-48F4-BC4F-E98544EC823B}" type="presParOf" srcId="{A0AC02EA-5D13-407E-8DA0-14565221F9D6}" destId="{9B8E7EE3-B218-4D0C-9D41-BEFA0C65D9A1}" srcOrd="1" destOrd="0" presId="urn:microsoft.com/office/officeart/2008/layout/PictureAccentList"/>
    <dgm:cxn modelId="{FDC7CB6A-5ED0-40BC-B6DB-641C3FB65DFE}" type="presParOf" srcId="{9B8E7EE3-B218-4D0C-9D41-BEFA0C65D9A1}" destId="{644F550A-89FB-4E5A-8C2F-E50777E2D94D}" srcOrd="0" destOrd="0" presId="urn:microsoft.com/office/officeart/2008/layout/PictureAccentList"/>
    <dgm:cxn modelId="{47716364-2719-4EB2-97C4-3A81A84CE73A}" type="presParOf" srcId="{9B8E7EE3-B218-4D0C-9D41-BEFA0C65D9A1}" destId="{659613A8-7A70-42B1-A6FD-8796B862414E}" srcOrd="1" destOrd="0" presId="urn:microsoft.com/office/officeart/2008/layout/PictureAccentList"/>
    <dgm:cxn modelId="{0D235D76-E8F0-4DD7-A20C-237AAD41EC23}" type="presParOf" srcId="{A0AC02EA-5D13-407E-8DA0-14565221F9D6}" destId="{9397F08C-BF9F-43D6-99F5-CFB9B36B61AA}" srcOrd="2" destOrd="0" presId="urn:microsoft.com/office/officeart/2008/layout/PictureAccentList"/>
    <dgm:cxn modelId="{D80554C2-9501-417D-BADA-5B114D77D9F8}" type="presParOf" srcId="{9397F08C-BF9F-43D6-99F5-CFB9B36B61AA}" destId="{2F4BECE3-6017-4C44-8C13-D464CA1C132A}" srcOrd="0" destOrd="0" presId="urn:microsoft.com/office/officeart/2008/layout/PictureAccentList"/>
    <dgm:cxn modelId="{E7E8EBC9-FDB4-423E-899D-DAC7F9B8BFB7}" type="presParOf" srcId="{9397F08C-BF9F-43D6-99F5-CFB9B36B61AA}" destId="{780D0DE3-8311-496D-8ED6-765E95AC6741}" srcOrd="1" destOrd="0" presId="urn:microsoft.com/office/officeart/2008/layout/PictureAccentList"/>
    <dgm:cxn modelId="{24188AA1-1A61-430B-A9EF-ECAEE0FF6BAB}" type="presParOf" srcId="{A0AC02EA-5D13-407E-8DA0-14565221F9D6}" destId="{4CC2D3A5-4009-4093-9B55-6EBB644B87D2}" srcOrd="3" destOrd="0" presId="urn:microsoft.com/office/officeart/2008/layout/PictureAccentList"/>
    <dgm:cxn modelId="{B2ED6D6D-434B-4F6D-97CC-DFFFBD0FB693}" type="presParOf" srcId="{4CC2D3A5-4009-4093-9B55-6EBB644B87D2}" destId="{F1539B2A-1BA6-46E6-8FDF-A564E4E94407}" srcOrd="0" destOrd="0" presId="urn:microsoft.com/office/officeart/2008/layout/PictureAccentList"/>
    <dgm:cxn modelId="{FFCF3A49-C3E2-4877-B67A-295C7E9F6BF4}" type="presParOf" srcId="{4CC2D3A5-4009-4093-9B55-6EBB644B87D2}" destId="{83375B61-8149-4646-9B66-B13BB35EAB01}"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DB21B50-5AA0-4233-BC33-11096D914DCD}" type="doc">
      <dgm:prSet loTypeId="urn:microsoft.com/office/officeart/2008/layout/PictureAccentList" loCatId="list" qsTypeId="urn:microsoft.com/office/officeart/2005/8/quickstyle/simple1" qsCatId="simple" csTypeId="urn:microsoft.com/office/officeart/2005/8/colors/colorful1" csCatId="colorful" phldr="1"/>
      <dgm:spPr/>
      <dgm:t>
        <a:bodyPr/>
        <a:lstStyle/>
        <a:p>
          <a:endParaRPr lang="en-US"/>
        </a:p>
      </dgm:t>
    </dgm:pt>
    <dgm:pt modelId="{BB898E50-A2C2-4CFB-834E-A86484107534}">
      <dgm:prSet phldrT="[Text]" custT="1"/>
      <dgm:spPr>
        <a:solidFill>
          <a:schemeClr val="bg1"/>
        </a:solidFill>
      </dgm:spPr>
      <dgm:t>
        <a:bodyPr/>
        <a:lstStyle/>
        <a:p>
          <a:r>
            <a:rPr lang="en-US" sz="3600" dirty="0">
              <a:solidFill>
                <a:schemeClr val="tx1"/>
              </a:solidFill>
            </a:rPr>
            <a:t>Negotiate the System</a:t>
          </a:r>
        </a:p>
      </dgm:t>
    </dgm:pt>
    <dgm:pt modelId="{EC149164-8A0E-46D1-85AD-0C27492D6B64}" type="parTrans" cxnId="{5255DDBA-928B-4C23-BE34-75724FD3DAF0}">
      <dgm:prSet/>
      <dgm:spPr/>
      <dgm:t>
        <a:bodyPr/>
        <a:lstStyle/>
        <a:p>
          <a:endParaRPr lang="en-US"/>
        </a:p>
      </dgm:t>
    </dgm:pt>
    <dgm:pt modelId="{C6A7BCF4-0774-400A-A970-CC7B92336F6B}" type="sibTrans" cxnId="{5255DDBA-928B-4C23-BE34-75724FD3DAF0}">
      <dgm:prSet/>
      <dgm:spPr/>
      <dgm:t>
        <a:bodyPr/>
        <a:lstStyle/>
        <a:p>
          <a:endParaRPr lang="en-US"/>
        </a:p>
      </dgm:t>
    </dgm:pt>
    <dgm:pt modelId="{8C7A6E46-EFD5-4F6D-B23E-8087B9BF2764}">
      <dgm:prSet phldrT="[Text]" custT="1"/>
      <dgm:spPr/>
      <dgm:t>
        <a:bodyPr/>
        <a:lstStyle/>
        <a:p>
          <a:r>
            <a:rPr lang="en-US" sz="2000" dirty="0"/>
            <a:t>Map the players</a:t>
          </a:r>
        </a:p>
      </dgm:t>
    </dgm:pt>
    <dgm:pt modelId="{2838AF40-769B-4289-AA04-2D00B0A6EEEE}" type="parTrans" cxnId="{953FD251-A0CE-4727-8A1A-B11E8AD8AD2E}">
      <dgm:prSet/>
      <dgm:spPr/>
      <dgm:t>
        <a:bodyPr/>
        <a:lstStyle/>
        <a:p>
          <a:endParaRPr lang="en-US"/>
        </a:p>
      </dgm:t>
    </dgm:pt>
    <dgm:pt modelId="{339F0E80-6E53-47FB-B662-60890207F698}" type="sibTrans" cxnId="{953FD251-A0CE-4727-8A1A-B11E8AD8AD2E}">
      <dgm:prSet/>
      <dgm:spPr/>
      <dgm:t>
        <a:bodyPr/>
        <a:lstStyle/>
        <a:p>
          <a:endParaRPr lang="en-US"/>
        </a:p>
      </dgm:t>
    </dgm:pt>
    <dgm:pt modelId="{9A5FE3E5-BB61-477C-8D9B-24C92B66E7F5}">
      <dgm:prSet custT="1"/>
      <dgm:spPr/>
      <dgm:t>
        <a:bodyPr/>
        <a:lstStyle/>
        <a:p>
          <a:r>
            <a:rPr lang="en-US" sz="2000" dirty="0"/>
            <a:t>Work </a:t>
          </a:r>
          <a:r>
            <a:rPr lang="en-US" sz="2000" i="1" dirty="0"/>
            <a:t>with</a:t>
          </a:r>
          <a:r>
            <a:rPr lang="en-US" sz="2000" dirty="0"/>
            <a:t> the grain</a:t>
          </a:r>
        </a:p>
      </dgm:t>
    </dgm:pt>
    <dgm:pt modelId="{7E32AF74-56E9-4B91-B575-B125C9A64DD8}" type="parTrans" cxnId="{507C73BB-0068-48F5-8762-536AA81C4B57}">
      <dgm:prSet/>
      <dgm:spPr/>
      <dgm:t>
        <a:bodyPr/>
        <a:lstStyle/>
        <a:p>
          <a:endParaRPr lang="en-US"/>
        </a:p>
      </dgm:t>
    </dgm:pt>
    <dgm:pt modelId="{E416F76F-0BA7-43DC-AE1C-619263EBD577}" type="sibTrans" cxnId="{507C73BB-0068-48F5-8762-536AA81C4B57}">
      <dgm:prSet/>
      <dgm:spPr/>
      <dgm:t>
        <a:bodyPr/>
        <a:lstStyle/>
        <a:p>
          <a:endParaRPr lang="en-US"/>
        </a:p>
      </dgm:t>
    </dgm:pt>
    <dgm:pt modelId="{A344561B-C937-4B18-9A3C-01033C999896}">
      <dgm:prSet custT="1"/>
      <dgm:spPr/>
      <dgm:t>
        <a:bodyPr/>
        <a:lstStyle/>
        <a:p>
          <a:r>
            <a:rPr lang="en-US" sz="2000" dirty="0"/>
            <a:t>Establish partnerships</a:t>
          </a:r>
        </a:p>
      </dgm:t>
    </dgm:pt>
    <dgm:pt modelId="{A4E0B959-7E16-488D-96A2-56F7FCBC993E}" type="parTrans" cxnId="{D2E5A319-7B14-4A95-89B6-6951B616205D}">
      <dgm:prSet/>
      <dgm:spPr/>
      <dgm:t>
        <a:bodyPr/>
        <a:lstStyle/>
        <a:p>
          <a:endParaRPr lang="en-US"/>
        </a:p>
      </dgm:t>
    </dgm:pt>
    <dgm:pt modelId="{442A92E9-7CF4-4DF3-93AC-D4E94BBE7C79}" type="sibTrans" cxnId="{D2E5A319-7B14-4A95-89B6-6951B616205D}">
      <dgm:prSet/>
      <dgm:spPr/>
      <dgm:t>
        <a:bodyPr/>
        <a:lstStyle/>
        <a:p>
          <a:endParaRPr lang="en-US"/>
        </a:p>
      </dgm:t>
    </dgm:pt>
    <dgm:pt modelId="{F93BD7CC-90A0-406D-A6BA-9B1885C02B07}">
      <dgm:prSet custT="1"/>
      <dgm:spPr/>
      <dgm:t>
        <a:bodyPr/>
        <a:lstStyle/>
        <a:p>
          <a:r>
            <a:rPr lang="en-US" sz="2000" dirty="0"/>
            <a:t>Be patient</a:t>
          </a:r>
        </a:p>
      </dgm:t>
    </dgm:pt>
    <dgm:pt modelId="{02F6EDF6-FD1A-4719-9684-3079B8037EFD}" type="parTrans" cxnId="{E53C14A0-94EB-41FD-BF41-D9256AD4A69E}">
      <dgm:prSet/>
      <dgm:spPr/>
      <dgm:t>
        <a:bodyPr/>
        <a:lstStyle/>
        <a:p>
          <a:endParaRPr lang="en-US"/>
        </a:p>
      </dgm:t>
    </dgm:pt>
    <dgm:pt modelId="{134324AA-B02F-4254-8CBA-6BC9B1C14066}" type="sibTrans" cxnId="{E53C14A0-94EB-41FD-BF41-D9256AD4A69E}">
      <dgm:prSet/>
      <dgm:spPr/>
      <dgm:t>
        <a:bodyPr/>
        <a:lstStyle/>
        <a:p>
          <a:endParaRPr lang="en-US"/>
        </a:p>
      </dgm:t>
    </dgm:pt>
    <dgm:pt modelId="{CAE6A3DC-E5FD-4D66-9B6E-19B6BFDCBC5E}" type="pres">
      <dgm:prSet presAssocID="{EDB21B50-5AA0-4233-BC33-11096D914DCD}" presName="layout" presStyleCnt="0">
        <dgm:presLayoutVars>
          <dgm:chMax/>
          <dgm:chPref/>
          <dgm:dir/>
          <dgm:animOne val="branch"/>
          <dgm:animLvl val="lvl"/>
          <dgm:resizeHandles/>
        </dgm:presLayoutVars>
      </dgm:prSet>
      <dgm:spPr/>
    </dgm:pt>
    <dgm:pt modelId="{F515E243-4E04-44C2-8A0B-3F4157F8575B}" type="pres">
      <dgm:prSet presAssocID="{BB898E50-A2C2-4CFB-834E-A86484107534}" presName="root" presStyleCnt="0">
        <dgm:presLayoutVars>
          <dgm:chMax/>
          <dgm:chPref val="4"/>
        </dgm:presLayoutVars>
      </dgm:prSet>
      <dgm:spPr/>
    </dgm:pt>
    <dgm:pt modelId="{6B6DF180-972E-4C60-9910-840C00386E14}" type="pres">
      <dgm:prSet presAssocID="{BB898E50-A2C2-4CFB-834E-A86484107534}" presName="rootComposite" presStyleCnt="0">
        <dgm:presLayoutVars/>
      </dgm:prSet>
      <dgm:spPr/>
    </dgm:pt>
    <dgm:pt modelId="{1BAB3F2E-5ABC-4E10-A4D8-DE722010874A}" type="pres">
      <dgm:prSet presAssocID="{BB898E50-A2C2-4CFB-834E-A86484107534}" presName="rootText" presStyleLbl="node0" presStyleIdx="0" presStyleCnt="1">
        <dgm:presLayoutVars>
          <dgm:chMax/>
          <dgm:chPref val="4"/>
        </dgm:presLayoutVars>
      </dgm:prSet>
      <dgm:spPr/>
    </dgm:pt>
    <dgm:pt modelId="{A0AC02EA-5D13-407E-8DA0-14565221F9D6}" type="pres">
      <dgm:prSet presAssocID="{BB898E50-A2C2-4CFB-834E-A86484107534}" presName="childShape" presStyleCnt="0">
        <dgm:presLayoutVars>
          <dgm:chMax val="0"/>
          <dgm:chPref val="0"/>
        </dgm:presLayoutVars>
      </dgm:prSet>
      <dgm:spPr/>
    </dgm:pt>
    <dgm:pt modelId="{BF648426-684F-40C2-8F39-106D536D38B4}" type="pres">
      <dgm:prSet presAssocID="{8C7A6E46-EFD5-4F6D-B23E-8087B9BF2764}" presName="childComposite" presStyleCnt="0">
        <dgm:presLayoutVars>
          <dgm:chMax val="0"/>
          <dgm:chPref val="0"/>
        </dgm:presLayoutVars>
      </dgm:prSet>
      <dgm:spPr/>
    </dgm:pt>
    <dgm:pt modelId="{F55C3908-1119-44CC-9AD7-61940A5BBC19}" type="pres">
      <dgm:prSet presAssocID="{8C7A6E46-EFD5-4F6D-B23E-8087B9BF2764}" presName="Image"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Map with pin"/>
        </a:ext>
      </dgm:extLst>
    </dgm:pt>
    <dgm:pt modelId="{0CA0BB77-BEFD-4EC1-AE6A-E2F93489E08E}" type="pres">
      <dgm:prSet presAssocID="{8C7A6E46-EFD5-4F6D-B23E-8087B9BF2764}" presName="childText" presStyleLbl="lnNode1" presStyleIdx="0" presStyleCnt="4">
        <dgm:presLayoutVars>
          <dgm:chMax val="0"/>
          <dgm:chPref val="0"/>
          <dgm:bulletEnabled val="1"/>
        </dgm:presLayoutVars>
      </dgm:prSet>
      <dgm:spPr/>
    </dgm:pt>
    <dgm:pt modelId="{9B8E7EE3-B218-4D0C-9D41-BEFA0C65D9A1}" type="pres">
      <dgm:prSet presAssocID="{9A5FE3E5-BB61-477C-8D9B-24C92B66E7F5}" presName="childComposite" presStyleCnt="0">
        <dgm:presLayoutVars>
          <dgm:chMax val="0"/>
          <dgm:chPref val="0"/>
        </dgm:presLayoutVars>
      </dgm:prSet>
      <dgm:spPr/>
    </dgm:pt>
    <dgm:pt modelId="{644F550A-89FB-4E5A-8C2F-E50777E2D94D}" type="pres">
      <dgm:prSet presAssocID="{9A5FE3E5-BB61-477C-8D9B-24C92B66E7F5}" presName="Image"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Hierarchy"/>
        </a:ext>
      </dgm:extLst>
    </dgm:pt>
    <dgm:pt modelId="{659613A8-7A70-42B1-A6FD-8796B862414E}" type="pres">
      <dgm:prSet presAssocID="{9A5FE3E5-BB61-477C-8D9B-24C92B66E7F5}" presName="childText" presStyleLbl="lnNode1" presStyleIdx="1" presStyleCnt="4">
        <dgm:presLayoutVars>
          <dgm:chMax val="0"/>
          <dgm:chPref val="0"/>
          <dgm:bulletEnabled val="1"/>
        </dgm:presLayoutVars>
      </dgm:prSet>
      <dgm:spPr/>
    </dgm:pt>
    <dgm:pt modelId="{9397F08C-BF9F-43D6-99F5-CFB9B36B61AA}" type="pres">
      <dgm:prSet presAssocID="{A344561B-C937-4B18-9A3C-01033C999896}" presName="childComposite" presStyleCnt="0">
        <dgm:presLayoutVars>
          <dgm:chMax val="0"/>
          <dgm:chPref val="0"/>
        </dgm:presLayoutVars>
      </dgm:prSet>
      <dgm:spPr/>
    </dgm:pt>
    <dgm:pt modelId="{2F4BECE3-6017-4C44-8C13-D464CA1C132A}" type="pres">
      <dgm:prSet presAssocID="{A344561B-C937-4B18-9A3C-01033C999896}" presName="Image"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Handshake"/>
        </a:ext>
      </dgm:extLst>
    </dgm:pt>
    <dgm:pt modelId="{780D0DE3-8311-496D-8ED6-765E95AC6741}" type="pres">
      <dgm:prSet presAssocID="{A344561B-C937-4B18-9A3C-01033C999896}" presName="childText" presStyleLbl="lnNode1" presStyleIdx="2" presStyleCnt="4">
        <dgm:presLayoutVars>
          <dgm:chMax val="0"/>
          <dgm:chPref val="0"/>
          <dgm:bulletEnabled val="1"/>
        </dgm:presLayoutVars>
      </dgm:prSet>
      <dgm:spPr/>
    </dgm:pt>
    <dgm:pt modelId="{4CC2D3A5-4009-4093-9B55-6EBB644B87D2}" type="pres">
      <dgm:prSet presAssocID="{F93BD7CC-90A0-406D-A6BA-9B1885C02B07}" presName="childComposite" presStyleCnt="0">
        <dgm:presLayoutVars>
          <dgm:chMax val="0"/>
          <dgm:chPref val="0"/>
        </dgm:presLayoutVars>
      </dgm:prSet>
      <dgm:spPr/>
    </dgm:pt>
    <dgm:pt modelId="{F1539B2A-1BA6-46E6-8FDF-A564E4E94407}" type="pres">
      <dgm:prSet presAssocID="{F93BD7CC-90A0-406D-A6BA-9B1885C02B07}" presName="Image"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Stopwatch"/>
        </a:ext>
      </dgm:extLst>
    </dgm:pt>
    <dgm:pt modelId="{83375B61-8149-4646-9B66-B13BB35EAB01}" type="pres">
      <dgm:prSet presAssocID="{F93BD7CC-90A0-406D-A6BA-9B1885C02B07}" presName="childText" presStyleLbl="lnNode1" presStyleIdx="3" presStyleCnt="4">
        <dgm:presLayoutVars>
          <dgm:chMax val="0"/>
          <dgm:chPref val="0"/>
          <dgm:bulletEnabled val="1"/>
        </dgm:presLayoutVars>
      </dgm:prSet>
      <dgm:spPr/>
    </dgm:pt>
  </dgm:ptLst>
  <dgm:cxnLst>
    <dgm:cxn modelId="{D2E5A319-7B14-4A95-89B6-6951B616205D}" srcId="{BB898E50-A2C2-4CFB-834E-A86484107534}" destId="{A344561B-C937-4B18-9A3C-01033C999896}" srcOrd="2" destOrd="0" parTransId="{A4E0B959-7E16-488D-96A2-56F7FCBC993E}" sibTransId="{442A92E9-7CF4-4DF3-93AC-D4E94BBE7C79}"/>
    <dgm:cxn modelId="{63F4A265-BB23-45FB-9C53-57C139E7B825}" type="presOf" srcId="{8C7A6E46-EFD5-4F6D-B23E-8087B9BF2764}" destId="{0CA0BB77-BEFD-4EC1-AE6A-E2F93489E08E}" srcOrd="0" destOrd="0" presId="urn:microsoft.com/office/officeart/2008/layout/PictureAccentList"/>
    <dgm:cxn modelId="{32CE0346-2941-4209-9B1A-717D18C1CCB3}" type="presOf" srcId="{9A5FE3E5-BB61-477C-8D9B-24C92B66E7F5}" destId="{659613A8-7A70-42B1-A6FD-8796B862414E}" srcOrd="0" destOrd="0" presId="urn:microsoft.com/office/officeart/2008/layout/PictureAccentList"/>
    <dgm:cxn modelId="{953FD251-A0CE-4727-8A1A-B11E8AD8AD2E}" srcId="{BB898E50-A2C2-4CFB-834E-A86484107534}" destId="{8C7A6E46-EFD5-4F6D-B23E-8087B9BF2764}" srcOrd="0" destOrd="0" parTransId="{2838AF40-769B-4289-AA04-2D00B0A6EEEE}" sibTransId="{339F0E80-6E53-47FB-B662-60890207F698}"/>
    <dgm:cxn modelId="{59C3FB8A-3AAF-498A-AA76-270FBCC891A4}" type="presOf" srcId="{F93BD7CC-90A0-406D-A6BA-9B1885C02B07}" destId="{83375B61-8149-4646-9B66-B13BB35EAB01}" srcOrd="0" destOrd="0" presId="urn:microsoft.com/office/officeart/2008/layout/PictureAccentList"/>
    <dgm:cxn modelId="{E53C14A0-94EB-41FD-BF41-D9256AD4A69E}" srcId="{BB898E50-A2C2-4CFB-834E-A86484107534}" destId="{F93BD7CC-90A0-406D-A6BA-9B1885C02B07}" srcOrd="3" destOrd="0" parTransId="{02F6EDF6-FD1A-4719-9684-3079B8037EFD}" sibTransId="{134324AA-B02F-4254-8CBA-6BC9B1C14066}"/>
    <dgm:cxn modelId="{337DC0A0-A32C-4206-ABA5-B4F26571C87A}" type="presOf" srcId="{EDB21B50-5AA0-4233-BC33-11096D914DCD}" destId="{CAE6A3DC-E5FD-4D66-9B6E-19B6BFDCBC5E}" srcOrd="0" destOrd="0" presId="urn:microsoft.com/office/officeart/2008/layout/PictureAccentList"/>
    <dgm:cxn modelId="{5255DDBA-928B-4C23-BE34-75724FD3DAF0}" srcId="{EDB21B50-5AA0-4233-BC33-11096D914DCD}" destId="{BB898E50-A2C2-4CFB-834E-A86484107534}" srcOrd="0" destOrd="0" parTransId="{EC149164-8A0E-46D1-85AD-0C27492D6B64}" sibTransId="{C6A7BCF4-0774-400A-A970-CC7B92336F6B}"/>
    <dgm:cxn modelId="{507C73BB-0068-48F5-8762-536AA81C4B57}" srcId="{BB898E50-A2C2-4CFB-834E-A86484107534}" destId="{9A5FE3E5-BB61-477C-8D9B-24C92B66E7F5}" srcOrd="1" destOrd="0" parTransId="{7E32AF74-56E9-4B91-B575-B125C9A64DD8}" sibTransId="{E416F76F-0BA7-43DC-AE1C-619263EBD577}"/>
    <dgm:cxn modelId="{014610C2-2D37-42DE-B348-ED125DA6B11A}" type="presOf" srcId="{A344561B-C937-4B18-9A3C-01033C999896}" destId="{780D0DE3-8311-496D-8ED6-765E95AC6741}" srcOrd="0" destOrd="0" presId="urn:microsoft.com/office/officeart/2008/layout/PictureAccentList"/>
    <dgm:cxn modelId="{F134FDD8-C32E-457A-BC1B-2814FAE71DC5}" type="presOf" srcId="{BB898E50-A2C2-4CFB-834E-A86484107534}" destId="{1BAB3F2E-5ABC-4E10-A4D8-DE722010874A}" srcOrd="0" destOrd="0" presId="urn:microsoft.com/office/officeart/2008/layout/PictureAccentList"/>
    <dgm:cxn modelId="{A22400A6-B2D6-4BAA-8173-4F1A9488D626}" type="presParOf" srcId="{CAE6A3DC-E5FD-4D66-9B6E-19B6BFDCBC5E}" destId="{F515E243-4E04-44C2-8A0B-3F4157F8575B}" srcOrd="0" destOrd="0" presId="urn:microsoft.com/office/officeart/2008/layout/PictureAccentList"/>
    <dgm:cxn modelId="{F1981F53-74BB-42BF-9245-559E5FF1F3FD}" type="presParOf" srcId="{F515E243-4E04-44C2-8A0B-3F4157F8575B}" destId="{6B6DF180-972E-4C60-9910-840C00386E14}" srcOrd="0" destOrd="0" presId="urn:microsoft.com/office/officeart/2008/layout/PictureAccentList"/>
    <dgm:cxn modelId="{4D99B627-A0C6-441D-BF41-9CBA5DB24BB4}" type="presParOf" srcId="{6B6DF180-972E-4C60-9910-840C00386E14}" destId="{1BAB3F2E-5ABC-4E10-A4D8-DE722010874A}" srcOrd="0" destOrd="0" presId="urn:microsoft.com/office/officeart/2008/layout/PictureAccentList"/>
    <dgm:cxn modelId="{A554166E-F2D2-47F7-9C75-B8F568CAB64A}" type="presParOf" srcId="{F515E243-4E04-44C2-8A0B-3F4157F8575B}" destId="{A0AC02EA-5D13-407E-8DA0-14565221F9D6}" srcOrd="1" destOrd="0" presId="urn:microsoft.com/office/officeart/2008/layout/PictureAccentList"/>
    <dgm:cxn modelId="{23208FE8-6D80-448E-942E-5504790C3CAE}" type="presParOf" srcId="{A0AC02EA-5D13-407E-8DA0-14565221F9D6}" destId="{BF648426-684F-40C2-8F39-106D536D38B4}" srcOrd="0" destOrd="0" presId="urn:microsoft.com/office/officeart/2008/layout/PictureAccentList"/>
    <dgm:cxn modelId="{2F866068-E98F-4579-A3C3-8B48B628EF9D}" type="presParOf" srcId="{BF648426-684F-40C2-8F39-106D536D38B4}" destId="{F55C3908-1119-44CC-9AD7-61940A5BBC19}" srcOrd="0" destOrd="0" presId="urn:microsoft.com/office/officeart/2008/layout/PictureAccentList"/>
    <dgm:cxn modelId="{3A6C5AFB-FD3B-4FDF-BEBE-D54347DCE133}" type="presParOf" srcId="{BF648426-684F-40C2-8F39-106D536D38B4}" destId="{0CA0BB77-BEFD-4EC1-AE6A-E2F93489E08E}" srcOrd="1" destOrd="0" presId="urn:microsoft.com/office/officeart/2008/layout/PictureAccentList"/>
    <dgm:cxn modelId="{46042CFE-59FB-48F4-BC4F-E98544EC823B}" type="presParOf" srcId="{A0AC02EA-5D13-407E-8DA0-14565221F9D6}" destId="{9B8E7EE3-B218-4D0C-9D41-BEFA0C65D9A1}" srcOrd="1" destOrd="0" presId="urn:microsoft.com/office/officeart/2008/layout/PictureAccentList"/>
    <dgm:cxn modelId="{FDC7CB6A-5ED0-40BC-B6DB-641C3FB65DFE}" type="presParOf" srcId="{9B8E7EE3-B218-4D0C-9D41-BEFA0C65D9A1}" destId="{644F550A-89FB-4E5A-8C2F-E50777E2D94D}" srcOrd="0" destOrd="0" presId="urn:microsoft.com/office/officeart/2008/layout/PictureAccentList"/>
    <dgm:cxn modelId="{47716364-2719-4EB2-97C4-3A81A84CE73A}" type="presParOf" srcId="{9B8E7EE3-B218-4D0C-9D41-BEFA0C65D9A1}" destId="{659613A8-7A70-42B1-A6FD-8796B862414E}" srcOrd="1" destOrd="0" presId="urn:microsoft.com/office/officeart/2008/layout/PictureAccentList"/>
    <dgm:cxn modelId="{0D235D76-E8F0-4DD7-A20C-237AAD41EC23}" type="presParOf" srcId="{A0AC02EA-5D13-407E-8DA0-14565221F9D6}" destId="{9397F08C-BF9F-43D6-99F5-CFB9B36B61AA}" srcOrd="2" destOrd="0" presId="urn:microsoft.com/office/officeart/2008/layout/PictureAccentList"/>
    <dgm:cxn modelId="{D80554C2-9501-417D-BADA-5B114D77D9F8}" type="presParOf" srcId="{9397F08C-BF9F-43D6-99F5-CFB9B36B61AA}" destId="{2F4BECE3-6017-4C44-8C13-D464CA1C132A}" srcOrd="0" destOrd="0" presId="urn:microsoft.com/office/officeart/2008/layout/PictureAccentList"/>
    <dgm:cxn modelId="{E7E8EBC9-FDB4-423E-899D-DAC7F9B8BFB7}" type="presParOf" srcId="{9397F08C-BF9F-43D6-99F5-CFB9B36B61AA}" destId="{780D0DE3-8311-496D-8ED6-765E95AC6741}" srcOrd="1" destOrd="0" presId="urn:microsoft.com/office/officeart/2008/layout/PictureAccentList"/>
    <dgm:cxn modelId="{24188AA1-1A61-430B-A9EF-ECAEE0FF6BAB}" type="presParOf" srcId="{A0AC02EA-5D13-407E-8DA0-14565221F9D6}" destId="{4CC2D3A5-4009-4093-9B55-6EBB644B87D2}" srcOrd="3" destOrd="0" presId="urn:microsoft.com/office/officeart/2008/layout/PictureAccentList"/>
    <dgm:cxn modelId="{B2ED6D6D-434B-4F6D-97CC-DFFFBD0FB693}" type="presParOf" srcId="{4CC2D3A5-4009-4093-9B55-6EBB644B87D2}" destId="{F1539B2A-1BA6-46E6-8FDF-A564E4E94407}" srcOrd="0" destOrd="0" presId="urn:microsoft.com/office/officeart/2008/layout/PictureAccentList"/>
    <dgm:cxn modelId="{FFCF3A49-C3E2-4877-B67A-295C7E9F6BF4}" type="presParOf" srcId="{4CC2D3A5-4009-4093-9B55-6EBB644B87D2}" destId="{83375B61-8149-4646-9B66-B13BB35EAB01}"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DB21B50-5AA0-4233-BC33-11096D914DCD}" type="doc">
      <dgm:prSet loTypeId="urn:microsoft.com/office/officeart/2008/layout/PictureAccentList" loCatId="list" qsTypeId="urn:microsoft.com/office/officeart/2005/8/quickstyle/simple1" qsCatId="simple" csTypeId="urn:microsoft.com/office/officeart/2005/8/colors/colorful1" csCatId="colorful" phldr="1"/>
      <dgm:spPr/>
      <dgm:t>
        <a:bodyPr/>
        <a:lstStyle/>
        <a:p>
          <a:endParaRPr lang="en-US"/>
        </a:p>
      </dgm:t>
    </dgm:pt>
    <dgm:pt modelId="{BB898E50-A2C2-4CFB-834E-A86484107534}">
      <dgm:prSet phldrT="[Text]" custT="1"/>
      <dgm:spPr/>
      <dgm:t>
        <a:bodyPr/>
        <a:lstStyle/>
        <a:p>
          <a:r>
            <a:rPr lang="en-US" sz="3200" dirty="0"/>
            <a:t>Foster Resilience</a:t>
          </a:r>
        </a:p>
      </dgm:t>
    </dgm:pt>
    <dgm:pt modelId="{EC149164-8A0E-46D1-85AD-0C27492D6B64}" type="parTrans" cxnId="{5255DDBA-928B-4C23-BE34-75724FD3DAF0}">
      <dgm:prSet/>
      <dgm:spPr/>
      <dgm:t>
        <a:bodyPr/>
        <a:lstStyle/>
        <a:p>
          <a:endParaRPr lang="en-US" sz="1400"/>
        </a:p>
      </dgm:t>
    </dgm:pt>
    <dgm:pt modelId="{C6A7BCF4-0774-400A-A970-CC7B92336F6B}" type="sibTrans" cxnId="{5255DDBA-928B-4C23-BE34-75724FD3DAF0}">
      <dgm:prSet/>
      <dgm:spPr/>
      <dgm:t>
        <a:bodyPr/>
        <a:lstStyle/>
        <a:p>
          <a:endParaRPr lang="en-US" sz="1400"/>
        </a:p>
      </dgm:t>
    </dgm:pt>
    <dgm:pt modelId="{8C7A6E46-EFD5-4F6D-B23E-8087B9BF2764}">
      <dgm:prSet phldrT="[Text]" custT="1"/>
      <dgm:spPr/>
      <dgm:t>
        <a:bodyPr/>
        <a:lstStyle/>
        <a:p>
          <a:r>
            <a:rPr lang="en-US" sz="2000" dirty="0"/>
            <a:t>Stay mission focused</a:t>
          </a:r>
        </a:p>
      </dgm:t>
    </dgm:pt>
    <dgm:pt modelId="{2838AF40-769B-4289-AA04-2D00B0A6EEEE}" type="parTrans" cxnId="{953FD251-A0CE-4727-8A1A-B11E8AD8AD2E}">
      <dgm:prSet/>
      <dgm:spPr/>
      <dgm:t>
        <a:bodyPr/>
        <a:lstStyle/>
        <a:p>
          <a:endParaRPr lang="en-US" sz="1400"/>
        </a:p>
      </dgm:t>
    </dgm:pt>
    <dgm:pt modelId="{339F0E80-6E53-47FB-B662-60890207F698}" type="sibTrans" cxnId="{953FD251-A0CE-4727-8A1A-B11E8AD8AD2E}">
      <dgm:prSet/>
      <dgm:spPr/>
      <dgm:t>
        <a:bodyPr/>
        <a:lstStyle/>
        <a:p>
          <a:endParaRPr lang="en-US" sz="1400"/>
        </a:p>
      </dgm:t>
    </dgm:pt>
    <dgm:pt modelId="{9A5FE3E5-BB61-477C-8D9B-24C92B66E7F5}">
      <dgm:prSet custT="1"/>
      <dgm:spPr/>
      <dgm:t>
        <a:bodyPr/>
        <a:lstStyle/>
        <a:p>
          <a:r>
            <a:rPr lang="en-US" sz="2000" dirty="0"/>
            <a:t>Spend time with supporters</a:t>
          </a:r>
        </a:p>
      </dgm:t>
    </dgm:pt>
    <dgm:pt modelId="{7E32AF74-56E9-4B91-B575-B125C9A64DD8}" type="parTrans" cxnId="{507C73BB-0068-48F5-8762-536AA81C4B57}">
      <dgm:prSet/>
      <dgm:spPr/>
      <dgm:t>
        <a:bodyPr/>
        <a:lstStyle/>
        <a:p>
          <a:endParaRPr lang="en-US" sz="1400"/>
        </a:p>
      </dgm:t>
    </dgm:pt>
    <dgm:pt modelId="{E416F76F-0BA7-43DC-AE1C-619263EBD577}" type="sibTrans" cxnId="{507C73BB-0068-48F5-8762-536AA81C4B57}">
      <dgm:prSet/>
      <dgm:spPr/>
      <dgm:t>
        <a:bodyPr/>
        <a:lstStyle/>
        <a:p>
          <a:endParaRPr lang="en-US" sz="1400"/>
        </a:p>
      </dgm:t>
    </dgm:pt>
    <dgm:pt modelId="{A344561B-C937-4B18-9A3C-01033C999896}">
      <dgm:prSet custT="1"/>
      <dgm:spPr/>
      <dgm:t>
        <a:bodyPr/>
        <a:lstStyle/>
        <a:p>
          <a:r>
            <a:rPr lang="en-US" sz="2000" dirty="0"/>
            <a:t>Don’t be a martyr</a:t>
          </a:r>
        </a:p>
      </dgm:t>
    </dgm:pt>
    <dgm:pt modelId="{A4E0B959-7E16-488D-96A2-56F7FCBC993E}" type="parTrans" cxnId="{D2E5A319-7B14-4A95-89B6-6951B616205D}">
      <dgm:prSet/>
      <dgm:spPr/>
      <dgm:t>
        <a:bodyPr/>
        <a:lstStyle/>
        <a:p>
          <a:endParaRPr lang="en-US" sz="1400"/>
        </a:p>
      </dgm:t>
    </dgm:pt>
    <dgm:pt modelId="{442A92E9-7CF4-4DF3-93AC-D4E94BBE7C79}" type="sibTrans" cxnId="{D2E5A319-7B14-4A95-89B6-6951B616205D}">
      <dgm:prSet/>
      <dgm:spPr/>
      <dgm:t>
        <a:bodyPr/>
        <a:lstStyle/>
        <a:p>
          <a:endParaRPr lang="en-US" sz="1400"/>
        </a:p>
      </dgm:t>
    </dgm:pt>
    <dgm:pt modelId="{F93BD7CC-90A0-406D-A6BA-9B1885C02B07}">
      <dgm:prSet custT="1"/>
      <dgm:spPr/>
      <dgm:t>
        <a:bodyPr/>
        <a:lstStyle/>
        <a:p>
          <a:r>
            <a:rPr lang="en-US" sz="2000" dirty="0"/>
            <a:t>Practice mindfulness</a:t>
          </a:r>
        </a:p>
      </dgm:t>
    </dgm:pt>
    <dgm:pt modelId="{02F6EDF6-FD1A-4719-9684-3079B8037EFD}" type="parTrans" cxnId="{E53C14A0-94EB-41FD-BF41-D9256AD4A69E}">
      <dgm:prSet/>
      <dgm:spPr/>
      <dgm:t>
        <a:bodyPr/>
        <a:lstStyle/>
        <a:p>
          <a:endParaRPr lang="en-US" sz="1400"/>
        </a:p>
      </dgm:t>
    </dgm:pt>
    <dgm:pt modelId="{134324AA-B02F-4254-8CBA-6BC9B1C14066}" type="sibTrans" cxnId="{E53C14A0-94EB-41FD-BF41-D9256AD4A69E}">
      <dgm:prSet/>
      <dgm:spPr/>
      <dgm:t>
        <a:bodyPr/>
        <a:lstStyle/>
        <a:p>
          <a:endParaRPr lang="en-US" sz="1400"/>
        </a:p>
      </dgm:t>
    </dgm:pt>
    <dgm:pt modelId="{CAE6A3DC-E5FD-4D66-9B6E-19B6BFDCBC5E}" type="pres">
      <dgm:prSet presAssocID="{EDB21B50-5AA0-4233-BC33-11096D914DCD}" presName="layout" presStyleCnt="0">
        <dgm:presLayoutVars>
          <dgm:chMax/>
          <dgm:chPref/>
          <dgm:dir/>
          <dgm:animOne val="branch"/>
          <dgm:animLvl val="lvl"/>
          <dgm:resizeHandles/>
        </dgm:presLayoutVars>
      </dgm:prSet>
      <dgm:spPr/>
    </dgm:pt>
    <dgm:pt modelId="{F515E243-4E04-44C2-8A0B-3F4157F8575B}" type="pres">
      <dgm:prSet presAssocID="{BB898E50-A2C2-4CFB-834E-A86484107534}" presName="root" presStyleCnt="0">
        <dgm:presLayoutVars>
          <dgm:chMax/>
          <dgm:chPref val="4"/>
        </dgm:presLayoutVars>
      </dgm:prSet>
      <dgm:spPr/>
    </dgm:pt>
    <dgm:pt modelId="{6B6DF180-972E-4C60-9910-840C00386E14}" type="pres">
      <dgm:prSet presAssocID="{BB898E50-A2C2-4CFB-834E-A86484107534}" presName="rootComposite" presStyleCnt="0">
        <dgm:presLayoutVars/>
      </dgm:prSet>
      <dgm:spPr/>
    </dgm:pt>
    <dgm:pt modelId="{1BAB3F2E-5ABC-4E10-A4D8-DE722010874A}" type="pres">
      <dgm:prSet presAssocID="{BB898E50-A2C2-4CFB-834E-A86484107534}" presName="rootText" presStyleLbl="node0" presStyleIdx="0" presStyleCnt="1">
        <dgm:presLayoutVars>
          <dgm:chMax/>
          <dgm:chPref val="4"/>
        </dgm:presLayoutVars>
      </dgm:prSet>
      <dgm:spPr/>
    </dgm:pt>
    <dgm:pt modelId="{A0AC02EA-5D13-407E-8DA0-14565221F9D6}" type="pres">
      <dgm:prSet presAssocID="{BB898E50-A2C2-4CFB-834E-A86484107534}" presName="childShape" presStyleCnt="0">
        <dgm:presLayoutVars>
          <dgm:chMax val="0"/>
          <dgm:chPref val="0"/>
        </dgm:presLayoutVars>
      </dgm:prSet>
      <dgm:spPr/>
    </dgm:pt>
    <dgm:pt modelId="{BF648426-684F-40C2-8F39-106D536D38B4}" type="pres">
      <dgm:prSet presAssocID="{8C7A6E46-EFD5-4F6D-B23E-8087B9BF2764}" presName="childComposite" presStyleCnt="0">
        <dgm:presLayoutVars>
          <dgm:chMax val="0"/>
          <dgm:chPref val="0"/>
        </dgm:presLayoutVars>
      </dgm:prSet>
      <dgm:spPr/>
    </dgm:pt>
    <dgm:pt modelId="{F55C3908-1119-44CC-9AD7-61940A5BBC19}" type="pres">
      <dgm:prSet presAssocID="{8C7A6E46-EFD5-4F6D-B23E-8087B9BF2764}" presName="Image"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ullseye"/>
        </a:ext>
      </dgm:extLst>
    </dgm:pt>
    <dgm:pt modelId="{0CA0BB77-BEFD-4EC1-AE6A-E2F93489E08E}" type="pres">
      <dgm:prSet presAssocID="{8C7A6E46-EFD5-4F6D-B23E-8087B9BF2764}" presName="childText" presStyleLbl="lnNode1" presStyleIdx="0" presStyleCnt="4">
        <dgm:presLayoutVars>
          <dgm:chMax val="0"/>
          <dgm:chPref val="0"/>
          <dgm:bulletEnabled val="1"/>
        </dgm:presLayoutVars>
      </dgm:prSet>
      <dgm:spPr/>
    </dgm:pt>
    <dgm:pt modelId="{9B8E7EE3-B218-4D0C-9D41-BEFA0C65D9A1}" type="pres">
      <dgm:prSet presAssocID="{9A5FE3E5-BB61-477C-8D9B-24C92B66E7F5}" presName="childComposite" presStyleCnt="0">
        <dgm:presLayoutVars>
          <dgm:chMax val="0"/>
          <dgm:chPref val="0"/>
        </dgm:presLayoutVars>
      </dgm:prSet>
      <dgm:spPr/>
    </dgm:pt>
    <dgm:pt modelId="{644F550A-89FB-4E5A-8C2F-E50777E2D94D}" type="pres">
      <dgm:prSet presAssocID="{9A5FE3E5-BB61-477C-8D9B-24C92B66E7F5}" presName="Image"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Heart"/>
        </a:ext>
      </dgm:extLst>
    </dgm:pt>
    <dgm:pt modelId="{659613A8-7A70-42B1-A6FD-8796B862414E}" type="pres">
      <dgm:prSet presAssocID="{9A5FE3E5-BB61-477C-8D9B-24C92B66E7F5}" presName="childText" presStyleLbl="lnNode1" presStyleIdx="1" presStyleCnt="4">
        <dgm:presLayoutVars>
          <dgm:chMax val="0"/>
          <dgm:chPref val="0"/>
          <dgm:bulletEnabled val="1"/>
        </dgm:presLayoutVars>
      </dgm:prSet>
      <dgm:spPr/>
    </dgm:pt>
    <dgm:pt modelId="{9397F08C-BF9F-43D6-99F5-CFB9B36B61AA}" type="pres">
      <dgm:prSet presAssocID="{A344561B-C937-4B18-9A3C-01033C999896}" presName="childComposite" presStyleCnt="0">
        <dgm:presLayoutVars>
          <dgm:chMax val="0"/>
          <dgm:chPref val="0"/>
        </dgm:presLayoutVars>
      </dgm:prSet>
      <dgm:spPr/>
    </dgm:pt>
    <dgm:pt modelId="{2F4BECE3-6017-4C44-8C13-D464CA1C132A}" type="pres">
      <dgm:prSet presAssocID="{A344561B-C937-4B18-9A3C-01033C999896}" presName="Image"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rying face with no fill"/>
        </a:ext>
      </dgm:extLst>
    </dgm:pt>
    <dgm:pt modelId="{780D0DE3-8311-496D-8ED6-765E95AC6741}" type="pres">
      <dgm:prSet presAssocID="{A344561B-C937-4B18-9A3C-01033C999896}" presName="childText" presStyleLbl="lnNode1" presStyleIdx="2" presStyleCnt="4">
        <dgm:presLayoutVars>
          <dgm:chMax val="0"/>
          <dgm:chPref val="0"/>
          <dgm:bulletEnabled val="1"/>
        </dgm:presLayoutVars>
      </dgm:prSet>
      <dgm:spPr/>
    </dgm:pt>
    <dgm:pt modelId="{4CC2D3A5-4009-4093-9B55-6EBB644B87D2}" type="pres">
      <dgm:prSet presAssocID="{F93BD7CC-90A0-406D-A6BA-9B1885C02B07}" presName="childComposite" presStyleCnt="0">
        <dgm:presLayoutVars>
          <dgm:chMax val="0"/>
          <dgm:chPref val="0"/>
        </dgm:presLayoutVars>
      </dgm:prSet>
      <dgm:spPr/>
    </dgm:pt>
    <dgm:pt modelId="{F1539B2A-1BA6-46E6-8FDF-A564E4E94407}" type="pres">
      <dgm:prSet presAssocID="{F93BD7CC-90A0-406D-A6BA-9B1885C02B07}" presName="Image"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Brain in head"/>
        </a:ext>
      </dgm:extLst>
    </dgm:pt>
    <dgm:pt modelId="{83375B61-8149-4646-9B66-B13BB35EAB01}" type="pres">
      <dgm:prSet presAssocID="{F93BD7CC-90A0-406D-A6BA-9B1885C02B07}" presName="childText" presStyleLbl="lnNode1" presStyleIdx="3" presStyleCnt="4">
        <dgm:presLayoutVars>
          <dgm:chMax val="0"/>
          <dgm:chPref val="0"/>
          <dgm:bulletEnabled val="1"/>
        </dgm:presLayoutVars>
      </dgm:prSet>
      <dgm:spPr/>
    </dgm:pt>
  </dgm:ptLst>
  <dgm:cxnLst>
    <dgm:cxn modelId="{D2E5A319-7B14-4A95-89B6-6951B616205D}" srcId="{BB898E50-A2C2-4CFB-834E-A86484107534}" destId="{A344561B-C937-4B18-9A3C-01033C999896}" srcOrd="2" destOrd="0" parTransId="{A4E0B959-7E16-488D-96A2-56F7FCBC993E}" sibTransId="{442A92E9-7CF4-4DF3-93AC-D4E94BBE7C79}"/>
    <dgm:cxn modelId="{63F4A265-BB23-45FB-9C53-57C139E7B825}" type="presOf" srcId="{8C7A6E46-EFD5-4F6D-B23E-8087B9BF2764}" destId="{0CA0BB77-BEFD-4EC1-AE6A-E2F93489E08E}" srcOrd="0" destOrd="0" presId="urn:microsoft.com/office/officeart/2008/layout/PictureAccentList"/>
    <dgm:cxn modelId="{32CE0346-2941-4209-9B1A-717D18C1CCB3}" type="presOf" srcId="{9A5FE3E5-BB61-477C-8D9B-24C92B66E7F5}" destId="{659613A8-7A70-42B1-A6FD-8796B862414E}" srcOrd="0" destOrd="0" presId="urn:microsoft.com/office/officeart/2008/layout/PictureAccentList"/>
    <dgm:cxn modelId="{953FD251-A0CE-4727-8A1A-B11E8AD8AD2E}" srcId="{BB898E50-A2C2-4CFB-834E-A86484107534}" destId="{8C7A6E46-EFD5-4F6D-B23E-8087B9BF2764}" srcOrd="0" destOrd="0" parTransId="{2838AF40-769B-4289-AA04-2D00B0A6EEEE}" sibTransId="{339F0E80-6E53-47FB-B662-60890207F698}"/>
    <dgm:cxn modelId="{59C3FB8A-3AAF-498A-AA76-270FBCC891A4}" type="presOf" srcId="{F93BD7CC-90A0-406D-A6BA-9B1885C02B07}" destId="{83375B61-8149-4646-9B66-B13BB35EAB01}" srcOrd="0" destOrd="0" presId="urn:microsoft.com/office/officeart/2008/layout/PictureAccentList"/>
    <dgm:cxn modelId="{E53C14A0-94EB-41FD-BF41-D9256AD4A69E}" srcId="{BB898E50-A2C2-4CFB-834E-A86484107534}" destId="{F93BD7CC-90A0-406D-A6BA-9B1885C02B07}" srcOrd="3" destOrd="0" parTransId="{02F6EDF6-FD1A-4719-9684-3079B8037EFD}" sibTransId="{134324AA-B02F-4254-8CBA-6BC9B1C14066}"/>
    <dgm:cxn modelId="{337DC0A0-A32C-4206-ABA5-B4F26571C87A}" type="presOf" srcId="{EDB21B50-5AA0-4233-BC33-11096D914DCD}" destId="{CAE6A3DC-E5FD-4D66-9B6E-19B6BFDCBC5E}" srcOrd="0" destOrd="0" presId="urn:microsoft.com/office/officeart/2008/layout/PictureAccentList"/>
    <dgm:cxn modelId="{5255DDBA-928B-4C23-BE34-75724FD3DAF0}" srcId="{EDB21B50-5AA0-4233-BC33-11096D914DCD}" destId="{BB898E50-A2C2-4CFB-834E-A86484107534}" srcOrd="0" destOrd="0" parTransId="{EC149164-8A0E-46D1-85AD-0C27492D6B64}" sibTransId="{C6A7BCF4-0774-400A-A970-CC7B92336F6B}"/>
    <dgm:cxn modelId="{507C73BB-0068-48F5-8762-536AA81C4B57}" srcId="{BB898E50-A2C2-4CFB-834E-A86484107534}" destId="{9A5FE3E5-BB61-477C-8D9B-24C92B66E7F5}" srcOrd="1" destOrd="0" parTransId="{7E32AF74-56E9-4B91-B575-B125C9A64DD8}" sibTransId="{E416F76F-0BA7-43DC-AE1C-619263EBD577}"/>
    <dgm:cxn modelId="{014610C2-2D37-42DE-B348-ED125DA6B11A}" type="presOf" srcId="{A344561B-C937-4B18-9A3C-01033C999896}" destId="{780D0DE3-8311-496D-8ED6-765E95AC6741}" srcOrd="0" destOrd="0" presId="urn:microsoft.com/office/officeart/2008/layout/PictureAccentList"/>
    <dgm:cxn modelId="{F134FDD8-C32E-457A-BC1B-2814FAE71DC5}" type="presOf" srcId="{BB898E50-A2C2-4CFB-834E-A86484107534}" destId="{1BAB3F2E-5ABC-4E10-A4D8-DE722010874A}" srcOrd="0" destOrd="0" presId="urn:microsoft.com/office/officeart/2008/layout/PictureAccentList"/>
    <dgm:cxn modelId="{A22400A6-B2D6-4BAA-8173-4F1A9488D626}" type="presParOf" srcId="{CAE6A3DC-E5FD-4D66-9B6E-19B6BFDCBC5E}" destId="{F515E243-4E04-44C2-8A0B-3F4157F8575B}" srcOrd="0" destOrd="0" presId="urn:microsoft.com/office/officeart/2008/layout/PictureAccentList"/>
    <dgm:cxn modelId="{F1981F53-74BB-42BF-9245-559E5FF1F3FD}" type="presParOf" srcId="{F515E243-4E04-44C2-8A0B-3F4157F8575B}" destId="{6B6DF180-972E-4C60-9910-840C00386E14}" srcOrd="0" destOrd="0" presId="urn:microsoft.com/office/officeart/2008/layout/PictureAccentList"/>
    <dgm:cxn modelId="{4D99B627-A0C6-441D-BF41-9CBA5DB24BB4}" type="presParOf" srcId="{6B6DF180-972E-4C60-9910-840C00386E14}" destId="{1BAB3F2E-5ABC-4E10-A4D8-DE722010874A}" srcOrd="0" destOrd="0" presId="urn:microsoft.com/office/officeart/2008/layout/PictureAccentList"/>
    <dgm:cxn modelId="{A554166E-F2D2-47F7-9C75-B8F568CAB64A}" type="presParOf" srcId="{F515E243-4E04-44C2-8A0B-3F4157F8575B}" destId="{A0AC02EA-5D13-407E-8DA0-14565221F9D6}" srcOrd="1" destOrd="0" presId="urn:microsoft.com/office/officeart/2008/layout/PictureAccentList"/>
    <dgm:cxn modelId="{23208FE8-6D80-448E-942E-5504790C3CAE}" type="presParOf" srcId="{A0AC02EA-5D13-407E-8DA0-14565221F9D6}" destId="{BF648426-684F-40C2-8F39-106D536D38B4}" srcOrd="0" destOrd="0" presId="urn:microsoft.com/office/officeart/2008/layout/PictureAccentList"/>
    <dgm:cxn modelId="{2F866068-E98F-4579-A3C3-8B48B628EF9D}" type="presParOf" srcId="{BF648426-684F-40C2-8F39-106D536D38B4}" destId="{F55C3908-1119-44CC-9AD7-61940A5BBC19}" srcOrd="0" destOrd="0" presId="urn:microsoft.com/office/officeart/2008/layout/PictureAccentList"/>
    <dgm:cxn modelId="{3A6C5AFB-FD3B-4FDF-BEBE-D54347DCE133}" type="presParOf" srcId="{BF648426-684F-40C2-8F39-106D536D38B4}" destId="{0CA0BB77-BEFD-4EC1-AE6A-E2F93489E08E}" srcOrd="1" destOrd="0" presId="urn:microsoft.com/office/officeart/2008/layout/PictureAccentList"/>
    <dgm:cxn modelId="{46042CFE-59FB-48F4-BC4F-E98544EC823B}" type="presParOf" srcId="{A0AC02EA-5D13-407E-8DA0-14565221F9D6}" destId="{9B8E7EE3-B218-4D0C-9D41-BEFA0C65D9A1}" srcOrd="1" destOrd="0" presId="urn:microsoft.com/office/officeart/2008/layout/PictureAccentList"/>
    <dgm:cxn modelId="{FDC7CB6A-5ED0-40BC-B6DB-641C3FB65DFE}" type="presParOf" srcId="{9B8E7EE3-B218-4D0C-9D41-BEFA0C65D9A1}" destId="{644F550A-89FB-4E5A-8C2F-E50777E2D94D}" srcOrd="0" destOrd="0" presId="urn:microsoft.com/office/officeart/2008/layout/PictureAccentList"/>
    <dgm:cxn modelId="{47716364-2719-4EB2-97C4-3A81A84CE73A}" type="presParOf" srcId="{9B8E7EE3-B218-4D0C-9D41-BEFA0C65D9A1}" destId="{659613A8-7A70-42B1-A6FD-8796B862414E}" srcOrd="1" destOrd="0" presId="urn:microsoft.com/office/officeart/2008/layout/PictureAccentList"/>
    <dgm:cxn modelId="{0D235D76-E8F0-4DD7-A20C-237AAD41EC23}" type="presParOf" srcId="{A0AC02EA-5D13-407E-8DA0-14565221F9D6}" destId="{9397F08C-BF9F-43D6-99F5-CFB9B36B61AA}" srcOrd="2" destOrd="0" presId="urn:microsoft.com/office/officeart/2008/layout/PictureAccentList"/>
    <dgm:cxn modelId="{D80554C2-9501-417D-BADA-5B114D77D9F8}" type="presParOf" srcId="{9397F08C-BF9F-43D6-99F5-CFB9B36B61AA}" destId="{2F4BECE3-6017-4C44-8C13-D464CA1C132A}" srcOrd="0" destOrd="0" presId="urn:microsoft.com/office/officeart/2008/layout/PictureAccentList"/>
    <dgm:cxn modelId="{E7E8EBC9-FDB4-423E-899D-DAC7F9B8BFB7}" type="presParOf" srcId="{9397F08C-BF9F-43D6-99F5-CFB9B36B61AA}" destId="{780D0DE3-8311-496D-8ED6-765E95AC6741}" srcOrd="1" destOrd="0" presId="urn:microsoft.com/office/officeart/2008/layout/PictureAccentList"/>
    <dgm:cxn modelId="{24188AA1-1A61-430B-A9EF-ECAEE0FF6BAB}" type="presParOf" srcId="{A0AC02EA-5D13-407E-8DA0-14565221F9D6}" destId="{4CC2D3A5-4009-4093-9B55-6EBB644B87D2}" srcOrd="3" destOrd="0" presId="urn:microsoft.com/office/officeart/2008/layout/PictureAccentList"/>
    <dgm:cxn modelId="{B2ED6D6D-434B-4F6D-97CC-DFFFBD0FB693}" type="presParOf" srcId="{4CC2D3A5-4009-4093-9B55-6EBB644B87D2}" destId="{F1539B2A-1BA6-46E6-8FDF-A564E4E94407}" srcOrd="0" destOrd="0" presId="urn:microsoft.com/office/officeart/2008/layout/PictureAccentList"/>
    <dgm:cxn modelId="{FFCF3A49-C3E2-4877-B67A-295C7E9F6BF4}" type="presParOf" srcId="{4CC2D3A5-4009-4093-9B55-6EBB644B87D2}" destId="{83375B61-8149-4646-9B66-B13BB35EAB01}"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DB21B50-5AA0-4233-BC33-11096D914DCD}" type="doc">
      <dgm:prSet loTypeId="urn:microsoft.com/office/officeart/2008/layout/PictureAccentList" loCatId="list" qsTypeId="urn:microsoft.com/office/officeart/2005/8/quickstyle/simple1" qsCatId="simple" csTypeId="urn:microsoft.com/office/officeart/2005/8/colors/colorful1" csCatId="colorful" phldr="1"/>
      <dgm:spPr/>
      <dgm:t>
        <a:bodyPr/>
        <a:lstStyle/>
        <a:p>
          <a:endParaRPr lang="en-US"/>
        </a:p>
      </dgm:t>
    </dgm:pt>
    <dgm:pt modelId="{BB898E50-A2C2-4CFB-834E-A86484107534}">
      <dgm:prSet phldrT="[Text]" custT="1"/>
      <dgm:spPr/>
      <dgm:t>
        <a:bodyPr/>
        <a:lstStyle/>
        <a:p>
          <a:r>
            <a:rPr lang="en-US" sz="3600" dirty="0"/>
            <a:t>Build your community</a:t>
          </a:r>
        </a:p>
      </dgm:t>
    </dgm:pt>
    <dgm:pt modelId="{EC149164-8A0E-46D1-85AD-0C27492D6B64}" type="parTrans" cxnId="{5255DDBA-928B-4C23-BE34-75724FD3DAF0}">
      <dgm:prSet/>
      <dgm:spPr/>
      <dgm:t>
        <a:bodyPr/>
        <a:lstStyle/>
        <a:p>
          <a:endParaRPr lang="en-US" sz="1400"/>
        </a:p>
      </dgm:t>
    </dgm:pt>
    <dgm:pt modelId="{C6A7BCF4-0774-400A-A970-CC7B92336F6B}" type="sibTrans" cxnId="{5255DDBA-928B-4C23-BE34-75724FD3DAF0}">
      <dgm:prSet/>
      <dgm:spPr/>
      <dgm:t>
        <a:bodyPr/>
        <a:lstStyle/>
        <a:p>
          <a:endParaRPr lang="en-US" sz="1400"/>
        </a:p>
      </dgm:t>
    </dgm:pt>
    <dgm:pt modelId="{8C7A6E46-EFD5-4F6D-B23E-8087B9BF2764}">
      <dgm:prSet phldrT="[Text]" custT="1"/>
      <dgm:spPr/>
      <dgm:t>
        <a:bodyPr/>
        <a:lstStyle/>
        <a:p>
          <a:r>
            <a:rPr lang="en-US" sz="2000" dirty="0"/>
            <a:t>Identify key influencers</a:t>
          </a:r>
        </a:p>
      </dgm:t>
    </dgm:pt>
    <dgm:pt modelId="{2838AF40-769B-4289-AA04-2D00B0A6EEEE}" type="parTrans" cxnId="{953FD251-A0CE-4727-8A1A-B11E8AD8AD2E}">
      <dgm:prSet/>
      <dgm:spPr/>
      <dgm:t>
        <a:bodyPr/>
        <a:lstStyle/>
        <a:p>
          <a:endParaRPr lang="en-US" sz="1400"/>
        </a:p>
      </dgm:t>
    </dgm:pt>
    <dgm:pt modelId="{339F0E80-6E53-47FB-B662-60890207F698}" type="sibTrans" cxnId="{953FD251-A0CE-4727-8A1A-B11E8AD8AD2E}">
      <dgm:prSet/>
      <dgm:spPr/>
      <dgm:t>
        <a:bodyPr/>
        <a:lstStyle/>
        <a:p>
          <a:endParaRPr lang="en-US" sz="1400"/>
        </a:p>
      </dgm:t>
    </dgm:pt>
    <dgm:pt modelId="{9A5FE3E5-BB61-477C-8D9B-24C92B66E7F5}">
      <dgm:prSet custT="1"/>
      <dgm:spPr/>
      <dgm:t>
        <a:bodyPr/>
        <a:lstStyle/>
        <a:p>
          <a:r>
            <a:rPr lang="en-US" sz="2000" dirty="0"/>
            <a:t>Find a leader to champion</a:t>
          </a:r>
        </a:p>
      </dgm:t>
    </dgm:pt>
    <dgm:pt modelId="{7E32AF74-56E9-4B91-B575-B125C9A64DD8}" type="parTrans" cxnId="{507C73BB-0068-48F5-8762-536AA81C4B57}">
      <dgm:prSet/>
      <dgm:spPr/>
      <dgm:t>
        <a:bodyPr/>
        <a:lstStyle/>
        <a:p>
          <a:endParaRPr lang="en-US" sz="1400"/>
        </a:p>
      </dgm:t>
    </dgm:pt>
    <dgm:pt modelId="{E416F76F-0BA7-43DC-AE1C-619263EBD577}" type="sibTrans" cxnId="{507C73BB-0068-48F5-8762-536AA81C4B57}">
      <dgm:prSet/>
      <dgm:spPr/>
      <dgm:t>
        <a:bodyPr/>
        <a:lstStyle/>
        <a:p>
          <a:endParaRPr lang="en-US" sz="1400"/>
        </a:p>
      </dgm:t>
    </dgm:pt>
    <dgm:pt modelId="{A344561B-C937-4B18-9A3C-01033C999896}">
      <dgm:prSet custT="1"/>
      <dgm:spPr/>
      <dgm:t>
        <a:bodyPr/>
        <a:lstStyle/>
        <a:p>
          <a:r>
            <a:rPr lang="en-US" sz="2000" dirty="0"/>
            <a:t>Deepen your network</a:t>
          </a:r>
        </a:p>
      </dgm:t>
    </dgm:pt>
    <dgm:pt modelId="{A4E0B959-7E16-488D-96A2-56F7FCBC993E}" type="parTrans" cxnId="{D2E5A319-7B14-4A95-89B6-6951B616205D}">
      <dgm:prSet/>
      <dgm:spPr/>
      <dgm:t>
        <a:bodyPr/>
        <a:lstStyle/>
        <a:p>
          <a:endParaRPr lang="en-US" sz="1400"/>
        </a:p>
      </dgm:t>
    </dgm:pt>
    <dgm:pt modelId="{442A92E9-7CF4-4DF3-93AC-D4E94BBE7C79}" type="sibTrans" cxnId="{D2E5A319-7B14-4A95-89B6-6951B616205D}">
      <dgm:prSet/>
      <dgm:spPr/>
      <dgm:t>
        <a:bodyPr/>
        <a:lstStyle/>
        <a:p>
          <a:endParaRPr lang="en-US" sz="1400"/>
        </a:p>
      </dgm:t>
    </dgm:pt>
    <dgm:pt modelId="{F93BD7CC-90A0-406D-A6BA-9B1885C02B07}">
      <dgm:prSet custT="1"/>
      <dgm:spPr/>
      <dgm:t>
        <a:bodyPr/>
        <a:lstStyle/>
        <a:p>
          <a:r>
            <a:rPr lang="en-US" sz="2000" dirty="0"/>
            <a:t>Be a graceful warrior</a:t>
          </a:r>
        </a:p>
      </dgm:t>
    </dgm:pt>
    <dgm:pt modelId="{02F6EDF6-FD1A-4719-9684-3079B8037EFD}" type="parTrans" cxnId="{E53C14A0-94EB-41FD-BF41-D9256AD4A69E}">
      <dgm:prSet/>
      <dgm:spPr/>
      <dgm:t>
        <a:bodyPr/>
        <a:lstStyle/>
        <a:p>
          <a:endParaRPr lang="en-US" sz="1400"/>
        </a:p>
      </dgm:t>
    </dgm:pt>
    <dgm:pt modelId="{134324AA-B02F-4254-8CBA-6BC9B1C14066}" type="sibTrans" cxnId="{E53C14A0-94EB-41FD-BF41-D9256AD4A69E}">
      <dgm:prSet/>
      <dgm:spPr/>
      <dgm:t>
        <a:bodyPr/>
        <a:lstStyle/>
        <a:p>
          <a:endParaRPr lang="en-US" sz="1400"/>
        </a:p>
      </dgm:t>
    </dgm:pt>
    <dgm:pt modelId="{CAE6A3DC-E5FD-4D66-9B6E-19B6BFDCBC5E}" type="pres">
      <dgm:prSet presAssocID="{EDB21B50-5AA0-4233-BC33-11096D914DCD}" presName="layout" presStyleCnt="0">
        <dgm:presLayoutVars>
          <dgm:chMax/>
          <dgm:chPref/>
          <dgm:dir/>
          <dgm:animOne val="branch"/>
          <dgm:animLvl val="lvl"/>
          <dgm:resizeHandles/>
        </dgm:presLayoutVars>
      </dgm:prSet>
      <dgm:spPr/>
    </dgm:pt>
    <dgm:pt modelId="{F515E243-4E04-44C2-8A0B-3F4157F8575B}" type="pres">
      <dgm:prSet presAssocID="{BB898E50-A2C2-4CFB-834E-A86484107534}" presName="root" presStyleCnt="0">
        <dgm:presLayoutVars>
          <dgm:chMax/>
          <dgm:chPref val="4"/>
        </dgm:presLayoutVars>
      </dgm:prSet>
      <dgm:spPr/>
    </dgm:pt>
    <dgm:pt modelId="{6B6DF180-972E-4C60-9910-840C00386E14}" type="pres">
      <dgm:prSet presAssocID="{BB898E50-A2C2-4CFB-834E-A86484107534}" presName="rootComposite" presStyleCnt="0">
        <dgm:presLayoutVars/>
      </dgm:prSet>
      <dgm:spPr/>
    </dgm:pt>
    <dgm:pt modelId="{1BAB3F2E-5ABC-4E10-A4D8-DE722010874A}" type="pres">
      <dgm:prSet presAssocID="{BB898E50-A2C2-4CFB-834E-A86484107534}" presName="rootText" presStyleLbl="node0" presStyleIdx="0" presStyleCnt="1">
        <dgm:presLayoutVars>
          <dgm:chMax/>
          <dgm:chPref val="4"/>
        </dgm:presLayoutVars>
      </dgm:prSet>
      <dgm:spPr/>
    </dgm:pt>
    <dgm:pt modelId="{A0AC02EA-5D13-407E-8DA0-14565221F9D6}" type="pres">
      <dgm:prSet presAssocID="{BB898E50-A2C2-4CFB-834E-A86484107534}" presName="childShape" presStyleCnt="0">
        <dgm:presLayoutVars>
          <dgm:chMax val="0"/>
          <dgm:chPref val="0"/>
        </dgm:presLayoutVars>
      </dgm:prSet>
      <dgm:spPr/>
    </dgm:pt>
    <dgm:pt modelId="{BF648426-684F-40C2-8F39-106D536D38B4}" type="pres">
      <dgm:prSet presAssocID="{8C7A6E46-EFD5-4F6D-B23E-8087B9BF2764}" presName="childComposite" presStyleCnt="0">
        <dgm:presLayoutVars>
          <dgm:chMax val="0"/>
          <dgm:chPref val="0"/>
        </dgm:presLayoutVars>
      </dgm:prSet>
      <dgm:spPr/>
    </dgm:pt>
    <dgm:pt modelId="{F55C3908-1119-44CC-9AD7-61940A5BBC19}" type="pres">
      <dgm:prSet presAssocID="{8C7A6E46-EFD5-4F6D-B23E-8087B9BF2764}" presName="Image"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Glasses"/>
        </a:ext>
      </dgm:extLst>
    </dgm:pt>
    <dgm:pt modelId="{0CA0BB77-BEFD-4EC1-AE6A-E2F93489E08E}" type="pres">
      <dgm:prSet presAssocID="{8C7A6E46-EFD5-4F6D-B23E-8087B9BF2764}" presName="childText" presStyleLbl="lnNode1" presStyleIdx="0" presStyleCnt="4">
        <dgm:presLayoutVars>
          <dgm:chMax val="0"/>
          <dgm:chPref val="0"/>
          <dgm:bulletEnabled val="1"/>
        </dgm:presLayoutVars>
      </dgm:prSet>
      <dgm:spPr/>
    </dgm:pt>
    <dgm:pt modelId="{9B8E7EE3-B218-4D0C-9D41-BEFA0C65D9A1}" type="pres">
      <dgm:prSet presAssocID="{9A5FE3E5-BB61-477C-8D9B-24C92B66E7F5}" presName="childComposite" presStyleCnt="0">
        <dgm:presLayoutVars>
          <dgm:chMax val="0"/>
          <dgm:chPref val="0"/>
        </dgm:presLayoutVars>
      </dgm:prSet>
      <dgm:spPr/>
    </dgm:pt>
    <dgm:pt modelId="{644F550A-89FB-4E5A-8C2F-E50777E2D94D}" type="pres">
      <dgm:prSet presAssocID="{9A5FE3E5-BB61-477C-8D9B-24C92B66E7F5}" presName="Image"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Podium"/>
        </a:ext>
      </dgm:extLst>
    </dgm:pt>
    <dgm:pt modelId="{659613A8-7A70-42B1-A6FD-8796B862414E}" type="pres">
      <dgm:prSet presAssocID="{9A5FE3E5-BB61-477C-8D9B-24C92B66E7F5}" presName="childText" presStyleLbl="lnNode1" presStyleIdx="1" presStyleCnt="4">
        <dgm:presLayoutVars>
          <dgm:chMax val="0"/>
          <dgm:chPref val="0"/>
          <dgm:bulletEnabled val="1"/>
        </dgm:presLayoutVars>
      </dgm:prSet>
      <dgm:spPr/>
    </dgm:pt>
    <dgm:pt modelId="{9397F08C-BF9F-43D6-99F5-CFB9B36B61AA}" type="pres">
      <dgm:prSet presAssocID="{A344561B-C937-4B18-9A3C-01033C999896}" presName="childComposite" presStyleCnt="0">
        <dgm:presLayoutVars>
          <dgm:chMax val="0"/>
          <dgm:chPref val="0"/>
        </dgm:presLayoutVars>
      </dgm:prSet>
      <dgm:spPr/>
    </dgm:pt>
    <dgm:pt modelId="{2F4BECE3-6017-4C44-8C13-D464CA1C132A}" type="pres">
      <dgm:prSet presAssocID="{A344561B-C937-4B18-9A3C-01033C999896}" presName="Image"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Social network"/>
        </a:ext>
      </dgm:extLst>
    </dgm:pt>
    <dgm:pt modelId="{780D0DE3-8311-496D-8ED6-765E95AC6741}" type="pres">
      <dgm:prSet presAssocID="{A344561B-C937-4B18-9A3C-01033C999896}" presName="childText" presStyleLbl="lnNode1" presStyleIdx="2" presStyleCnt="4">
        <dgm:presLayoutVars>
          <dgm:chMax val="0"/>
          <dgm:chPref val="0"/>
          <dgm:bulletEnabled val="1"/>
        </dgm:presLayoutVars>
      </dgm:prSet>
      <dgm:spPr/>
    </dgm:pt>
    <dgm:pt modelId="{4CC2D3A5-4009-4093-9B55-6EBB644B87D2}" type="pres">
      <dgm:prSet presAssocID="{F93BD7CC-90A0-406D-A6BA-9B1885C02B07}" presName="childComposite" presStyleCnt="0">
        <dgm:presLayoutVars>
          <dgm:chMax val="0"/>
          <dgm:chPref val="0"/>
        </dgm:presLayoutVars>
      </dgm:prSet>
      <dgm:spPr/>
    </dgm:pt>
    <dgm:pt modelId="{F1539B2A-1BA6-46E6-8FDF-A564E4E94407}" type="pres">
      <dgm:prSet presAssocID="{F93BD7CC-90A0-406D-A6BA-9B1885C02B07}" presName="Image"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Group success"/>
        </a:ext>
      </dgm:extLst>
    </dgm:pt>
    <dgm:pt modelId="{83375B61-8149-4646-9B66-B13BB35EAB01}" type="pres">
      <dgm:prSet presAssocID="{F93BD7CC-90A0-406D-A6BA-9B1885C02B07}" presName="childText" presStyleLbl="lnNode1" presStyleIdx="3" presStyleCnt="4">
        <dgm:presLayoutVars>
          <dgm:chMax val="0"/>
          <dgm:chPref val="0"/>
          <dgm:bulletEnabled val="1"/>
        </dgm:presLayoutVars>
      </dgm:prSet>
      <dgm:spPr/>
    </dgm:pt>
  </dgm:ptLst>
  <dgm:cxnLst>
    <dgm:cxn modelId="{D2E5A319-7B14-4A95-89B6-6951B616205D}" srcId="{BB898E50-A2C2-4CFB-834E-A86484107534}" destId="{A344561B-C937-4B18-9A3C-01033C999896}" srcOrd="2" destOrd="0" parTransId="{A4E0B959-7E16-488D-96A2-56F7FCBC993E}" sibTransId="{442A92E9-7CF4-4DF3-93AC-D4E94BBE7C79}"/>
    <dgm:cxn modelId="{63F4A265-BB23-45FB-9C53-57C139E7B825}" type="presOf" srcId="{8C7A6E46-EFD5-4F6D-B23E-8087B9BF2764}" destId="{0CA0BB77-BEFD-4EC1-AE6A-E2F93489E08E}" srcOrd="0" destOrd="0" presId="urn:microsoft.com/office/officeart/2008/layout/PictureAccentList"/>
    <dgm:cxn modelId="{32CE0346-2941-4209-9B1A-717D18C1CCB3}" type="presOf" srcId="{9A5FE3E5-BB61-477C-8D9B-24C92B66E7F5}" destId="{659613A8-7A70-42B1-A6FD-8796B862414E}" srcOrd="0" destOrd="0" presId="urn:microsoft.com/office/officeart/2008/layout/PictureAccentList"/>
    <dgm:cxn modelId="{953FD251-A0CE-4727-8A1A-B11E8AD8AD2E}" srcId="{BB898E50-A2C2-4CFB-834E-A86484107534}" destId="{8C7A6E46-EFD5-4F6D-B23E-8087B9BF2764}" srcOrd="0" destOrd="0" parTransId="{2838AF40-769B-4289-AA04-2D00B0A6EEEE}" sibTransId="{339F0E80-6E53-47FB-B662-60890207F698}"/>
    <dgm:cxn modelId="{59C3FB8A-3AAF-498A-AA76-270FBCC891A4}" type="presOf" srcId="{F93BD7CC-90A0-406D-A6BA-9B1885C02B07}" destId="{83375B61-8149-4646-9B66-B13BB35EAB01}" srcOrd="0" destOrd="0" presId="urn:microsoft.com/office/officeart/2008/layout/PictureAccentList"/>
    <dgm:cxn modelId="{E53C14A0-94EB-41FD-BF41-D9256AD4A69E}" srcId="{BB898E50-A2C2-4CFB-834E-A86484107534}" destId="{F93BD7CC-90A0-406D-A6BA-9B1885C02B07}" srcOrd="3" destOrd="0" parTransId="{02F6EDF6-FD1A-4719-9684-3079B8037EFD}" sibTransId="{134324AA-B02F-4254-8CBA-6BC9B1C14066}"/>
    <dgm:cxn modelId="{337DC0A0-A32C-4206-ABA5-B4F26571C87A}" type="presOf" srcId="{EDB21B50-5AA0-4233-BC33-11096D914DCD}" destId="{CAE6A3DC-E5FD-4D66-9B6E-19B6BFDCBC5E}" srcOrd="0" destOrd="0" presId="urn:microsoft.com/office/officeart/2008/layout/PictureAccentList"/>
    <dgm:cxn modelId="{5255DDBA-928B-4C23-BE34-75724FD3DAF0}" srcId="{EDB21B50-5AA0-4233-BC33-11096D914DCD}" destId="{BB898E50-A2C2-4CFB-834E-A86484107534}" srcOrd="0" destOrd="0" parTransId="{EC149164-8A0E-46D1-85AD-0C27492D6B64}" sibTransId="{C6A7BCF4-0774-400A-A970-CC7B92336F6B}"/>
    <dgm:cxn modelId="{507C73BB-0068-48F5-8762-536AA81C4B57}" srcId="{BB898E50-A2C2-4CFB-834E-A86484107534}" destId="{9A5FE3E5-BB61-477C-8D9B-24C92B66E7F5}" srcOrd="1" destOrd="0" parTransId="{7E32AF74-56E9-4B91-B575-B125C9A64DD8}" sibTransId="{E416F76F-0BA7-43DC-AE1C-619263EBD577}"/>
    <dgm:cxn modelId="{014610C2-2D37-42DE-B348-ED125DA6B11A}" type="presOf" srcId="{A344561B-C937-4B18-9A3C-01033C999896}" destId="{780D0DE3-8311-496D-8ED6-765E95AC6741}" srcOrd="0" destOrd="0" presId="urn:microsoft.com/office/officeart/2008/layout/PictureAccentList"/>
    <dgm:cxn modelId="{F134FDD8-C32E-457A-BC1B-2814FAE71DC5}" type="presOf" srcId="{BB898E50-A2C2-4CFB-834E-A86484107534}" destId="{1BAB3F2E-5ABC-4E10-A4D8-DE722010874A}" srcOrd="0" destOrd="0" presId="urn:microsoft.com/office/officeart/2008/layout/PictureAccentList"/>
    <dgm:cxn modelId="{A22400A6-B2D6-4BAA-8173-4F1A9488D626}" type="presParOf" srcId="{CAE6A3DC-E5FD-4D66-9B6E-19B6BFDCBC5E}" destId="{F515E243-4E04-44C2-8A0B-3F4157F8575B}" srcOrd="0" destOrd="0" presId="urn:microsoft.com/office/officeart/2008/layout/PictureAccentList"/>
    <dgm:cxn modelId="{F1981F53-74BB-42BF-9245-559E5FF1F3FD}" type="presParOf" srcId="{F515E243-4E04-44C2-8A0B-3F4157F8575B}" destId="{6B6DF180-972E-4C60-9910-840C00386E14}" srcOrd="0" destOrd="0" presId="urn:microsoft.com/office/officeart/2008/layout/PictureAccentList"/>
    <dgm:cxn modelId="{4D99B627-A0C6-441D-BF41-9CBA5DB24BB4}" type="presParOf" srcId="{6B6DF180-972E-4C60-9910-840C00386E14}" destId="{1BAB3F2E-5ABC-4E10-A4D8-DE722010874A}" srcOrd="0" destOrd="0" presId="urn:microsoft.com/office/officeart/2008/layout/PictureAccentList"/>
    <dgm:cxn modelId="{A554166E-F2D2-47F7-9C75-B8F568CAB64A}" type="presParOf" srcId="{F515E243-4E04-44C2-8A0B-3F4157F8575B}" destId="{A0AC02EA-5D13-407E-8DA0-14565221F9D6}" srcOrd="1" destOrd="0" presId="urn:microsoft.com/office/officeart/2008/layout/PictureAccentList"/>
    <dgm:cxn modelId="{23208FE8-6D80-448E-942E-5504790C3CAE}" type="presParOf" srcId="{A0AC02EA-5D13-407E-8DA0-14565221F9D6}" destId="{BF648426-684F-40C2-8F39-106D536D38B4}" srcOrd="0" destOrd="0" presId="urn:microsoft.com/office/officeart/2008/layout/PictureAccentList"/>
    <dgm:cxn modelId="{2F866068-E98F-4579-A3C3-8B48B628EF9D}" type="presParOf" srcId="{BF648426-684F-40C2-8F39-106D536D38B4}" destId="{F55C3908-1119-44CC-9AD7-61940A5BBC19}" srcOrd="0" destOrd="0" presId="urn:microsoft.com/office/officeart/2008/layout/PictureAccentList"/>
    <dgm:cxn modelId="{3A6C5AFB-FD3B-4FDF-BEBE-D54347DCE133}" type="presParOf" srcId="{BF648426-684F-40C2-8F39-106D536D38B4}" destId="{0CA0BB77-BEFD-4EC1-AE6A-E2F93489E08E}" srcOrd="1" destOrd="0" presId="urn:microsoft.com/office/officeart/2008/layout/PictureAccentList"/>
    <dgm:cxn modelId="{46042CFE-59FB-48F4-BC4F-E98544EC823B}" type="presParOf" srcId="{A0AC02EA-5D13-407E-8DA0-14565221F9D6}" destId="{9B8E7EE3-B218-4D0C-9D41-BEFA0C65D9A1}" srcOrd="1" destOrd="0" presId="urn:microsoft.com/office/officeart/2008/layout/PictureAccentList"/>
    <dgm:cxn modelId="{FDC7CB6A-5ED0-40BC-B6DB-641C3FB65DFE}" type="presParOf" srcId="{9B8E7EE3-B218-4D0C-9D41-BEFA0C65D9A1}" destId="{644F550A-89FB-4E5A-8C2F-E50777E2D94D}" srcOrd="0" destOrd="0" presId="urn:microsoft.com/office/officeart/2008/layout/PictureAccentList"/>
    <dgm:cxn modelId="{47716364-2719-4EB2-97C4-3A81A84CE73A}" type="presParOf" srcId="{9B8E7EE3-B218-4D0C-9D41-BEFA0C65D9A1}" destId="{659613A8-7A70-42B1-A6FD-8796B862414E}" srcOrd="1" destOrd="0" presId="urn:microsoft.com/office/officeart/2008/layout/PictureAccentList"/>
    <dgm:cxn modelId="{0D235D76-E8F0-4DD7-A20C-237AAD41EC23}" type="presParOf" srcId="{A0AC02EA-5D13-407E-8DA0-14565221F9D6}" destId="{9397F08C-BF9F-43D6-99F5-CFB9B36B61AA}" srcOrd="2" destOrd="0" presId="urn:microsoft.com/office/officeart/2008/layout/PictureAccentList"/>
    <dgm:cxn modelId="{D80554C2-9501-417D-BADA-5B114D77D9F8}" type="presParOf" srcId="{9397F08C-BF9F-43D6-99F5-CFB9B36B61AA}" destId="{2F4BECE3-6017-4C44-8C13-D464CA1C132A}" srcOrd="0" destOrd="0" presId="urn:microsoft.com/office/officeart/2008/layout/PictureAccentList"/>
    <dgm:cxn modelId="{E7E8EBC9-FDB4-423E-899D-DAC7F9B8BFB7}" type="presParOf" srcId="{9397F08C-BF9F-43D6-99F5-CFB9B36B61AA}" destId="{780D0DE3-8311-496D-8ED6-765E95AC6741}" srcOrd="1" destOrd="0" presId="urn:microsoft.com/office/officeart/2008/layout/PictureAccentList"/>
    <dgm:cxn modelId="{24188AA1-1A61-430B-A9EF-ECAEE0FF6BAB}" type="presParOf" srcId="{A0AC02EA-5D13-407E-8DA0-14565221F9D6}" destId="{4CC2D3A5-4009-4093-9B55-6EBB644B87D2}" srcOrd="3" destOrd="0" presId="urn:microsoft.com/office/officeart/2008/layout/PictureAccentList"/>
    <dgm:cxn modelId="{B2ED6D6D-434B-4F6D-97CC-DFFFBD0FB693}" type="presParOf" srcId="{4CC2D3A5-4009-4093-9B55-6EBB644B87D2}" destId="{F1539B2A-1BA6-46E6-8FDF-A564E4E94407}" srcOrd="0" destOrd="0" presId="urn:microsoft.com/office/officeart/2008/layout/PictureAccentList"/>
    <dgm:cxn modelId="{FFCF3A49-C3E2-4877-B67A-295C7E9F6BF4}" type="presParOf" srcId="{4CC2D3A5-4009-4093-9B55-6EBB644B87D2}" destId="{83375B61-8149-4646-9B66-B13BB35EAB01}"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6D19987-2A65-422E-B4DD-316734ADA777}" type="doc">
      <dgm:prSet loTypeId="urn:microsoft.com/office/officeart/2005/8/layout/hList7" loCatId="list" qsTypeId="urn:microsoft.com/office/officeart/2005/8/quickstyle/simple1" qsCatId="simple" csTypeId="urn:microsoft.com/office/officeart/2005/8/colors/accent3_1" csCatId="accent3" phldr="1"/>
      <dgm:spPr/>
    </dgm:pt>
    <dgm:pt modelId="{577D28C7-02F6-42E4-9043-6CDA03D4C643}">
      <dgm:prSet phldrT="[Text]"/>
      <dgm:spPr/>
      <dgm:t>
        <a:bodyPr/>
        <a:lstStyle/>
        <a:p>
          <a:r>
            <a:rPr lang="en-US" dirty="0">
              <a:solidFill>
                <a:srgbClr val="005A84"/>
              </a:solidFill>
            </a:rPr>
            <a:t>Individual Development</a:t>
          </a:r>
        </a:p>
      </dgm:t>
    </dgm:pt>
    <dgm:pt modelId="{96A66096-0F70-47FA-8DC1-546067DD0FAA}" type="parTrans" cxnId="{7936798F-80E3-4874-9370-999888F05A99}">
      <dgm:prSet/>
      <dgm:spPr/>
      <dgm:t>
        <a:bodyPr/>
        <a:lstStyle/>
        <a:p>
          <a:endParaRPr lang="en-US">
            <a:solidFill>
              <a:srgbClr val="005A84"/>
            </a:solidFill>
          </a:endParaRPr>
        </a:p>
      </dgm:t>
    </dgm:pt>
    <dgm:pt modelId="{222C3C28-E113-46A2-BCAF-21C66F3FF964}" type="sibTrans" cxnId="{7936798F-80E3-4874-9370-999888F05A99}">
      <dgm:prSet/>
      <dgm:spPr/>
      <dgm:t>
        <a:bodyPr/>
        <a:lstStyle/>
        <a:p>
          <a:endParaRPr lang="en-US">
            <a:solidFill>
              <a:srgbClr val="005A84"/>
            </a:solidFill>
          </a:endParaRPr>
        </a:p>
      </dgm:t>
    </dgm:pt>
    <dgm:pt modelId="{35CD749C-0507-4CAB-B79C-D9783001F477}">
      <dgm:prSet phldrT="[Text]"/>
      <dgm:spPr/>
      <dgm:t>
        <a:bodyPr/>
        <a:lstStyle/>
        <a:p>
          <a:r>
            <a:rPr lang="en-US" dirty="0">
              <a:solidFill>
                <a:srgbClr val="005A84"/>
              </a:solidFill>
            </a:rPr>
            <a:t>Leadership Development</a:t>
          </a:r>
        </a:p>
      </dgm:t>
    </dgm:pt>
    <dgm:pt modelId="{5BA3BD2A-495A-44DC-848C-C22818DCBDC4}" type="parTrans" cxnId="{01738432-AEAD-4566-8806-80350726C725}">
      <dgm:prSet/>
      <dgm:spPr/>
      <dgm:t>
        <a:bodyPr/>
        <a:lstStyle/>
        <a:p>
          <a:endParaRPr lang="en-US">
            <a:solidFill>
              <a:srgbClr val="005A84"/>
            </a:solidFill>
          </a:endParaRPr>
        </a:p>
      </dgm:t>
    </dgm:pt>
    <dgm:pt modelId="{DC05A0A1-4BAF-46AF-9A07-02308D5E6119}" type="sibTrans" cxnId="{01738432-AEAD-4566-8806-80350726C725}">
      <dgm:prSet/>
      <dgm:spPr/>
      <dgm:t>
        <a:bodyPr/>
        <a:lstStyle/>
        <a:p>
          <a:endParaRPr lang="en-US">
            <a:solidFill>
              <a:srgbClr val="005A84"/>
            </a:solidFill>
          </a:endParaRPr>
        </a:p>
      </dgm:t>
    </dgm:pt>
    <dgm:pt modelId="{4061DA9E-30D0-46AA-BACE-FB457002D095}">
      <dgm:prSet phldrT="[Text]"/>
      <dgm:spPr/>
      <dgm:t>
        <a:bodyPr/>
        <a:lstStyle/>
        <a:p>
          <a:r>
            <a:rPr lang="en-US" dirty="0">
              <a:solidFill>
                <a:srgbClr val="005A84"/>
              </a:solidFill>
            </a:rPr>
            <a:t>Organizational Development</a:t>
          </a:r>
        </a:p>
      </dgm:t>
    </dgm:pt>
    <dgm:pt modelId="{AE2E59FC-2C43-44ED-873C-A079DE4905E2}" type="parTrans" cxnId="{B5AE63D1-E1F7-4426-8257-B38700D378D9}">
      <dgm:prSet/>
      <dgm:spPr/>
      <dgm:t>
        <a:bodyPr/>
        <a:lstStyle/>
        <a:p>
          <a:endParaRPr lang="en-US">
            <a:solidFill>
              <a:srgbClr val="005A84"/>
            </a:solidFill>
          </a:endParaRPr>
        </a:p>
      </dgm:t>
    </dgm:pt>
    <dgm:pt modelId="{AE07501B-CA3C-4879-A259-85E069BD2D80}" type="sibTrans" cxnId="{B5AE63D1-E1F7-4426-8257-B38700D378D9}">
      <dgm:prSet/>
      <dgm:spPr/>
      <dgm:t>
        <a:bodyPr/>
        <a:lstStyle/>
        <a:p>
          <a:endParaRPr lang="en-US">
            <a:solidFill>
              <a:srgbClr val="005A84"/>
            </a:solidFill>
          </a:endParaRPr>
        </a:p>
      </dgm:t>
    </dgm:pt>
    <dgm:pt modelId="{52A515C3-CEE9-4A8F-821B-5283A884A32A}" type="pres">
      <dgm:prSet presAssocID="{86D19987-2A65-422E-B4DD-316734ADA777}" presName="Name0" presStyleCnt="0">
        <dgm:presLayoutVars>
          <dgm:dir/>
          <dgm:resizeHandles val="exact"/>
        </dgm:presLayoutVars>
      </dgm:prSet>
      <dgm:spPr/>
    </dgm:pt>
    <dgm:pt modelId="{DF893C10-65BF-43E1-98F7-CB5D9E70764D}" type="pres">
      <dgm:prSet presAssocID="{86D19987-2A65-422E-B4DD-316734ADA777}" presName="fgShape" presStyleLbl="fgShp" presStyleIdx="0" presStyleCnt="1"/>
      <dgm:spPr>
        <a:solidFill>
          <a:srgbClr val="005A84"/>
        </a:solidFill>
      </dgm:spPr>
    </dgm:pt>
    <dgm:pt modelId="{7C9B9F69-0474-4E72-ADF3-6CD6727228FD}" type="pres">
      <dgm:prSet presAssocID="{86D19987-2A65-422E-B4DD-316734ADA777}" presName="linComp" presStyleCnt="0"/>
      <dgm:spPr/>
    </dgm:pt>
    <dgm:pt modelId="{6CE40323-7853-4F81-8BCD-96624BF11A8D}" type="pres">
      <dgm:prSet presAssocID="{577D28C7-02F6-42E4-9043-6CDA03D4C643}" presName="compNode" presStyleCnt="0"/>
      <dgm:spPr/>
    </dgm:pt>
    <dgm:pt modelId="{F96704BE-617F-4C28-984F-0F3273681185}" type="pres">
      <dgm:prSet presAssocID="{577D28C7-02F6-42E4-9043-6CDA03D4C643}" presName="bkgdShape" presStyleLbl="node1" presStyleIdx="0" presStyleCnt="3"/>
      <dgm:spPr/>
    </dgm:pt>
    <dgm:pt modelId="{2036D18C-E956-4218-A234-4CD4C3FDA6D2}" type="pres">
      <dgm:prSet presAssocID="{577D28C7-02F6-42E4-9043-6CDA03D4C643}" presName="nodeTx" presStyleLbl="node1" presStyleIdx="0" presStyleCnt="3">
        <dgm:presLayoutVars>
          <dgm:bulletEnabled val="1"/>
        </dgm:presLayoutVars>
      </dgm:prSet>
      <dgm:spPr/>
    </dgm:pt>
    <dgm:pt modelId="{53502568-DB0A-4D05-87DC-CA925ED752B5}" type="pres">
      <dgm:prSet presAssocID="{577D28C7-02F6-42E4-9043-6CDA03D4C643}" presName="invisiNode" presStyleLbl="node1" presStyleIdx="0" presStyleCnt="3"/>
      <dgm:spPr/>
    </dgm:pt>
    <dgm:pt modelId="{27678934-418B-48E1-AF3A-355CFF636B50}" type="pres">
      <dgm:prSet presAssocID="{577D28C7-02F6-42E4-9043-6CDA03D4C643}" presName="imagNod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EDA07A88-5C08-4556-B3D8-8FEFA67FC389}" type="pres">
      <dgm:prSet presAssocID="{222C3C28-E113-46A2-BCAF-21C66F3FF964}" presName="sibTrans" presStyleLbl="sibTrans2D1" presStyleIdx="0" presStyleCnt="0"/>
      <dgm:spPr/>
    </dgm:pt>
    <dgm:pt modelId="{408DFFB4-8993-4A86-848A-52D96CB5A6F4}" type="pres">
      <dgm:prSet presAssocID="{35CD749C-0507-4CAB-B79C-D9783001F477}" presName="compNode" presStyleCnt="0"/>
      <dgm:spPr/>
    </dgm:pt>
    <dgm:pt modelId="{0DB0334B-2C03-4063-A872-1EE987097CB4}" type="pres">
      <dgm:prSet presAssocID="{35CD749C-0507-4CAB-B79C-D9783001F477}" presName="bkgdShape" presStyleLbl="node1" presStyleIdx="1" presStyleCnt="3"/>
      <dgm:spPr/>
    </dgm:pt>
    <dgm:pt modelId="{98F1DF00-CA45-4A86-B173-051C366A7C41}" type="pres">
      <dgm:prSet presAssocID="{35CD749C-0507-4CAB-B79C-D9783001F477}" presName="nodeTx" presStyleLbl="node1" presStyleIdx="1" presStyleCnt="3">
        <dgm:presLayoutVars>
          <dgm:bulletEnabled val="1"/>
        </dgm:presLayoutVars>
      </dgm:prSet>
      <dgm:spPr/>
    </dgm:pt>
    <dgm:pt modelId="{7F43C4B9-3F69-4B19-A780-01017FE804BA}" type="pres">
      <dgm:prSet presAssocID="{35CD749C-0507-4CAB-B79C-D9783001F477}" presName="invisiNode" presStyleLbl="node1" presStyleIdx="1" presStyleCnt="3"/>
      <dgm:spPr/>
    </dgm:pt>
    <dgm:pt modelId="{4A24590D-37AF-4668-B8CE-4BD6C9377E76}" type="pres">
      <dgm:prSet presAssocID="{35CD749C-0507-4CAB-B79C-D9783001F477}" presName="imagNod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17000" r="-17000"/>
          </a:stretch>
        </a:blipFill>
      </dgm:spPr>
    </dgm:pt>
    <dgm:pt modelId="{3F1F701A-4AB4-411E-9769-E2D02FAA6AD1}" type="pres">
      <dgm:prSet presAssocID="{DC05A0A1-4BAF-46AF-9A07-02308D5E6119}" presName="sibTrans" presStyleLbl="sibTrans2D1" presStyleIdx="0" presStyleCnt="0"/>
      <dgm:spPr/>
    </dgm:pt>
    <dgm:pt modelId="{7564002B-1D0C-47B5-811E-84E53157BEC9}" type="pres">
      <dgm:prSet presAssocID="{4061DA9E-30D0-46AA-BACE-FB457002D095}" presName="compNode" presStyleCnt="0"/>
      <dgm:spPr/>
    </dgm:pt>
    <dgm:pt modelId="{3FBBF8D9-1F78-4DBB-9C90-9F0B98C0CE3A}" type="pres">
      <dgm:prSet presAssocID="{4061DA9E-30D0-46AA-BACE-FB457002D095}" presName="bkgdShape" presStyleLbl="node1" presStyleIdx="2" presStyleCnt="3"/>
      <dgm:spPr/>
    </dgm:pt>
    <dgm:pt modelId="{89D51817-B1C7-441F-8A56-C1440CF80E58}" type="pres">
      <dgm:prSet presAssocID="{4061DA9E-30D0-46AA-BACE-FB457002D095}" presName="nodeTx" presStyleLbl="node1" presStyleIdx="2" presStyleCnt="3">
        <dgm:presLayoutVars>
          <dgm:bulletEnabled val="1"/>
        </dgm:presLayoutVars>
      </dgm:prSet>
      <dgm:spPr/>
    </dgm:pt>
    <dgm:pt modelId="{538D14F7-5BCA-49B8-9E6B-154D92974E0E}" type="pres">
      <dgm:prSet presAssocID="{4061DA9E-30D0-46AA-BACE-FB457002D095}" presName="invisiNode" presStyleLbl="node1" presStyleIdx="2" presStyleCnt="3"/>
      <dgm:spPr/>
    </dgm:pt>
    <dgm:pt modelId="{A0D67D0D-D687-4B03-BEDE-77D097AB8EE3}" type="pres">
      <dgm:prSet presAssocID="{4061DA9E-30D0-46AA-BACE-FB457002D095}" presName="imagNod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pt>
  </dgm:ptLst>
  <dgm:cxnLst>
    <dgm:cxn modelId="{36586F0F-DFF5-40AD-95B3-70F58EDF2842}" type="presOf" srcId="{DC05A0A1-4BAF-46AF-9A07-02308D5E6119}" destId="{3F1F701A-4AB4-411E-9769-E2D02FAA6AD1}" srcOrd="0" destOrd="0" presId="urn:microsoft.com/office/officeart/2005/8/layout/hList7"/>
    <dgm:cxn modelId="{D676CE19-4CCA-4FD1-B7A8-3CFA0B8ABA8E}" type="presOf" srcId="{86D19987-2A65-422E-B4DD-316734ADA777}" destId="{52A515C3-CEE9-4A8F-821B-5283A884A32A}" srcOrd="0" destOrd="0" presId="urn:microsoft.com/office/officeart/2005/8/layout/hList7"/>
    <dgm:cxn modelId="{65EFD430-8186-4295-9AAC-4DD3C19B2640}" type="presOf" srcId="{577D28C7-02F6-42E4-9043-6CDA03D4C643}" destId="{2036D18C-E956-4218-A234-4CD4C3FDA6D2}" srcOrd="1" destOrd="0" presId="urn:microsoft.com/office/officeart/2005/8/layout/hList7"/>
    <dgm:cxn modelId="{01738432-AEAD-4566-8806-80350726C725}" srcId="{86D19987-2A65-422E-B4DD-316734ADA777}" destId="{35CD749C-0507-4CAB-B79C-D9783001F477}" srcOrd="1" destOrd="0" parTransId="{5BA3BD2A-495A-44DC-848C-C22818DCBDC4}" sibTransId="{DC05A0A1-4BAF-46AF-9A07-02308D5E6119}"/>
    <dgm:cxn modelId="{3677CC66-6EF4-483A-B6C0-0C4D697EFDCA}" type="presOf" srcId="{4061DA9E-30D0-46AA-BACE-FB457002D095}" destId="{89D51817-B1C7-441F-8A56-C1440CF80E58}" srcOrd="1" destOrd="0" presId="urn:microsoft.com/office/officeart/2005/8/layout/hList7"/>
    <dgm:cxn modelId="{DD97C64E-4AD3-4FE3-A39B-FA31EEA90DA2}" type="presOf" srcId="{4061DA9E-30D0-46AA-BACE-FB457002D095}" destId="{3FBBF8D9-1F78-4DBB-9C90-9F0B98C0CE3A}" srcOrd="0" destOrd="0" presId="urn:microsoft.com/office/officeart/2005/8/layout/hList7"/>
    <dgm:cxn modelId="{99DDC87F-BF9A-4E81-942C-44B29CC5F12D}" type="presOf" srcId="{222C3C28-E113-46A2-BCAF-21C66F3FF964}" destId="{EDA07A88-5C08-4556-B3D8-8FEFA67FC389}" srcOrd="0" destOrd="0" presId="urn:microsoft.com/office/officeart/2005/8/layout/hList7"/>
    <dgm:cxn modelId="{7936798F-80E3-4874-9370-999888F05A99}" srcId="{86D19987-2A65-422E-B4DD-316734ADA777}" destId="{577D28C7-02F6-42E4-9043-6CDA03D4C643}" srcOrd="0" destOrd="0" parTransId="{96A66096-0F70-47FA-8DC1-546067DD0FAA}" sibTransId="{222C3C28-E113-46A2-BCAF-21C66F3FF964}"/>
    <dgm:cxn modelId="{7535C1C4-7E8B-41DD-88DB-8BEC20E6080C}" type="presOf" srcId="{577D28C7-02F6-42E4-9043-6CDA03D4C643}" destId="{F96704BE-617F-4C28-984F-0F3273681185}" srcOrd="0" destOrd="0" presId="urn:microsoft.com/office/officeart/2005/8/layout/hList7"/>
    <dgm:cxn modelId="{B5AE63D1-E1F7-4426-8257-B38700D378D9}" srcId="{86D19987-2A65-422E-B4DD-316734ADA777}" destId="{4061DA9E-30D0-46AA-BACE-FB457002D095}" srcOrd="2" destOrd="0" parTransId="{AE2E59FC-2C43-44ED-873C-A079DE4905E2}" sibTransId="{AE07501B-CA3C-4879-A259-85E069BD2D80}"/>
    <dgm:cxn modelId="{428EC4E9-2312-4857-8EA2-03DAAEE83EA4}" type="presOf" srcId="{35CD749C-0507-4CAB-B79C-D9783001F477}" destId="{98F1DF00-CA45-4A86-B173-051C366A7C41}" srcOrd="1" destOrd="0" presId="urn:microsoft.com/office/officeart/2005/8/layout/hList7"/>
    <dgm:cxn modelId="{F7C713EC-93D5-464F-AF5A-87E90DCF42E5}" type="presOf" srcId="{35CD749C-0507-4CAB-B79C-D9783001F477}" destId="{0DB0334B-2C03-4063-A872-1EE987097CB4}" srcOrd="0" destOrd="0" presId="urn:microsoft.com/office/officeart/2005/8/layout/hList7"/>
    <dgm:cxn modelId="{DDC83D75-0045-4DED-8480-5E16F72B65B3}" type="presParOf" srcId="{52A515C3-CEE9-4A8F-821B-5283A884A32A}" destId="{DF893C10-65BF-43E1-98F7-CB5D9E70764D}" srcOrd="0" destOrd="0" presId="urn:microsoft.com/office/officeart/2005/8/layout/hList7"/>
    <dgm:cxn modelId="{C90A5005-D978-4895-868A-5AC6A87BCFFB}" type="presParOf" srcId="{52A515C3-CEE9-4A8F-821B-5283A884A32A}" destId="{7C9B9F69-0474-4E72-ADF3-6CD6727228FD}" srcOrd="1" destOrd="0" presId="urn:microsoft.com/office/officeart/2005/8/layout/hList7"/>
    <dgm:cxn modelId="{FD73E041-C681-4D13-8F84-0DADAC9B9625}" type="presParOf" srcId="{7C9B9F69-0474-4E72-ADF3-6CD6727228FD}" destId="{6CE40323-7853-4F81-8BCD-96624BF11A8D}" srcOrd="0" destOrd="0" presId="urn:microsoft.com/office/officeart/2005/8/layout/hList7"/>
    <dgm:cxn modelId="{CBBB52B5-1F63-44ED-BEA3-92C1E600513F}" type="presParOf" srcId="{6CE40323-7853-4F81-8BCD-96624BF11A8D}" destId="{F96704BE-617F-4C28-984F-0F3273681185}" srcOrd="0" destOrd="0" presId="urn:microsoft.com/office/officeart/2005/8/layout/hList7"/>
    <dgm:cxn modelId="{E02C14EB-12FE-4DE4-84F1-AF53BBE9C175}" type="presParOf" srcId="{6CE40323-7853-4F81-8BCD-96624BF11A8D}" destId="{2036D18C-E956-4218-A234-4CD4C3FDA6D2}" srcOrd="1" destOrd="0" presId="urn:microsoft.com/office/officeart/2005/8/layout/hList7"/>
    <dgm:cxn modelId="{F0C0ED73-0F88-4A74-BAA9-61E9AD10551B}" type="presParOf" srcId="{6CE40323-7853-4F81-8BCD-96624BF11A8D}" destId="{53502568-DB0A-4D05-87DC-CA925ED752B5}" srcOrd="2" destOrd="0" presId="urn:microsoft.com/office/officeart/2005/8/layout/hList7"/>
    <dgm:cxn modelId="{47761BF4-2D1E-440D-B1D4-F0830BFF3332}" type="presParOf" srcId="{6CE40323-7853-4F81-8BCD-96624BF11A8D}" destId="{27678934-418B-48E1-AF3A-355CFF636B50}" srcOrd="3" destOrd="0" presId="urn:microsoft.com/office/officeart/2005/8/layout/hList7"/>
    <dgm:cxn modelId="{3BAD3777-9E64-4B19-A10F-DACD09BB5F49}" type="presParOf" srcId="{7C9B9F69-0474-4E72-ADF3-6CD6727228FD}" destId="{EDA07A88-5C08-4556-B3D8-8FEFA67FC389}" srcOrd="1" destOrd="0" presId="urn:microsoft.com/office/officeart/2005/8/layout/hList7"/>
    <dgm:cxn modelId="{48C0A2A3-8D42-410A-B89D-87333998AF7B}" type="presParOf" srcId="{7C9B9F69-0474-4E72-ADF3-6CD6727228FD}" destId="{408DFFB4-8993-4A86-848A-52D96CB5A6F4}" srcOrd="2" destOrd="0" presId="urn:microsoft.com/office/officeart/2005/8/layout/hList7"/>
    <dgm:cxn modelId="{3CA6185C-9E0B-41A9-8890-2D29219F4DC6}" type="presParOf" srcId="{408DFFB4-8993-4A86-848A-52D96CB5A6F4}" destId="{0DB0334B-2C03-4063-A872-1EE987097CB4}" srcOrd="0" destOrd="0" presId="urn:microsoft.com/office/officeart/2005/8/layout/hList7"/>
    <dgm:cxn modelId="{E12E594F-372E-4762-855F-DB59EE0F5DF6}" type="presParOf" srcId="{408DFFB4-8993-4A86-848A-52D96CB5A6F4}" destId="{98F1DF00-CA45-4A86-B173-051C366A7C41}" srcOrd="1" destOrd="0" presId="urn:microsoft.com/office/officeart/2005/8/layout/hList7"/>
    <dgm:cxn modelId="{04F4D4E9-4605-47D9-AAD0-3F8AF2EE23E3}" type="presParOf" srcId="{408DFFB4-8993-4A86-848A-52D96CB5A6F4}" destId="{7F43C4B9-3F69-4B19-A780-01017FE804BA}" srcOrd="2" destOrd="0" presId="urn:microsoft.com/office/officeart/2005/8/layout/hList7"/>
    <dgm:cxn modelId="{27BC365F-30A3-4472-9159-D0EC1F673498}" type="presParOf" srcId="{408DFFB4-8993-4A86-848A-52D96CB5A6F4}" destId="{4A24590D-37AF-4668-B8CE-4BD6C9377E76}" srcOrd="3" destOrd="0" presId="urn:microsoft.com/office/officeart/2005/8/layout/hList7"/>
    <dgm:cxn modelId="{CDFFC96E-BC7D-435A-ACF6-0E7F78A0F8C1}" type="presParOf" srcId="{7C9B9F69-0474-4E72-ADF3-6CD6727228FD}" destId="{3F1F701A-4AB4-411E-9769-E2D02FAA6AD1}" srcOrd="3" destOrd="0" presId="urn:microsoft.com/office/officeart/2005/8/layout/hList7"/>
    <dgm:cxn modelId="{CC922299-AD1A-4D07-A332-34AB1055977D}" type="presParOf" srcId="{7C9B9F69-0474-4E72-ADF3-6CD6727228FD}" destId="{7564002B-1D0C-47B5-811E-84E53157BEC9}" srcOrd="4" destOrd="0" presId="urn:microsoft.com/office/officeart/2005/8/layout/hList7"/>
    <dgm:cxn modelId="{17329CD4-2BF6-4C44-B6AE-4E9662A75C97}" type="presParOf" srcId="{7564002B-1D0C-47B5-811E-84E53157BEC9}" destId="{3FBBF8D9-1F78-4DBB-9C90-9F0B98C0CE3A}" srcOrd="0" destOrd="0" presId="urn:microsoft.com/office/officeart/2005/8/layout/hList7"/>
    <dgm:cxn modelId="{7DD3AE2A-6512-47CC-BE3B-E53F4B5D5B2C}" type="presParOf" srcId="{7564002B-1D0C-47B5-811E-84E53157BEC9}" destId="{89D51817-B1C7-441F-8A56-C1440CF80E58}" srcOrd="1" destOrd="0" presId="urn:microsoft.com/office/officeart/2005/8/layout/hList7"/>
    <dgm:cxn modelId="{27BB53CC-6462-4E8C-A022-131BB5AD05C7}" type="presParOf" srcId="{7564002B-1D0C-47B5-811E-84E53157BEC9}" destId="{538D14F7-5BCA-49B8-9E6B-154D92974E0E}" srcOrd="2" destOrd="0" presId="urn:microsoft.com/office/officeart/2005/8/layout/hList7"/>
    <dgm:cxn modelId="{146F6C5F-11F9-40E2-9B70-1C4C5FF21C9B}" type="presParOf" srcId="{7564002B-1D0C-47B5-811E-84E53157BEC9}" destId="{A0D67D0D-D687-4B03-BEDE-77D097AB8EE3}"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2F34EBE-8B41-45A1-B40C-4121A568498E}"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32833D40-5C7E-4543-962D-892A730C9D40}">
      <dgm:prSet phldrT="[Text]"/>
      <dgm:spPr/>
      <dgm:t>
        <a:bodyPr/>
        <a:lstStyle/>
        <a:p>
          <a:r>
            <a:rPr lang="en-US" dirty="0"/>
            <a:t>Reframing</a:t>
          </a:r>
        </a:p>
      </dgm:t>
    </dgm:pt>
    <dgm:pt modelId="{252A7536-48BA-4499-84C2-B56EE4CBA64B}" type="parTrans" cxnId="{FF568D0A-F4CE-40FD-A12B-6194EE6A83F7}">
      <dgm:prSet/>
      <dgm:spPr/>
      <dgm:t>
        <a:bodyPr/>
        <a:lstStyle/>
        <a:p>
          <a:endParaRPr lang="en-US"/>
        </a:p>
      </dgm:t>
    </dgm:pt>
    <dgm:pt modelId="{C4518955-0688-4FE7-A4E2-9E9809A3E669}" type="sibTrans" cxnId="{FF568D0A-F4CE-40FD-A12B-6194EE6A83F7}">
      <dgm:prSet/>
      <dgm:spPr/>
      <dgm:t>
        <a:bodyPr/>
        <a:lstStyle/>
        <a:p>
          <a:endParaRPr lang="en-US"/>
        </a:p>
      </dgm:t>
    </dgm:pt>
    <dgm:pt modelId="{E116A10A-BADF-40F6-BEE0-250CB508CB53}">
      <dgm:prSet phldrT="[Text]" custT="1"/>
      <dgm:spPr/>
      <dgm:t>
        <a:bodyPr/>
        <a:lstStyle/>
        <a:p>
          <a:r>
            <a:rPr lang="en-US" sz="2400" dirty="0"/>
            <a:t>To look at something in a new way</a:t>
          </a:r>
        </a:p>
      </dgm:t>
    </dgm:pt>
    <dgm:pt modelId="{67C7C04C-65F4-40B9-A532-A373F62DEADD}" type="parTrans" cxnId="{AAE25C42-435A-436F-8729-F10E535AAA0A}">
      <dgm:prSet/>
      <dgm:spPr/>
      <dgm:t>
        <a:bodyPr/>
        <a:lstStyle/>
        <a:p>
          <a:endParaRPr lang="en-US"/>
        </a:p>
      </dgm:t>
    </dgm:pt>
    <dgm:pt modelId="{4C3F18B3-FB68-45E4-8E79-0E7FC3580E16}" type="sibTrans" cxnId="{AAE25C42-435A-436F-8729-F10E535AAA0A}">
      <dgm:prSet/>
      <dgm:spPr/>
      <dgm:t>
        <a:bodyPr/>
        <a:lstStyle/>
        <a:p>
          <a:endParaRPr lang="en-US"/>
        </a:p>
      </dgm:t>
    </dgm:pt>
    <dgm:pt modelId="{4285BFFB-1433-432C-A5D7-93545BCB3BD9}">
      <dgm:prSet phldrT="[Text]"/>
      <dgm:spPr/>
      <dgm:t>
        <a:bodyPr/>
        <a:lstStyle/>
        <a:p>
          <a:r>
            <a:rPr lang="en-US" dirty="0"/>
            <a:t>Navigating</a:t>
          </a:r>
        </a:p>
      </dgm:t>
    </dgm:pt>
    <dgm:pt modelId="{D9939148-DAC9-46F6-B605-4FD726A6F8A8}" type="parTrans" cxnId="{1358899E-75CA-42BC-BC65-3A996874D587}">
      <dgm:prSet/>
      <dgm:spPr/>
      <dgm:t>
        <a:bodyPr/>
        <a:lstStyle/>
        <a:p>
          <a:endParaRPr lang="en-US"/>
        </a:p>
      </dgm:t>
    </dgm:pt>
    <dgm:pt modelId="{33F223FC-5D88-4699-AA4C-686462184ECE}" type="sibTrans" cxnId="{1358899E-75CA-42BC-BC65-3A996874D587}">
      <dgm:prSet/>
      <dgm:spPr/>
      <dgm:t>
        <a:bodyPr/>
        <a:lstStyle/>
        <a:p>
          <a:endParaRPr lang="en-US"/>
        </a:p>
      </dgm:t>
    </dgm:pt>
    <dgm:pt modelId="{EAE05253-E434-41B8-B9C0-C635C1CA091D}">
      <dgm:prSet phldrT="[Text]" custT="1"/>
      <dgm:spPr/>
      <dgm:t>
        <a:bodyPr/>
        <a:lstStyle/>
        <a:p>
          <a:r>
            <a:rPr lang="en-US" sz="2400" dirty="0"/>
            <a:t>To avoid or go around obstacles</a:t>
          </a:r>
        </a:p>
      </dgm:t>
    </dgm:pt>
    <dgm:pt modelId="{38DF46DA-36ED-4860-904F-95CF3EEEA4DA}" type="parTrans" cxnId="{A0E1EA5B-F7FA-4B73-8224-BC32544F2923}">
      <dgm:prSet/>
      <dgm:spPr/>
      <dgm:t>
        <a:bodyPr/>
        <a:lstStyle/>
        <a:p>
          <a:endParaRPr lang="en-US"/>
        </a:p>
      </dgm:t>
    </dgm:pt>
    <dgm:pt modelId="{9BD4B26A-8F33-436C-BA67-B2F20092303B}" type="sibTrans" cxnId="{A0E1EA5B-F7FA-4B73-8224-BC32544F2923}">
      <dgm:prSet/>
      <dgm:spPr/>
      <dgm:t>
        <a:bodyPr/>
        <a:lstStyle/>
        <a:p>
          <a:endParaRPr lang="en-US"/>
        </a:p>
      </dgm:t>
    </dgm:pt>
    <dgm:pt modelId="{4B895098-C293-4D11-A969-9F6352A99CE1}">
      <dgm:prSet phldrT="[Text]"/>
      <dgm:spPr/>
      <dgm:t>
        <a:bodyPr/>
        <a:lstStyle/>
        <a:p>
          <a:r>
            <a:rPr lang="en-US" dirty="0"/>
            <a:t>Advocating</a:t>
          </a:r>
        </a:p>
      </dgm:t>
    </dgm:pt>
    <dgm:pt modelId="{40A61626-9EAC-48EE-91C0-38A78CA027A2}" type="parTrans" cxnId="{ECD4413D-E409-44CF-B5AA-FF470D4465B9}">
      <dgm:prSet/>
      <dgm:spPr/>
      <dgm:t>
        <a:bodyPr/>
        <a:lstStyle/>
        <a:p>
          <a:endParaRPr lang="en-US"/>
        </a:p>
      </dgm:t>
    </dgm:pt>
    <dgm:pt modelId="{F23B8C17-EBC1-45B4-B702-CE67CC430F73}" type="sibTrans" cxnId="{ECD4413D-E409-44CF-B5AA-FF470D4465B9}">
      <dgm:prSet/>
      <dgm:spPr/>
      <dgm:t>
        <a:bodyPr/>
        <a:lstStyle/>
        <a:p>
          <a:endParaRPr lang="en-US"/>
        </a:p>
      </dgm:t>
    </dgm:pt>
    <dgm:pt modelId="{9A2B83BC-C36B-4B14-BE0B-E5BB21E6FB27}">
      <dgm:prSet phldrT="[Text]" custT="1"/>
      <dgm:spPr/>
      <dgm:t>
        <a:bodyPr/>
        <a:lstStyle/>
        <a:p>
          <a:r>
            <a:rPr lang="en-US" sz="2400" dirty="0"/>
            <a:t>To create change for self and others</a:t>
          </a:r>
        </a:p>
      </dgm:t>
    </dgm:pt>
    <dgm:pt modelId="{AB97C6A7-4AED-456A-AC5E-7EE799FB3A46}" type="parTrans" cxnId="{31E2DC2C-B7E2-4D3A-94A7-3573728A0ADA}">
      <dgm:prSet/>
      <dgm:spPr/>
      <dgm:t>
        <a:bodyPr/>
        <a:lstStyle/>
        <a:p>
          <a:endParaRPr lang="en-US"/>
        </a:p>
      </dgm:t>
    </dgm:pt>
    <dgm:pt modelId="{C5569542-9B47-41B8-A684-958F227BE0BE}" type="sibTrans" cxnId="{31E2DC2C-B7E2-4D3A-94A7-3573728A0ADA}">
      <dgm:prSet/>
      <dgm:spPr/>
      <dgm:t>
        <a:bodyPr/>
        <a:lstStyle/>
        <a:p>
          <a:endParaRPr lang="en-US"/>
        </a:p>
      </dgm:t>
    </dgm:pt>
    <dgm:pt modelId="{B586FB6B-095A-4BEB-BC49-E5BDF5CDD4AE}" type="pres">
      <dgm:prSet presAssocID="{42F34EBE-8B41-45A1-B40C-4121A568498E}" presName="Name0" presStyleCnt="0">
        <dgm:presLayoutVars>
          <dgm:dir/>
          <dgm:animLvl val="lvl"/>
          <dgm:resizeHandles val="exact"/>
        </dgm:presLayoutVars>
      </dgm:prSet>
      <dgm:spPr/>
    </dgm:pt>
    <dgm:pt modelId="{96BA8C30-DA87-493D-A8E2-95347AC946EC}" type="pres">
      <dgm:prSet presAssocID="{32833D40-5C7E-4543-962D-892A730C9D40}" presName="linNode" presStyleCnt="0"/>
      <dgm:spPr/>
    </dgm:pt>
    <dgm:pt modelId="{8E3E4734-42D6-46D6-A008-759F849159AB}" type="pres">
      <dgm:prSet presAssocID="{32833D40-5C7E-4543-962D-892A730C9D40}" presName="parentText" presStyleLbl="node1" presStyleIdx="0" presStyleCnt="3" custScaleX="68900">
        <dgm:presLayoutVars>
          <dgm:chMax val="1"/>
          <dgm:bulletEnabled val="1"/>
        </dgm:presLayoutVars>
      </dgm:prSet>
      <dgm:spPr/>
    </dgm:pt>
    <dgm:pt modelId="{424880AB-A363-4D84-9111-B377368E4F0D}" type="pres">
      <dgm:prSet presAssocID="{32833D40-5C7E-4543-962D-892A730C9D40}" presName="descendantText" presStyleLbl="alignAccFollowNode1" presStyleIdx="0" presStyleCnt="3" custScaleX="115875">
        <dgm:presLayoutVars>
          <dgm:bulletEnabled val="1"/>
        </dgm:presLayoutVars>
      </dgm:prSet>
      <dgm:spPr/>
    </dgm:pt>
    <dgm:pt modelId="{4791291D-6619-4742-83FD-25185D9174F4}" type="pres">
      <dgm:prSet presAssocID="{C4518955-0688-4FE7-A4E2-9E9809A3E669}" presName="sp" presStyleCnt="0"/>
      <dgm:spPr/>
    </dgm:pt>
    <dgm:pt modelId="{660A4E2F-A0FE-4093-9BBD-3A9F04C8E966}" type="pres">
      <dgm:prSet presAssocID="{4285BFFB-1433-432C-A5D7-93545BCB3BD9}" presName="linNode" presStyleCnt="0"/>
      <dgm:spPr/>
    </dgm:pt>
    <dgm:pt modelId="{D4E0F2E9-0DFB-4BAF-B8C0-AF711F006532}" type="pres">
      <dgm:prSet presAssocID="{4285BFFB-1433-432C-A5D7-93545BCB3BD9}" presName="parentText" presStyleLbl="node1" presStyleIdx="1" presStyleCnt="3" custScaleX="68900">
        <dgm:presLayoutVars>
          <dgm:chMax val="1"/>
          <dgm:bulletEnabled val="1"/>
        </dgm:presLayoutVars>
      </dgm:prSet>
      <dgm:spPr/>
    </dgm:pt>
    <dgm:pt modelId="{3C0604B8-D71A-4430-B8B7-D1B87F652D00}" type="pres">
      <dgm:prSet presAssocID="{4285BFFB-1433-432C-A5D7-93545BCB3BD9}" presName="descendantText" presStyleLbl="alignAccFollowNode1" presStyleIdx="1" presStyleCnt="3" custScaleX="115875">
        <dgm:presLayoutVars>
          <dgm:bulletEnabled val="1"/>
        </dgm:presLayoutVars>
      </dgm:prSet>
      <dgm:spPr/>
    </dgm:pt>
    <dgm:pt modelId="{359BD5AF-8F6E-464A-8DA4-B983A0CB041B}" type="pres">
      <dgm:prSet presAssocID="{33F223FC-5D88-4699-AA4C-686462184ECE}" presName="sp" presStyleCnt="0"/>
      <dgm:spPr/>
    </dgm:pt>
    <dgm:pt modelId="{AD9C2B1B-E75C-4821-B5AC-D584C48425FC}" type="pres">
      <dgm:prSet presAssocID="{4B895098-C293-4D11-A969-9F6352A99CE1}" presName="linNode" presStyleCnt="0"/>
      <dgm:spPr/>
    </dgm:pt>
    <dgm:pt modelId="{9FF26C22-8A3F-46B9-B283-C62F5041D36C}" type="pres">
      <dgm:prSet presAssocID="{4B895098-C293-4D11-A969-9F6352A99CE1}" presName="parentText" presStyleLbl="node1" presStyleIdx="2" presStyleCnt="3" custScaleX="68900">
        <dgm:presLayoutVars>
          <dgm:chMax val="1"/>
          <dgm:bulletEnabled val="1"/>
        </dgm:presLayoutVars>
      </dgm:prSet>
      <dgm:spPr/>
    </dgm:pt>
    <dgm:pt modelId="{9AF7CD5D-90D6-48EE-9AF7-646AFD6459BB}" type="pres">
      <dgm:prSet presAssocID="{4B895098-C293-4D11-A969-9F6352A99CE1}" presName="descendantText" presStyleLbl="alignAccFollowNode1" presStyleIdx="2" presStyleCnt="3" custScaleX="115875">
        <dgm:presLayoutVars>
          <dgm:bulletEnabled val="1"/>
        </dgm:presLayoutVars>
      </dgm:prSet>
      <dgm:spPr/>
    </dgm:pt>
  </dgm:ptLst>
  <dgm:cxnLst>
    <dgm:cxn modelId="{FF568D0A-F4CE-40FD-A12B-6194EE6A83F7}" srcId="{42F34EBE-8B41-45A1-B40C-4121A568498E}" destId="{32833D40-5C7E-4543-962D-892A730C9D40}" srcOrd="0" destOrd="0" parTransId="{252A7536-48BA-4499-84C2-B56EE4CBA64B}" sibTransId="{C4518955-0688-4FE7-A4E2-9E9809A3E669}"/>
    <dgm:cxn modelId="{31E2DC2C-B7E2-4D3A-94A7-3573728A0ADA}" srcId="{4B895098-C293-4D11-A969-9F6352A99CE1}" destId="{9A2B83BC-C36B-4B14-BE0B-E5BB21E6FB27}" srcOrd="0" destOrd="0" parTransId="{AB97C6A7-4AED-456A-AC5E-7EE799FB3A46}" sibTransId="{C5569542-9B47-41B8-A684-958F227BE0BE}"/>
    <dgm:cxn modelId="{8112EE33-EC18-42FE-A0F0-BCC010346006}" type="presOf" srcId="{32833D40-5C7E-4543-962D-892A730C9D40}" destId="{8E3E4734-42D6-46D6-A008-759F849159AB}" srcOrd="0" destOrd="0" presId="urn:microsoft.com/office/officeart/2005/8/layout/vList5"/>
    <dgm:cxn modelId="{ECD4413D-E409-44CF-B5AA-FF470D4465B9}" srcId="{42F34EBE-8B41-45A1-B40C-4121A568498E}" destId="{4B895098-C293-4D11-A969-9F6352A99CE1}" srcOrd="2" destOrd="0" parTransId="{40A61626-9EAC-48EE-91C0-38A78CA027A2}" sibTransId="{F23B8C17-EBC1-45B4-B702-CE67CC430F73}"/>
    <dgm:cxn modelId="{A0E1EA5B-F7FA-4B73-8224-BC32544F2923}" srcId="{4285BFFB-1433-432C-A5D7-93545BCB3BD9}" destId="{EAE05253-E434-41B8-B9C0-C635C1CA091D}" srcOrd="0" destOrd="0" parTransId="{38DF46DA-36ED-4860-904F-95CF3EEEA4DA}" sibTransId="{9BD4B26A-8F33-436C-BA67-B2F20092303B}"/>
    <dgm:cxn modelId="{AAE25C42-435A-436F-8729-F10E535AAA0A}" srcId="{32833D40-5C7E-4543-962D-892A730C9D40}" destId="{E116A10A-BADF-40F6-BEE0-250CB508CB53}" srcOrd="0" destOrd="0" parTransId="{67C7C04C-65F4-40B9-A532-A373F62DEADD}" sibTransId="{4C3F18B3-FB68-45E4-8E79-0E7FC3580E16}"/>
    <dgm:cxn modelId="{41141168-D5F6-47E1-87C8-8CD642EF9FBB}" type="presOf" srcId="{E116A10A-BADF-40F6-BEE0-250CB508CB53}" destId="{424880AB-A363-4D84-9111-B377368E4F0D}" srcOrd="0" destOrd="0" presId="urn:microsoft.com/office/officeart/2005/8/layout/vList5"/>
    <dgm:cxn modelId="{F9395F59-6CBA-401B-BBD5-6D0CCEA6E4EA}" type="presOf" srcId="{4B895098-C293-4D11-A969-9F6352A99CE1}" destId="{9FF26C22-8A3F-46B9-B283-C62F5041D36C}" srcOrd="0" destOrd="0" presId="urn:microsoft.com/office/officeart/2005/8/layout/vList5"/>
    <dgm:cxn modelId="{5212767B-CB1D-4ECC-B7D9-605E44060F4F}" type="presOf" srcId="{9A2B83BC-C36B-4B14-BE0B-E5BB21E6FB27}" destId="{9AF7CD5D-90D6-48EE-9AF7-646AFD6459BB}" srcOrd="0" destOrd="0" presId="urn:microsoft.com/office/officeart/2005/8/layout/vList5"/>
    <dgm:cxn modelId="{43936297-6A9F-440E-B0D8-7E88060088E7}" type="presOf" srcId="{4285BFFB-1433-432C-A5D7-93545BCB3BD9}" destId="{D4E0F2E9-0DFB-4BAF-B8C0-AF711F006532}" srcOrd="0" destOrd="0" presId="urn:microsoft.com/office/officeart/2005/8/layout/vList5"/>
    <dgm:cxn modelId="{1358899E-75CA-42BC-BC65-3A996874D587}" srcId="{42F34EBE-8B41-45A1-B40C-4121A568498E}" destId="{4285BFFB-1433-432C-A5D7-93545BCB3BD9}" srcOrd="1" destOrd="0" parTransId="{D9939148-DAC9-46F6-B605-4FD726A6F8A8}" sibTransId="{33F223FC-5D88-4699-AA4C-686462184ECE}"/>
    <dgm:cxn modelId="{0A79E2E8-FC63-40E5-A530-F61F23A47668}" type="presOf" srcId="{EAE05253-E434-41B8-B9C0-C635C1CA091D}" destId="{3C0604B8-D71A-4430-B8B7-D1B87F652D00}" srcOrd="0" destOrd="0" presId="urn:microsoft.com/office/officeart/2005/8/layout/vList5"/>
    <dgm:cxn modelId="{F132BAE9-F695-42C9-9CC2-8B45364CB520}" type="presOf" srcId="{42F34EBE-8B41-45A1-B40C-4121A568498E}" destId="{B586FB6B-095A-4BEB-BC49-E5BDF5CDD4AE}" srcOrd="0" destOrd="0" presId="urn:microsoft.com/office/officeart/2005/8/layout/vList5"/>
    <dgm:cxn modelId="{BD1E5A72-15D2-4CEE-BC70-007FD4C85AD6}" type="presParOf" srcId="{B586FB6B-095A-4BEB-BC49-E5BDF5CDD4AE}" destId="{96BA8C30-DA87-493D-A8E2-95347AC946EC}" srcOrd="0" destOrd="0" presId="urn:microsoft.com/office/officeart/2005/8/layout/vList5"/>
    <dgm:cxn modelId="{D09484E9-9FE4-4670-B147-72243FC78696}" type="presParOf" srcId="{96BA8C30-DA87-493D-A8E2-95347AC946EC}" destId="{8E3E4734-42D6-46D6-A008-759F849159AB}" srcOrd="0" destOrd="0" presId="urn:microsoft.com/office/officeart/2005/8/layout/vList5"/>
    <dgm:cxn modelId="{5FDB8CEA-D91A-44AF-8B46-D10DE1DABA4A}" type="presParOf" srcId="{96BA8C30-DA87-493D-A8E2-95347AC946EC}" destId="{424880AB-A363-4D84-9111-B377368E4F0D}" srcOrd="1" destOrd="0" presId="urn:microsoft.com/office/officeart/2005/8/layout/vList5"/>
    <dgm:cxn modelId="{34A4B6EB-FFF5-483F-9A96-23B8FAB45A0F}" type="presParOf" srcId="{B586FB6B-095A-4BEB-BC49-E5BDF5CDD4AE}" destId="{4791291D-6619-4742-83FD-25185D9174F4}" srcOrd="1" destOrd="0" presId="urn:microsoft.com/office/officeart/2005/8/layout/vList5"/>
    <dgm:cxn modelId="{B69111D8-941E-4499-9D77-A713B7F20996}" type="presParOf" srcId="{B586FB6B-095A-4BEB-BC49-E5BDF5CDD4AE}" destId="{660A4E2F-A0FE-4093-9BBD-3A9F04C8E966}" srcOrd="2" destOrd="0" presId="urn:microsoft.com/office/officeart/2005/8/layout/vList5"/>
    <dgm:cxn modelId="{BB5F4EB1-7569-4CF1-801E-1ED3506B1D01}" type="presParOf" srcId="{660A4E2F-A0FE-4093-9BBD-3A9F04C8E966}" destId="{D4E0F2E9-0DFB-4BAF-B8C0-AF711F006532}" srcOrd="0" destOrd="0" presId="urn:microsoft.com/office/officeart/2005/8/layout/vList5"/>
    <dgm:cxn modelId="{D6307857-9F58-4874-B30F-4DE77145A8C0}" type="presParOf" srcId="{660A4E2F-A0FE-4093-9BBD-3A9F04C8E966}" destId="{3C0604B8-D71A-4430-B8B7-D1B87F652D00}" srcOrd="1" destOrd="0" presId="urn:microsoft.com/office/officeart/2005/8/layout/vList5"/>
    <dgm:cxn modelId="{9208DC01-F06A-4854-AF7F-6580CDA26B32}" type="presParOf" srcId="{B586FB6B-095A-4BEB-BC49-E5BDF5CDD4AE}" destId="{359BD5AF-8F6E-464A-8DA4-B983A0CB041B}" srcOrd="3" destOrd="0" presId="urn:microsoft.com/office/officeart/2005/8/layout/vList5"/>
    <dgm:cxn modelId="{EF70F3C1-3062-4D2C-8B52-492FC0855D25}" type="presParOf" srcId="{B586FB6B-095A-4BEB-BC49-E5BDF5CDD4AE}" destId="{AD9C2B1B-E75C-4821-B5AC-D584C48425FC}" srcOrd="4" destOrd="0" presId="urn:microsoft.com/office/officeart/2005/8/layout/vList5"/>
    <dgm:cxn modelId="{307761E0-3525-459D-B461-E2444DC8AFE5}" type="presParOf" srcId="{AD9C2B1B-E75C-4821-B5AC-D584C48425FC}" destId="{9FF26C22-8A3F-46B9-B283-C62F5041D36C}" srcOrd="0" destOrd="0" presId="urn:microsoft.com/office/officeart/2005/8/layout/vList5"/>
    <dgm:cxn modelId="{4510E2E6-96D0-49E1-823C-9879D4E4A148}" type="presParOf" srcId="{AD9C2B1B-E75C-4821-B5AC-D584C48425FC}" destId="{9AF7CD5D-90D6-48EE-9AF7-646AFD6459BB}"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3958B13-5098-49E5-B080-A8709B4E92EE}" type="doc">
      <dgm:prSet loTypeId="urn:microsoft.com/office/officeart/2005/8/layout/vList3" loCatId="list" qsTypeId="urn:microsoft.com/office/officeart/2005/8/quickstyle/simple1" qsCatId="simple" csTypeId="urn:microsoft.com/office/officeart/2005/8/colors/colorful1" csCatId="colorful" phldr="1"/>
      <dgm:spPr/>
    </dgm:pt>
    <dgm:pt modelId="{686D9DE7-6613-4465-A559-37337D032AA2}">
      <dgm:prSet phldrT="[Text]" custT="1"/>
      <dgm:spPr/>
      <dgm:t>
        <a:bodyPr/>
        <a:lstStyle/>
        <a:p>
          <a:pPr algn="l"/>
          <a:r>
            <a:rPr lang="en-US" sz="2000" dirty="0"/>
            <a:t>What did you learn?</a:t>
          </a:r>
        </a:p>
      </dgm:t>
    </dgm:pt>
    <dgm:pt modelId="{197A145D-2BED-4613-819F-38BCEE98DB0E}" type="parTrans" cxnId="{9727C3A2-8579-4723-AE9D-94149F06ECC9}">
      <dgm:prSet/>
      <dgm:spPr/>
      <dgm:t>
        <a:bodyPr/>
        <a:lstStyle/>
        <a:p>
          <a:endParaRPr lang="en-US"/>
        </a:p>
      </dgm:t>
    </dgm:pt>
    <dgm:pt modelId="{A7FFE8DA-2EA5-4514-9328-5CB9613604B2}" type="sibTrans" cxnId="{9727C3A2-8579-4723-AE9D-94149F06ECC9}">
      <dgm:prSet/>
      <dgm:spPr/>
      <dgm:t>
        <a:bodyPr/>
        <a:lstStyle/>
        <a:p>
          <a:endParaRPr lang="en-US"/>
        </a:p>
      </dgm:t>
    </dgm:pt>
    <dgm:pt modelId="{DED31177-B77C-4B49-8029-3A93AE4C6E37}">
      <dgm:prSet phldrT="[Text]" custT="1"/>
      <dgm:spPr/>
      <dgm:t>
        <a:bodyPr/>
        <a:lstStyle/>
        <a:p>
          <a:pPr algn="l"/>
          <a:r>
            <a:rPr lang="en-US" sz="2000" dirty="0"/>
            <a:t>How did it feel to share/listen?</a:t>
          </a:r>
        </a:p>
      </dgm:t>
    </dgm:pt>
    <dgm:pt modelId="{00930E06-E02B-4AF7-826E-6362AEC4EA35}" type="parTrans" cxnId="{F958E05C-0FF3-477D-81BF-F44133889543}">
      <dgm:prSet/>
      <dgm:spPr/>
      <dgm:t>
        <a:bodyPr/>
        <a:lstStyle/>
        <a:p>
          <a:endParaRPr lang="en-US"/>
        </a:p>
      </dgm:t>
    </dgm:pt>
    <dgm:pt modelId="{BB4D164C-4D13-4C3F-9E40-B23D463E0486}" type="sibTrans" cxnId="{F958E05C-0FF3-477D-81BF-F44133889543}">
      <dgm:prSet/>
      <dgm:spPr/>
      <dgm:t>
        <a:bodyPr/>
        <a:lstStyle/>
        <a:p>
          <a:endParaRPr lang="en-US"/>
        </a:p>
      </dgm:t>
    </dgm:pt>
    <dgm:pt modelId="{9CD673FA-40AA-4CB8-9AEA-A977B46054DB}">
      <dgm:prSet phldrT="[Text]"/>
      <dgm:spPr/>
      <dgm:t>
        <a:bodyPr/>
        <a:lstStyle/>
        <a:p>
          <a:pPr algn="l"/>
          <a:r>
            <a:rPr lang="en-US" dirty="0"/>
            <a:t>How does this apply to your role as a Lead?</a:t>
          </a:r>
        </a:p>
      </dgm:t>
    </dgm:pt>
    <dgm:pt modelId="{E9FF2307-723B-4B44-9DAD-FA33B87C578A}" type="parTrans" cxnId="{E870EFFD-E2FA-434B-AB03-430B8D6078ED}">
      <dgm:prSet/>
      <dgm:spPr/>
      <dgm:t>
        <a:bodyPr/>
        <a:lstStyle/>
        <a:p>
          <a:endParaRPr lang="en-US"/>
        </a:p>
      </dgm:t>
    </dgm:pt>
    <dgm:pt modelId="{2FFD42FA-F1F5-40B0-953E-D599E333642B}" type="sibTrans" cxnId="{E870EFFD-E2FA-434B-AB03-430B8D6078ED}">
      <dgm:prSet/>
      <dgm:spPr/>
      <dgm:t>
        <a:bodyPr/>
        <a:lstStyle/>
        <a:p>
          <a:endParaRPr lang="en-US"/>
        </a:p>
      </dgm:t>
    </dgm:pt>
    <dgm:pt modelId="{285DA1B9-F577-4ACA-B2AB-E52C96BC93C8}" type="pres">
      <dgm:prSet presAssocID="{F3958B13-5098-49E5-B080-A8709B4E92EE}" presName="linearFlow" presStyleCnt="0">
        <dgm:presLayoutVars>
          <dgm:dir/>
          <dgm:resizeHandles val="exact"/>
        </dgm:presLayoutVars>
      </dgm:prSet>
      <dgm:spPr/>
    </dgm:pt>
    <dgm:pt modelId="{76E783B4-35B9-403F-B346-9DC86168F6F3}" type="pres">
      <dgm:prSet presAssocID="{686D9DE7-6613-4465-A559-37337D032AA2}" presName="composite" presStyleCnt="0"/>
      <dgm:spPr/>
    </dgm:pt>
    <dgm:pt modelId="{E0715427-D1A5-4368-94E6-274B10C0340F}" type="pres">
      <dgm:prSet presAssocID="{686D9DE7-6613-4465-A559-37337D032AA2}"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Head with gears"/>
        </a:ext>
      </dgm:extLst>
    </dgm:pt>
    <dgm:pt modelId="{855769D8-DB5D-4C15-953F-4930727CA421}" type="pres">
      <dgm:prSet presAssocID="{686D9DE7-6613-4465-A559-37337D032AA2}" presName="txShp" presStyleLbl="node1" presStyleIdx="0" presStyleCnt="3">
        <dgm:presLayoutVars>
          <dgm:bulletEnabled val="1"/>
        </dgm:presLayoutVars>
      </dgm:prSet>
      <dgm:spPr/>
    </dgm:pt>
    <dgm:pt modelId="{C094411C-8F31-4233-9FDA-F40E9E149BC3}" type="pres">
      <dgm:prSet presAssocID="{A7FFE8DA-2EA5-4514-9328-5CB9613604B2}" presName="spacing" presStyleCnt="0"/>
      <dgm:spPr/>
    </dgm:pt>
    <dgm:pt modelId="{4EC82F5B-3913-4E70-88D2-3D02D69DE14B}" type="pres">
      <dgm:prSet presAssocID="{DED31177-B77C-4B49-8029-3A93AE4C6E37}" presName="composite" presStyleCnt="0"/>
      <dgm:spPr/>
    </dgm:pt>
    <dgm:pt modelId="{652ADEF4-A121-47D0-A1F6-A6B75257BD85}" type="pres">
      <dgm:prSet presAssocID="{DED31177-B77C-4B49-8029-3A93AE4C6E37}" presName="imgShp"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Heart"/>
        </a:ext>
      </dgm:extLst>
    </dgm:pt>
    <dgm:pt modelId="{DF026930-A775-424C-A883-ECA8904E0007}" type="pres">
      <dgm:prSet presAssocID="{DED31177-B77C-4B49-8029-3A93AE4C6E37}" presName="txShp" presStyleLbl="node1" presStyleIdx="1" presStyleCnt="3">
        <dgm:presLayoutVars>
          <dgm:bulletEnabled val="1"/>
        </dgm:presLayoutVars>
      </dgm:prSet>
      <dgm:spPr/>
    </dgm:pt>
    <dgm:pt modelId="{C37CF21B-0FB0-497E-ABD3-678FD20D9901}" type="pres">
      <dgm:prSet presAssocID="{BB4D164C-4D13-4C3F-9E40-B23D463E0486}" presName="spacing" presStyleCnt="0"/>
      <dgm:spPr/>
    </dgm:pt>
    <dgm:pt modelId="{62DFE475-1FD7-4881-B73F-1FFFB38F7ECD}" type="pres">
      <dgm:prSet presAssocID="{9CD673FA-40AA-4CB8-9AEA-A977B46054DB}" presName="composite" presStyleCnt="0"/>
      <dgm:spPr/>
    </dgm:pt>
    <dgm:pt modelId="{2B66CB0D-9CB6-488B-8498-7AC2C7515571}" type="pres">
      <dgm:prSet presAssocID="{9CD673FA-40AA-4CB8-9AEA-A977B46054DB}" presName="imgShp"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Raised hand"/>
        </a:ext>
      </dgm:extLst>
    </dgm:pt>
    <dgm:pt modelId="{3798094E-F25F-4B00-B2D0-0FA70CBC6AE5}" type="pres">
      <dgm:prSet presAssocID="{9CD673FA-40AA-4CB8-9AEA-A977B46054DB}" presName="txShp" presStyleLbl="node1" presStyleIdx="2" presStyleCnt="3" custLinFactNeighborX="382" custLinFactNeighborY="49381">
        <dgm:presLayoutVars>
          <dgm:bulletEnabled val="1"/>
        </dgm:presLayoutVars>
      </dgm:prSet>
      <dgm:spPr/>
    </dgm:pt>
  </dgm:ptLst>
  <dgm:cxnLst>
    <dgm:cxn modelId="{889DB21C-C6BE-495A-8B0E-27088D0096E6}" type="presOf" srcId="{9CD673FA-40AA-4CB8-9AEA-A977B46054DB}" destId="{3798094E-F25F-4B00-B2D0-0FA70CBC6AE5}" srcOrd="0" destOrd="0" presId="urn:microsoft.com/office/officeart/2005/8/layout/vList3"/>
    <dgm:cxn modelId="{49CE4A35-5605-4CA6-9BDF-8C5590478463}" type="presOf" srcId="{DED31177-B77C-4B49-8029-3A93AE4C6E37}" destId="{DF026930-A775-424C-A883-ECA8904E0007}" srcOrd="0" destOrd="0" presId="urn:microsoft.com/office/officeart/2005/8/layout/vList3"/>
    <dgm:cxn modelId="{F958E05C-0FF3-477D-81BF-F44133889543}" srcId="{F3958B13-5098-49E5-B080-A8709B4E92EE}" destId="{DED31177-B77C-4B49-8029-3A93AE4C6E37}" srcOrd="1" destOrd="0" parTransId="{00930E06-E02B-4AF7-826E-6362AEC4EA35}" sibTransId="{BB4D164C-4D13-4C3F-9E40-B23D463E0486}"/>
    <dgm:cxn modelId="{DC956B6E-7669-495E-AB0F-A224129973DC}" type="presOf" srcId="{F3958B13-5098-49E5-B080-A8709B4E92EE}" destId="{285DA1B9-F577-4ACA-B2AB-E52C96BC93C8}" srcOrd="0" destOrd="0" presId="urn:microsoft.com/office/officeart/2005/8/layout/vList3"/>
    <dgm:cxn modelId="{72318D54-978E-4CE0-9B84-270844288694}" type="presOf" srcId="{686D9DE7-6613-4465-A559-37337D032AA2}" destId="{855769D8-DB5D-4C15-953F-4930727CA421}" srcOrd="0" destOrd="0" presId="urn:microsoft.com/office/officeart/2005/8/layout/vList3"/>
    <dgm:cxn modelId="{9727C3A2-8579-4723-AE9D-94149F06ECC9}" srcId="{F3958B13-5098-49E5-B080-A8709B4E92EE}" destId="{686D9DE7-6613-4465-A559-37337D032AA2}" srcOrd="0" destOrd="0" parTransId="{197A145D-2BED-4613-819F-38BCEE98DB0E}" sibTransId="{A7FFE8DA-2EA5-4514-9328-5CB9613604B2}"/>
    <dgm:cxn modelId="{E870EFFD-E2FA-434B-AB03-430B8D6078ED}" srcId="{F3958B13-5098-49E5-B080-A8709B4E92EE}" destId="{9CD673FA-40AA-4CB8-9AEA-A977B46054DB}" srcOrd="2" destOrd="0" parTransId="{E9FF2307-723B-4B44-9DAD-FA33B87C578A}" sibTransId="{2FFD42FA-F1F5-40B0-953E-D599E333642B}"/>
    <dgm:cxn modelId="{AD945FF4-754E-465B-828D-931FA836E4F3}" type="presParOf" srcId="{285DA1B9-F577-4ACA-B2AB-E52C96BC93C8}" destId="{76E783B4-35B9-403F-B346-9DC86168F6F3}" srcOrd="0" destOrd="0" presId="urn:microsoft.com/office/officeart/2005/8/layout/vList3"/>
    <dgm:cxn modelId="{02D404CD-55B7-4978-ABB0-E6E5F3CD42B0}" type="presParOf" srcId="{76E783B4-35B9-403F-B346-9DC86168F6F3}" destId="{E0715427-D1A5-4368-94E6-274B10C0340F}" srcOrd="0" destOrd="0" presId="urn:microsoft.com/office/officeart/2005/8/layout/vList3"/>
    <dgm:cxn modelId="{BA920181-1CF6-483E-95B7-83241548D9F4}" type="presParOf" srcId="{76E783B4-35B9-403F-B346-9DC86168F6F3}" destId="{855769D8-DB5D-4C15-953F-4930727CA421}" srcOrd="1" destOrd="0" presId="urn:microsoft.com/office/officeart/2005/8/layout/vList3"/>
    <dgm:cxn modelId="{078DCBEA-EF24-439F-BF42-7952CE26DF70}" type="presParOf" srcId="{285DA1B9-F577-4ACA-B2AB-E52C96BC93C8}" destId="{C094411C-8F31-4233-9FDA-F40E9E149BC3}" srcOrd="1" destOrd="0" presId="urn:microsoft.com/office/officeart/2005/8/layout/vList3"/>
    <dgm:cxn modelId="{846E5B3B-DCF1-43CC-BB6A-9C0FB486CC16}" type="presParOf" srcId="{285DA1B9-F577-4ACA-B2AB-E52C96BC93C8}" destId="{4EC82F5B-3913-4E70-88D2-3D02D69DE14B}" srcOrd="2" destOrd="0" presId="urn:microsoft.com/office/officeart/2005/8/layout/vList3"/>
    <dgm:cxn modelId="{C55B07A8-D86F-4BF8-98B4-122DAB96AECA}" type="presParOf" srcId="{4EC82F5B-3913-4E70-88D2-3D02D69DE14B}" destId="{652ADEF4-A121-47D0-A1F6-A6B75257BD85}" srcOrd="0" destOrd="0" presId="urn:microsoft.com/office/officeart/2005/8/layout/vList3"/>
    <dgm:cxn modelId="{6F90FAF3-35A7-49CC-A3F4-91A788AD8D06}" type="presParOf" srcId="{4EC82F5B-3913-4E70-88D2-3D02D69DE14B}" destId="{DF026930-A775-424C-A883-ECA8904E0007}" srcOrd="1" destOrd="0" presId="urn:microsoft.com/office/officeart/2005/8/layout/vList3"/>
    <dgm:cxn modelId="{19CED20B-E321-46C4-907F-F04FF6DBFF18}" type="presParOf" srcId="{285DA1B9-F577-4ACA-B2AB-E52C96BC93C8}" destId="{C37CF21B-0FB0-497E-ABD3-678FD20D9901}" srcOrd="3" destOrd="0" presId="urn:microsoft.com/office/officeart/2005/8/layout/vList3"/>
    <dgm:cxn modelId="{304B583A-07F0-4B34-8156-4F036045F799}" type="presParOf" srcId="{285DA1B9-F577-4ACA-B2AB-E52C96BC93C8}" destId="{62DFE475-1FD7-4881-B73F-1FFFB38F7ECD}" srcOrd="4" destOrd="0" presId="urn:microsoft.com/office/officeart/2005/8/layout/vList3"/>
    <dgm:cxn modelId="{C519F012-C6F2-4290-8995-F58FC9AD4B3D}" type="presParOf" srcId="{62DFE475-1FD7-4881-B73F-1FFFB38F7ECD}" destId="{2B66CB0D-9CB6-488B-8498-7AC2C7515571}" srcOrd="0" destOrd="0" presId="urn:microsoft.com/office/officeart/2005/8/layout/vList3"/>
    <dgm:cxn modelId="{25CF80F6-5A8F-4927-A08D-52ACFDC260AE}" type="presParOf" srcId="{62DFE475-1FD7-4881-B73F-1FFFB38F7ECD}" destId="{3798094E-F25F-4B00-B2D0-0FA70CBC6AE5}" srcOrd="1" destOrd="0" presId="urn:microsoft.com/office/officeart/2005/8/layout/vList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41573B7-6C9C-4A55-9F84-572E55A46C31}" type="doc">
      <dgm:prSet loTypeId="urn:microsoft.com/office/officeart/2005/8/layout/vList6" loCatId="process" qsTypeId="urn:microsoft.com/office/officeart/2005/8/quickstyle/simple1" qsCatId="simple" csTypeId="urn:microsoft.com/office/officeart/2005/8/colors/colorful1" csCatId="colorful" phldr="1"/>
      <dgm:spPr/>
      <dgm:t>
        <a:bodyPr/>
        <a:lstStyle/>
        <a:p>
          <a:endParaRPr lang="en-US"/>
        </a:p>
      </dgm:t>
    </dgm:pt>
    <dgm:pt modelId="{49BAEED9-8BBC-4E3D-AB4B-5F47AC0C70CD}">
      <dgm:prSet phldrT="[Text]" custT="1"/>
      <dgm:spPr/>
      <dgm:t>
        <a:bodyPr/>
        <a:lstStyle/>
        <a:p>
          <a:r>
            <a:rPr lang="en-US" sz="2900" dirty="0"/>
            <a:t>Step 1</a:t>
          </a:r>
        </a:p>
      </dgm:t>
    </dgm:pt>
    <dgm:pt modelId="{245AF999-18E1-4137-B329-D32BA9DE7886}" type="parTrans" cxnId="{A32CD14F-0806-4C80-AD1E-EBC01017BBDF}">
      <dgm:prSet/>
      <dgm:spPr/>
      <dgm:t>
        <a:bodyPr/>
        <a:lstStyle/>
        <a:p>
          <a:endParaRPr lang="en-US" sz="2900"/>
        </a:p>
      </dgm:t>
    </dgm:pt>
    <dgm:pt modelId="{19D2BA71-651D-4AF7-B925-BF2005952A03}" type="sibTrans" cxnId="{A32CD14F-0806-4C80-AD1E-EBC01017BBDF}">
      <dgm:prSet/>
      <dgm:spPr/>
      <dgm:t>
        <a:bodyPr/>
        <a:lstStyle/>
        <a:p>
          <a:endParaRPr lang="en-US" sz="2900"/>
        </a:p>
      </dgm:t>
    </dgm:pt>
    <dgm:pt modelId="{325BA99D-F581-46C4-8B79-62535319D106}">
      <dgm:prSet phldrT="[Text]" custT="1"/>
      <dgm:spPr/>
      <dgm:t>
        <a:bodyPr/>
        <a:lstStyle/>
        <a:p>
          <a:r>
            <a:rPr lang="en-US" sz="2900" dirty="0"/>
            <a:t>Step 2</a:t>
          </a:r>
        </a:p>
      </dgm:t>
    </dgm:pt>
    <dgm:pt modelId="{8E4DF8C3-63C0-4260-8A1E-989E4C18C25F}" type="parTrans" cxnId="{9661160B-DCD8-4C84-8D74-3494D51D1EF3}">
      <dgm:prSet/>
      <dgm:spPr/>
      <dgm:t>
        <a:bodyPr/>
        <a:lstStyle/>
        <a:p>
          <a:endParaRPr lang="en-US" sz="2900"/>
        </a:p>
      </dgm:t>
    </dgm:pt>
    <dgm:pt modelId="{AFD7DDCA-E564-4EE0-B12D-FBEDB58F909E}" type="sibTrans" cxnId="{9661160B-DCD8-4C84-8D74-3494D51D1EF3}">
      <dgm:prSet/>
      <dgm:spPr/>
      <dgm:t>
        <a:bodyPr/>
        <a:lstStyle/>
        <a:p>
          <a:endParaRPr lang="en-US" sz="2900"/>
        </a:p>
      </dgm:t>
    </dgm:pt>
    <dgm:pt modelId="{73A9F66D-5013-4104-BD58-A7E1F1D145F4}">
      <dgm:prSet phldrT="[Text]" custT="1"/>
      <dgm:spPr/>
      <dgm:t>
        <a:bodyPr/>
        <a:lstStyle/>
        <a:p>
          <a:r>
            <a:rPr lang="en-US" sz="2400" dirty="0"/>
            <a:t>Chart along a continuum</a:t>
          </a:r>
        </a:p>
      </dgm:t>
    </dgm:pt>
    <dgm:pt modelId="{4DB5BB5E-EB63-431B-9C1D-31F3002370E1}" type="parTrans" cxnId="{0B97CD83-97C0-4755-9314-EBD08A965973}">
      <dgm:prSet/>
      <dgm:spPr/>
      <dgm:t>
        <a:bodyPr/>
        <a:lstStyle/>
        <a:p>
          <a:endParaRPr lang="en-US" sz="2900"/>
        </a:p>
      </dgm:t>
    </dgm:pt>
    <dgm:pt modelId="{58FE9E34-9687-464D-BFE7-37BF7FFF6FED}" type="sibTrans" cxnId="{0B97CD83-97C0-4755-9314-EBD08A965973}">
      <dgm:prSet/>
      <dgm:spPr/>
      <dgm:t>
        <a:bodyPr/>
        <a:lstStyle/>
        <a:p>
          <a:endParaRPr lang="en-US" sz="2900"/>
        </a:p>
      </dgm:t>
    </dgm:pt>
    <dgm:pt modelId="{27B78D4F-A36C-403D-BBB3-87E4289BD55A}">
      <dgm:prSet phldrT="[Text]" custT="1"/>
      <dgm:spPr/>
      <dgm:t>
        <a:bodyPr/>
        <a:lstStyle/>
        <a:p>
          <a:r>
            <a:rPr lang="en-US" sz="2900" dirty="0"/>
            <a:t>Step 3</a:t>
          </a:r>
        </a:p>
      </dgm:t>
    </dgm:pt>
    <dgm:pt modelId="{0734F3E0-4007-4722-9AD8-B3D5BECFAEA6}" type="parTrans" cxnId="{8B9C3355-16A6-4C9F-B97C-42BC6EDA8354}">
      <dgm:prSet/>
      <dgm:spPr/>
      <dgm:t>
        <a:bodyPr/>
        <a:lstStyle/>
        <a:p>
          <a:endParaRPr lang="en-US" sz="2900"/>
        </a:p>
      </dgm:t>
    </dgm:pt>
    <dgm:pt modelId="{4F7567DB-8EB3-4535-96CB-CEC96B3D17D6}" type="sibTrans" cxnId="{8B9C3355-16A6-4C9F-B97C-42BC6EDA8354}">
      <dgm:prSet/>
      <dgm:spPr/>
      <dgm:t>
        <a:bodyPr/>
        <a:lstStyle/>
        <a:p>
          <a:endParaRPr lang="en-US" sz="2900"/>
        </a:p>
      </dgm:t>
    </dgm:pt>
    <dgm:pt modelId="{BFD44A66-2A38-4D20-B5BD-83E93B31737D}">
      <dgm:prSet phldrT="[Text]" custT="1"/>
      <dgm:spPr/>
      <dgm:t>
        <a:bodyPr/>
        <a:lstStyle/>
        <a:p>
          <a:r>
            <a:rPr lang="en-US" sz="2900" dirty="0"/>
            <a:t>Step 4</a:t>
          </a:r>
        </a:p>
      </dgm:t>
    </dgm:pt>
    <dgm:pt modelId="{ACEB8F07-BE4A-4273-81CD-78555ACCCE7C}" type="parTrans" cxnId="{BE4CB6FA-3D8B-4DC0-86C3-15921399CD02}">
      <dgm:prSet/>
      <dgm:spPr/>
      <dgm:t>
        <a:bodyPr/>
        <a:lstStyle/>
        <a:p>
          <a:endParaRPr lang="en-US" sz="2900"/>
        </a:p>
      </dgm:t>
    </dgm:pt>
    <dgm:pt modelId="{6722C4CF-E241-4117-9060-E004AB00AE60}" type="sibTrans" cxnId="{BE4CB6FA-3D8B-4DC0-86C3-15921399CD02}">
      <dgm:prSet/>
      <dgm:spPr/>
      <dgm:t>
        <a:bodyPr/>
        <a:lstStyle/>
        <a:p>
          <a:endParaRPr lang="en-US" sz="2900"/>
        </a:p>
      </dgm:t>
    </dgm:pt>
    <dgm:pt modelId="{C915A3E5-763E-4D88-B498-F93BF2024F9C}">
      <dgm:prSet phldrT="[Text]" custT="1"/>
      <dgm:spPr/>
      <dgm:t>
        <a:bodyPr/>
        <a:lstStyle/>
        <a:p>
          <a:r>
            <a:rPr lang="en-US" sz="2400" dirty="0"/>
            <a:t>Write down action steps</a:t>
          </a:r>
        </a:p>
      </dgm:t>
    </dgm:pt>
    <dgm:pt modelId="{C5687F4A-5F43-4812-9590-B366D785D181}" type="parTrans" cxnId="{48B4E900-E74B-4FA1-B9AE-C57188B02364}">
      <dgm:prSet/>
      <dgm:spPr/>
      <dgm:t>
        <a:bodyPr/>
        <a:lstStyle/>
        <a:p>
          <a:endParaRPr lang="en-US" sz="2900"/>
        </a:p>
      </dgm:t>
    </dgm:pt>
    <dgm:pt modelId="{DA6F2220-2C8A-446F-81B7-69A51823B7A1}" type="sibTrans" cxnId="{48B4E900-E74B-4FA1-B9AE-C57188B02364}">
      <dgm:prSet/>
      <dgm:spPr/>
      <dgm:t>
        <a:bodyPr/>
        <a:lstStyle/>
        <a:p>
          <a:endParaRPr lang="en-US" sz="2900"/>
        </a:p>
      </dgm:t>
    </dgm:pt>
    <dgm:pt modelId="{3B3D62D8-7709-4F8C-9F33-D8ECE1E1EC86}">
      <dgm:prSet phldrT="[Text]" custT="1"/>
      <dgm:spPr/>
      <dgm:t>
        <a:bodyPr/>
        <a:lstStyle/>
        <a:p>
          <a:r>
            <a:rPr lang="en-US" sz="2400" b="0" dirty="0"/>
            <a:t>Identify a goal</a:t>
          </a:r>
        </a:p>
      </dgm:t>
    </dgm:pt>
    <dgm:pt modelId="{54B32FE8-C732-4C70-8FB4-8D493AACCCE8}" type="parTrans" cxnId="{47DFA544-FC64-4F14-B98F-9B9F5E1D91AC}">
      <dgm:prSet/>
      <dgm:spPr/>
      <dgm:t>
        <a:bodyPr/>
        <a:lstStyle/>
        <a:p>
          <a:endParaRPr lang="en-US" sz="2900"/>
        </a:p>
      </dgm:t>
    </dgm:pt>
    <dgm:pt modelId="{D32AF741-3FD7-43D6-BEDE-275FF866921D}" type="sibTrans" cxnId="{47DFA544-FC64-4F14-B98F-9B9F5E1D91AC}">
      <dgm:prSet/>
      <dgm:spPr/>
      <dgm:t>
        <a:bodyPr/>
        <a:lstStyle/>
        <a:p>
          <a:endParaRPr lang="en-US" sz="2900"/>
        </a:p>
      </dgm:t>
    </dgm:pt>
    <dgm:pt modelId="{FB9384C6-131A-4AA4-AAEA-7A54B57567F3}">
      <dgm:prSet custT="1"/>
      <dgm:spPr/>
      <dgm:t>
        <a:bodyPr/>
        <a:lstStyle/>
        <a:p>
          <a:r>
            <a:rPr lang="en-US" sz="2400" dirty="0"/>
            <a:t>Rank order by risk/fear</a:t>
          </a:r>
        </a:p>
      </dgm:t>
    </dgm:pt>
    <dgm:pt modelId="{FD43057D-1E37-4809-824D-7C0200CA2563}" type="parTrans" cxnId="{647F6CAD-2D14-47C7-B313-CCD47AF4AE91}">
      <dgm:prSet/>
      <dgm:spPr/>
      <dgm:t>
        <a:bodyPr/>
        <a:lstStyle/>
        <a:p>
          <a:endParaRPr lang="en-US" sz="2900"/>
        </a:p>
      </dgm:t>
    </dgm:pt>
    <dgm:pt modelId="{F0AC2983-133C-4ABB-9B5D-7184E4BD0DBA}" type="sibTrans" cxnId="{647F6CAD-2D14-47C7-B313-CCD47AF4AE91}">
      <dgm:prSet/>
      <dgm:spPr/>
      <dgm:t>
        <a:bodyPr/>
        <a:lstStyle/>
        <a:p>
          <a:endParaRPr lang="en-US" sz="2900"/>
        </a:p>
      </dgm:t>
    </dgm:pt>
    <dgm:pt modelId="{40864E7E-6AA2-4443-B233-46E4284BF778}">
      <dgm:prSet phldrT="[Text]" custT="1"/>
      <dgm:spPr/>
      <dgm:t>
        <a:bodyPr/>
        <a:lstStyle/>
        <a:p>
          <a:r>
            <a:rPr lang="en-US" sz="2900" dirty="0"/>
            <a:t> Step 5</a:t>
          </a:r>
        </a:p>
      </dgm:t>
    </dgm:pt>
    <dgm:pt modelId="{444BD8B7-2D04-411C-90B5-41CF16DD23EF}" type="parTrans" cxnId="{2BB0A38F-AEB4-479D-B061-DDDB467ABC35}">
      <dgm:prSet/>
      <dgm:spPr/>
      <dgm:t>
        <a:bodyPr/>
        <a:lstStyle/>
        <a:p>
          <a:endParaRPr lang="en-US"/>
        </a:p>
      </dgm:t>
    </dgm:pt>
    <dgm:pt modelId="{71A3EDFB-4AC8-4F27-8E04-78806CA00C70}" type="sibTrans" cxnId="{2BB0A38F-AEB4-479D-B061-DDDB467ABC35}">
      <dgm:prSet/>
      <dgm:spPr/>
      <dgm:t>
        <a:bodyPr/>
        <a:lstStyle/>
        <a:p>
          <a:endParaRPr lang="en-US"/>
        </a:p>
      </dgm:t>
    </dgm:pt>
    <dgm:pt modelId="{FE8D78F0-4E5A-4396-A18D-E059867BC291}">
      <dgm:prSet custT="1"/>
      <dgm:spPr/>
      <dgm:t>
        <a:bodyPr/>
        <a:lstStyle/>
        <a:p>
          <a:r>
            <a:rPr lang="en-US" sz="2400" dirty="0"/>
            <a:t>Take 1 action in 1 week</a:t>
          </a:r>
        </a:p>
      </dgm:t>
    </dgm:pt>
    <dgm:pt modelId="{49D63E79-6A21-4988-82A8-8585F9CDD668}" type="parTrans" cxnId="{57A085AA-030D-4171-BE07-7C410564701B}">
      <dgm:prSet/>
      <dgm:spPr/>
      <dgm:t>
        <a:bodyPr/>
        <a:lstStyle/>
        <a:p>
          <a:endParaRPr lang="en-US"/>
        </a:p>
      </dgm:t>
    </dgm:pt>
    <dgm:pt modelId="{ABF52C34-F22C-4E16-A267-C9CA4B967507}" type="sibTrans" cxnId="{57A085AA-030D-4171-BE07-7C410564701B}">
      <dgm:prSet/>
      <dgm:spPr/>
      <dgm:t>
        <a:bodyPr/>
        <a:lstStyle/>
        <a:p>
          <a:endParaRPr lang="en-US"/>
        </a:p>
      </dgm:t>
    </dgm:pt>
    <dgm:pt modelId="{BAF2348C-BECE-4637-B456-F2BD47FE9CF1}">
      <dgm:prSet custT="1"/>
      <dgm:spPr>
        <a:solidFill>
          <a:srgbClr val="004260">
            <a:alpha val="34902"/>
          </a:srgbClr>
        </a:solidFill>
      </dgm:spPr>
      <dgm:t>
        <a:bodyPr/>
        <a:lstStyle/>
        <a:p>
          <a:r>
            <a:rPr lang="en-US" sz="2400" dirty="0">
              <a:solidFill>
                <a:schemeClr val="tx1"/>
              </a:solidFill>
            </a:rPr>
            <a:t>Deploy as Needed</a:t>
          </a:r>
        </a:p>
      </dgm:t>
    </dgm:pt>
    <dgm:pt modelId="{4F7581A6-C528-4631-9BDA-5537CC926476}" type="parTrans" cxnId="{534634CC-E8AB-4B5F-B01A-00FE20985627}">
      <dgm:prSet/>
      <dgm:spPr/>
      <dgm:t>
        <a:bodyPr/>
        <a:lstStyle/>
        <a:p>
          <a:endParaRPr lang="en-US"/>
        </a:p>
      </dgm:t>
    </dgm:pt>
    <dgm:pt modelId="{BDDA908B-3759-4928-B1BB-6BFCF5A64F25}" type="sibTrans" cxnId="{534634CC-E8AB-4B5F-B01A-00FE20985627}">
      <dgm:prSet/>
      <dgm:spPr/>
      <dgm:t>
        <a:bodyPr/>
        <a:lstStyle/>
        <a:p>
          <a:endParaRPr lang="en-US"/>
        </a:p>
      </dgm:t>
    </dgm:pt>
    <dgm:pt modelId="{675A10FE-8BB6-4658-96AA-AEFEEF7930F5}">
      <dgm:prSet custT="1"/>
      <dgm:spPr>
        <a:solidFill>
          <a:srgbClr val="004260"/>
        </a:solidFill>
      </dgm:spPr>
      <dgm:t>
        <a:bodyPr/>
        <a:lstStyle/>
        <a:p>
          <a:pPr>
            <a:lnSpc>
              <a:spcPct val="100000"/>
            </a:lnSpc>
            <a:spcAft>
              <a:spcPts val="0"/>
            </a:spcAft>
          </a:pPr>
          <a:r>
            <a:rPr lang="en-US" sz="2400" dirty="0"/>
            <a:t>Self-Compassion</a:t>
          </a:r>
        </a:p>
        <a:p>
          <a:pPr>
            <a:lnSpc>
              <a:spcPct val="100000"/>
            </a:lnSpc>
            <a:spcAft>
              <a:spcPts val="0"/>
            </a:spcAft>
          </a:pPr>
          <a:r>
            <a:rPr lang="en-US" sz="2400" dirty="0"/>
            <a:t>Safety Net</a:t>
          </a:r>
        </a:p>
      </dgm:t>
    </dgm:pt>
    <dgm:pt modelId="{12DCAE3A-CC55-48D5-AC1A-F9589D1F46F0}" type="parTrans" cxnId="{1B2E9AA9-4A05-46C9-87DB-D9BCB60BF213}">
      <dgm:prSet/>
      <dgm:spPr/>
      <dgm:t>
        <a:bodyPr/>
        <a:lstStyle/>
        <a:p>
          <a:endParaRPr lang="en-US"/>
        </a:p>
      </dgm:t>
    </dgm:pt>
    <dgm:pt modelId="{023793E5-E6C5-4EA8-A41C-B24847EE62D9}" type="sibTrans" cxnId="{1B2E9AA9-4A05-46C9-87DB-D9BCB60BF213}">
      <dgm:prSet/>
      <dgm:spPr/>
      <dgm:t>
        <a:bodyPr/>
        <a:lstStyle/>
        <a:p>
          <a:endParaRPr lang="en-US"/>
        </a:p>
      </dgm:t>
    </dgm:pt>
    <dgm:pt modelId="{E73CF44B-2985-4456-8663-1BF2357AD836}" type="pres">
      <dgm:prSet presAssocID="{141573B7-6C9C-4A55-9F84-572E55A46C31}" presName="Name0" presStyleCnt="0">
        <dgm:presLayoutVars>
          <dgm:dir/>
          <dgm:animLvl val="lvl"/>
          <dgm:resizeHandles/>
        </dgm:presLayoutVars>
      </dgm:prSet>
      <dgm:spPr/>
    </dgm:pt>
    <dgm:pt modelId="{13A47391-794B-4BD8-9071-EF218CE9B14D}" type="pres">
      <dgm:prSet presAssocID="{49BAEED9-8BBC-4E3D-AB4B-5F47AC0C70CD}" presName="linNode" presStyleCnt="0"/>
      <dgm:spPr/>
    </dgm:pt>
    <dgm:pt modelId="{C49E9A6D-A1AA-41D2-A5D2-C671210697FA}" type="pres">
      <dgm:prSet presAssocID="{49BAEED9-8BBC-4E3D-AB4B-5F47AC0C70CD}" presName="parentShp" presStyleLbl="node1" presStyleIdx="0" presStyleCnt="6">
        <dgm:presLayoutVars>
          <dgm:bulletEnabled val="1"/>
        </dgm:presLayoutVars>
      </dgm:prSet>
      <dgm:spPr/>
    </dgm:pt>
    <dgm:pt modelId="{5B5A7232-D652-4E54-88FB-A534F63DC8D4}" type="pres">
      <dgm:prSet presAssocID="{49BAEED9-8BBC-4E3D-AB4B-5F47AC0C70CD}" presName="childShp" presStyleLbl="bgAccFollowNode1" presStyleIdx="0" presStyleCnt="6" custLinFactNeighborX="12268" custLinFactNeighborY="-3215">
        <dgm:presLayoutVars>
          <dgm:bulletEnabled val="1"/>
        </dgm:presLayoutVars>
      </dgm:prSet>
      <dgm:spPr/>
    </dgm:pt>
    <dgm:pt modelId="{D4AE996A-A765-46A6-8E94-5711371CD252}" type="pres">
      <dgm:prSet presAssocID="{19D2BA71-651D-4AF7-B925-BF2005952A03}" presName="spacing" presStyleCnt="0"/>
      <dgm:spPr/>
    </dgm:pt>
    <dgm:pt modelId="{673FA926-DD53-4A65-B542-A7539E21D11B}" type="pres">
      <dgm:prSet presAssocID="{325BA99D-F581-46C4-8B79-62535319D106}" presName="linNode" presStyleCnt="0"/>
      <dgm:spPr/>
    </dgm:pt>
    <dgm:pt modelId="{5C747845-B5AF-4D15-A0F4-C3B90FD0CFED}" type="pres">
      <dgm:prSet presAssocID="{325BA99D-F581-46C4-8B79-62535319D106}" presName="parentShp" presStyleLbl="node1" presStyleIdx="1" presStyleCnt="6">
        <dgm:presLayoutVars>
          <dgm:bulletEnabled val="1"/>
        </dgm:presLayoutVars>
      </dgm:prSet>
      <dgm:spPr/>
    </dgm:pt>
    <dgm:pt modelId="{8D61D8EC-7F29-4998-8E4F-F8CC9FCC0D82}" type="pres">
      <dgm:prSet presAssocID="{325BA99D-F581-46C4-8B79-62535319D106}" presName="childShp" presStyleLbl="bgAccFollowNode1" presStyleIdx="1" presStyleCnt="6">
        <dgm:presLayoutVars>
          <dgm:bulletEnabled val="1"/>
        </dgm:presLayoutVars>
      </dgm:prSet>
      <dgm:spPr/>
    </dgm:pt>
    <dgm:pt modelId="{6D7F0C2B-93DF-4D18-8F3B-CE36F1E25386}" type="pres">
      <dgm:prSet presAssocID="{AFD7DDCA-E564-4EE0-B12D-FBEDB58F909E}" presName="spacing" presStyleCnt="0"/>
      <dgm:spPr/>
    </dgm:pt>
    <dgm:pt modelId="{8B94FD0F-76A0-4FD0-9887-509C262B6C26}" type="pres">
      <dgm:prSet presAssocID="{27B78D4F-A36C-403D-BBB3-87E4289BD55A}" presName="linNode" presStyleCnt="0"/>
      <dgm:spPr/>
    </dgm:pt>
    <dgm:pt modelId="{A0EC1345-3C8B-42C2-8361-8A74661DFB2A}" type="pres">
      <dgm:prSet presAssocID="{27B78D4F-A36C-403D-BBB3-87E4289BD55A}" presName="parentShp" presStyleLbl="node1" presStyleIdx="2" presStyleCnt="6">
        <dgm:presLayoutVars>
          <dgm:bulletEnabled val="1"/>
        </dgm:presLayoutVars>
      </dgm:prSet>
      <dgm:spPr/>
    </dgm:pt>
    <dgm:pt modelId="{8D67F6E5-F3D6-449E-A530-52CBAC7AE0FF}" type="pres">
      <dgm:prSet presAssocID="{27B78D4F-A36C-403D-BBB3-87E4289BD55A}" presName="childShp" presStyleLbl="bgAccFollowNode1" presStyleIdx="2" presStyleCnt="6">
        <dgm:presLayoutVars>
          <dgm:bulletEnabled val="1"/>
        </dgm:presLayoutVars>
      </dgm:prSet>
      <dgm:spPr/>
    </dgm:pt>
    <dgm:pt modelId="{F31F5723-2577-4557-9050-C54642251351}" type="pres">
      <dgm:prSet presAssocID="{4F7567DB-8EB3-4535-96CB-CEC96B3D17D6}" presName="spacing" presStyleCnt="0"/>
      <dgm:spPr/>
    </dgm:pt>
    <dgm:pt modelId="{F7C6FD46-6431-4039-A6CF-27B9DE228544}" type="pres">
      <dgm:prSet presAssocID="{BFD44A66-2A38-4D20-B5BD-83E93B31737D}" presName="linNode" presStyleCnt="0"/>
      <dgm:spPr/>
    </dgm:pt>
    <dgm:pt modelId="{BE2925B8-5C05-4C7D-A38B-398436ABA87B}" type="pres">
      <dgm:prSet presAssocID="{BFD44A66-2A38-4D20-B5BD-83E93B31737D}" presName="parentShp" presStyleLbl="node1" presStyleIdx="3" presStyleCnt="6">
        <dgm:presLayoutVars>
          <dgm:bulletEnabled val="1"/>
        </dgm:presLayoutVars>
      </dgm:prSet>
      <dgm:spPr/>
    </dgm:pt>
    <dgm:pt modelId="{4A834849-132F-41B5-AF52-287C4B392988}" type="pres">
      <dgm:prSet presAssocID="{BFD44A66-2A38-4D20-B5BD-83E93B31737D}" presName="childShp" presStyleLbl="bgAccFollowNode1" presStyleIdx="3" presStyleCnt="6">
        <dgm:presLayoutVars>
          <dgm:bulletEnabled val="1"/>
        </dgm:presLayoutVars>
      </dgm:prSet>
      <dgm:spPr/>
    </dgm:pt>
    <dgm:pt modelId="{ADB913D3-5EE9-48E2-A5E4-01F562F4D09C}" type="pres">
      <dgm:prSet presAssocID="{6722C4CF-E241-4117-9060-E004AB00AE60}" presName="spacing" presStyleCnt="0"/>
      <dgm:spPr/>
    </dgm:pt>
    <dgm:pt modelId="{CB0662A3-C54D-4BB2-9405-4C876EBEE9E9}" type="pres">
      <dgm:prSet presAssocID="{40864E7E-6AA2-4443-B233-46E4284BF778}" presName="linNode" presStyleCnt="0"/>
      <dgm:spPr/>
    </dgm:pt>
    <dgm:pt modelId="{D0C44558-C85B-45F6-B10C-607D080B2DE3}" type="pres">
      <dgm:prSet presAssocID="{40864E7E-6AA2-4443-B233-46E4284BF778}" presName="parentShp" presStyleLbl="node1" presStyleIdx="4" presStyleCnt="6">
        <dgm:presLayoutVars>
          <dgm:bulletEnabled val="1"/>
        </dgm:presLayoutVars>
      </dgm:prSet>
      <dgm:spPr/>
    </dgm:pt>
    <dgm:pt modelId="{1BCA66AE-A343-43C0-921B-C03222B114FF}" type="pres">
      <dgm:prSet presAssocID="{40864E7E-6AA2-4443-B233-46E4284BF778}" presName="childShp" presStyleLbl="bgAccFollowNode1" presStyleIdx="4" presStyleCnt="6">
        <dgm:presLayoutVars>
          <dgm:bulletEnabled val="1"/>
        </dgm:presLayoutVars>
      </dgm:prSet>
      <dgm:spPr/>
    </dgm:pt>
    <dgm:pt modelId="{607755F8-552B-4E8E-BED9-BB91FE671D04}" type="pres">
      <dgm:prSet presAssocID="{71A3EDFB-4AC8-4F27-8E04-78806CA00C70}" presName="spacing" presStyleCnt="0"/>
      <dgm:spPr/>
    </dgm:pt>
    <dgm:pt modelId="{7B6DFD99-F817-4A09-B355-5AC5CCA5228B}" type="pres">
      <dgm:prSet presAssocID="{675A10FE-8BB6-4658-96AA-AEFEEF7930F5}" presName="linNode" presStyleCnt="0"/>
      <dgm:spPr/>
    </dgm:pt>
    <dgm:pt modelId="{274D7E2C-F138-4505-8F3B-679B017D181F}" type="pres">
      <dgm:prSet presAssocID="{675A10FE-8BB6-4658-96AA-AEFEEF7930F5}" presName="parentShp" presStyleLbl="node1" presStyleIdx="5" presStyleCnt="6" custScaleY="140083">
        <dgm:presLayoutVars>
          <dgm:bulletEnabled val="1"/>
        </dgm:presLayoutVars>
      </dgm:prSet>
      <dgm:spPr/>
    </dgm:pt>
    <dgm:pt modelId="{90792AAE-8A6E-48C0-9D65-60B1A578DC5F}" type="pres">
      <dgm:prSet presAssocID="{675A10FE-8BB6-4658-96AA-AEFEEF7930F5}" presName="childShp" presStyleLbl="bgAccFollowNode1" presStyleIdx="5" presStyleCnt="6">
        <dgm:presLayoutVars>
          <dgm:bulletEnabled val="1"/>
        </dgm:presLayoutVars>
      </dgm:prSet>
      <dgm:spPr/>
    </dgm:pt>
  </dgm:ptLst>
  <dgm:cxnLst>
    <dgm:cxn modelId="{48B4E900-E74B-4FA1-B9AE-C57188B02364}" srcId="{325BA99D-F581-46C4-8B79-62535319D106}" destId="{C915A3E5-763E-4D88-B498-F93BF2024F9C}" srcOrd="0" destOrd="0" parTransId="{C5687F4A-5F43-4812-9590-B366D785D181}" sibTransId="{DA6F2220-2C8A-446F-81B7-69A51823B7A1}"/>
    <dgm:cxn modelId="{9661160B-DCD8-4C84-8D74-3494D51D1EF3}" srcId="{141573B7-6C9C-4A55-9F84-572E55A46C31}" destId="{325BA99D-F581-46C4-8B79-62535319D106}" srcOrd="1" destOrd="0" parTransId="{8E4DF8C3-63C0-4260-8A1E-989E4C18C25F}" sibTransId="{AFD7DDCA-E564-4EE0-B12D-FBEDB58F909E}"/>
    <dgm:cxn modelId="{D3A66C2E-7979-4EA4-BBC8-DA6AD40F0F7A}" type="presOf" srcId="{FE8D78F0-4E5A-4396-A18D-E059867BC291}" destId="{1BCA66AE-A343-43C0-921B-C03222B114FF}" srcOrd="0" destOrd="0" presId="urn:microsoft.com/office/officeart/2005/8/layout/vList6"/>
    <dgm:cxn modelId="{F279BD38-BEFB-48D2-886B-3CFA223D5CB3}" type="presOf" srcId="{C915A3E5-763E-4D88-B498-F93BF2024F9C}" destId="{8D61D8EC-7F29-4998-8E4F-F8CC9FCC0D82}" srcOrd="0" destOrd="0" presId="urn:microsoft.com/office/officeart/2005/8/layout/vList6"/>
    <dgm:cxn modelId="{837AF539-18D0-4A9E-88E3-690D62606E3E}" type="presOf" srcId="{27B78D4F-A36C-403D-BBB3-87E4289BD55A}" destId="{A0EC1345-3C8B-42C2-8361-8A74661DFB2A}" srcOrd="0" destOrd="0" presId="urn:microsoft.com/office/officeart/2005/8/layout/vList6"/>
    <dgm:cxn modelId="{2791EB5F-27AB-4889-8CD8-D97A893B3B9C}" type="presOf" srcId="{141573B7-6C9C-4A55-9F84-572E55A46C31}" destId="{E73CF44B-2985-4456-8663-1BF2357AD836}" srcOrd="0" destOrd="0" presId="urn:microsoft.com/office/officeart/2005/8/layout/vList6"/>
    <dgm:cxn modelId="{ADA8CC60-4636-48E1-B580-5A5C91C876B7}" type="presOf" srcId="{73A9F66D-5013-4104-BD58-A7E1F1D145F4}" destId="{4A834849-132F-41B5-AF52-287C4B392988}" srcOrd="0" destOrd="0" presId="urn:microsoft.com/office/officeart/2005/8/layout/vList6"/>
    <dgm:cxn modelId="{47DFA544-FC64-4F14-B98F-9B9F5E1D91AC}" srcId="{49BAEED9-8BBC-4E3D-AB4B-5F47AC0C70CD}" destId="{3B3D62D8-7709-4F8C-9F33-D8ECE1E1EC86}" srcOrd="0" destOrd="0" parTransId="{54B32FE8-C732-4C70-8FB4-8D493AACCCE8}" sibTransId="{D32AF741-3FD7-43D6-BEDE-275FF866921D}"/>
    <dgm:cxn modelId="{53FE704B-300A-40CF-B4FD-374DFE1729FD}" type="presOf" srcId="{3B3D62D8-7709-4F8C-9F33-D8ECE1E1EC86}" destId="{5B5A7232-D652-4E54-88FB-A534F63DC8D4}" srcOrd="0" destOrd="0" presId="urn:microsoft.com/office/officeart/2005/8/layout/vList6"/>
    <dgm:cxn modelId="{A32CD14F-0806-4C80-AD1E-EBC01017BBDF}" srcId="{141573B7-6C9C-4A55-9F84-572E55A46C31}" destId="{49BAEED9-8BBC-4E3D-AB4B-5F47AC0C70CD}" srcOrd="0" destOrd="0" parTransId="{245AF999-18E1-4137-B329-D32BA9DE7886}" sibTransId="{19D2BA71-651D-4AF7-B925-BF2005952A03}"/>
    <dgm:cxn modelId="{F2300C55-3625-4597-A656-80BFCF8C5D4C}" type="presOf" srcId="{BAF2348C-BECE-4637-B456-F2BD47FE9CF1}" destId="{90792AAE-8A6E-48C0-9D65-60B1A578DC5F}" srcOrd="0" destOrd="0" presId="urn:microsoft.com/office/officeart/2005/8/layout/vList6"/>
    <dgm:cxn modelId="{8B9C3355-16A6-4C9F-B97C-42BC6EDA8354}" srcId="{141573B7-6C9C-4A55-9F84-572E55A46C31}" destId="{27B78D4F-A36C-403D-BBB3-87E4289BD55A}" srcOrd="2" destOrd="0" parTransId="{0734F3E0-4007-4722-9AD8-B3D5BECFAEA6}" sibTransId="{4F7567DB-8EB3-4535-96CB-CEC96B3D17D6}"/>
    <dgm:cxn modelId="{80BC8B7A-810D-4603-9B6C-94103BCB78B8}" type="presOf" srcId="{325BA99D-F581-46C4-8B79-62535319D106}" destId="{5C747845-B5AF-4D15-A0F4-C3B90FD0CFED}" srcOrd="0" destOrd="0" presId="urn:microsoft.com/office/officeart/2005/8/layout/vList6"/>
    <dgm:cxn modelId="{0B97CD83-97C0-4755-9314-EBD08A965973}" srcId="{BFD44A66-2A38-4D20-B5BD-83E93B31737D}" destId="{73A9F66D-5013-4104-BD58-A7E1F1D145F4}" srcOrd="0" destOrd="0" parTransId="{4DB5BB5E-EB63-431B-9C1D-31F3002370E1}" sibTransId="{58FE9E34-9687-464D-BFE7-37BF7FFF6FED}"/>
    <dgm:cxn modelId="{2BB0A38F-AEB4-479D-B061-DDDB467ABC35}" srcId="{141573B7-6C9C-4A55-9F84-572E55A46C31}" destId="{40864E7E-6AA2-4443-B233-46E4284BF778}" srcOrd="4" destOrd="0" parTransId="{444BD8B7-2D04-411C-90B5-41CF16DD23EF}" sibTransId="{71A3EDFB-4AC8-4F27-8E04-78806CA00C70}"/>
    <dgm:cxn modelId="{0E438792-E21B-480E-8BF2-4CF6D6C0489D}" type="presOf" srcId="{49BAEED9-8BBC-4E3D-AB4B-5F47AC0C70CD}" destId="{C49E9A6D-A1AA-41D2-A5D2-C671210697FA}" srcOrd="0" destOrd="0" presId="urn:microsoft.com/office/officeart/2005/8/layout/vList6"/>
    <dgm:cxn modelId="{1B2E9AA9-4A05-46C9-87DB-D9BCB60BF213}" srcId="{141573B7-6C9C-4A55-9F84-572E55A46C31}" destId="{675A10FE-8BB6-4658-96AA-AEFEEF7930F5}" srcOrd="5" destOrd="0" parTransId="{12DCAE3A-CC55-48D5-AC1A-F9589D1F46F0}" sibTransId="{023793E5-E6C5-4EA8-A41C-B24847EE62D9}"/>
    <dgm:cxn modelId="{57A085AA-030D-4171-BE07-7C410564701B}" srcId="{40864E7E-6AA2-4443-B233-46E4284BF778}" destId="{FE8D78F0-4E5A-4396-A18D-E059867BC291}" srcOrd="0" destOrd="0" parTransId="{49D63E79-6A21-4988-82A8-8585F9CDD668}" sibTransId="{ABF52C34-F22C-4E16-A267-C9CA4B967507}"/>
    <dgm:cxn modelId="{647F6CAD-2D14-47C7-B313-CCD47AF4AE91}" srcId="{27B78D4F-A36C-403D-BBB3-87E4289BD55A}" destId="{FB9384C6-131A-4AA4-AAEA-7A54B57567F3}" srcOrd="0" destOrd="0" parTransId="{FD43057D-1E37-4809-824D-7C0200CA2563}" sibTransId="{F0AC2983-133C-4ABB-9B5D-7184E4BD0DBA}"/>
    <dgm:cxn modelId="{13A016B2-4D7E-422B-90CD-5DFD4CB8E839}" type="presOf" srcId="{675A10FE-8BB6-4658-96AA-AEFEEF7930F5}" destId="{274D7E2C-F138-4505-8F3B-679B017D181F}" srcOrd="0" destOrd="0" presId="urn:microsoft.com/office/officeart/2005/8/layout/vList6"/>
    <dgm:cxn modelId="{534634CC-E8AB-4B5F-B01A-00FE20985627}" srcId="{675A10FE-8BB6-4658-96AA-AEFEEF7930F5}" destId="{BAF2348C-BECE-4637-B456-F2BD47FE9CF1}" srcOrd="0" destOrd="0" parTransId="{4F7581A6-C528-4631-9BDA-5537CC926476}" sibTransId="{BDDA908B-3759-4928-B1BB-6BFCF5A64F25}"/>
    <dgm:cxn modelId="{A424A1E0-936C-42AF-8187-754ECB3D7169}" type="presOf" srcId="{40864E7E-6AA2-4443-B233-46E4284BF778}" destId="{D0C44558-C85B-45F6-B10C-607D080B2DE3}" srcOrd="0" destOrd="0" presId="urn:microsoft.com/office/officeart/2005/8/layout/vList6"/>
    <dgm:cxn modelId="{71DD33F2-4214-4140-B0A5-A7E6E3084423}" type="presOf" srcId="{FB9384C6-131A-4AA4-AAEA-7A54B57567F3}" destId="{8D67F6E5-F3D6-449E-A530-52CBAC7AE0FF}" srcOrd="0" destOrd="0" presId="urn:microsoft.com/office/officeart/2005/8/layout/vList6"/>
    <dgm:cxn modelId="{9884DFF7-DA4C-482C-9163-F077ED35C23D}" type="presOf" srcId="{BFD44A66-2A38-4D20-B5BD-83E93B31737D}" destId="{BE2925B8-5C05-4C7D-A38B-398436ABA87B}" srcOrd="0" destOrd="0" presId="urn:microsoft.com/office/officeart/2005/8/layout/vList6"/>
    <dgm:cxn modelId="{BE4CB6FA-3D8B-4DC0-86C3-15921399CD02}" srcId="{141573B7-6C9C-4A55-9F84-572E55A46C31}" destId="{BFD44A66-2A38-4D20-B5BD-83E93B31737D}" srcOrd="3" destOrd="0" parTransId="{ACEB8F07-BE4A-4273-81CD-78555ACCCE7C}" sibTransId="{6722C4CF-E241-4117-9060-E004AB00AE60}"/>
    <dgm:cxn modelId="{79C23C8F-18A9-4E7C-BC76-9F37FED40961}" type="presParOf" srcId="{E73CF44B-2985-4456-8663-1BF2357AD836}" destId="{13A47391-794B-4BD8-9071-EF218CE9B14D}" srcOrd="0" destOrd="0" presId="urn:microsoft.com/office/officeart/2005/8/layout/vList6"/>
    <dgm:cxn modelId="{02CA11FC-8525-4127-B455-53ED972DDAC5}" type="presParOf" srcId="{13A47391-794B-4BD8-9071-EF218CE9B14D}" destId="{C49E9A6D-A1AA-41D2-A5D2-C671210697FA}" srcOrd="0" destOrd="0" presId="urn:microsoft.com/office/officeart/2005/8/layout/vList6"/>
    <dgm:cxn modelId="{55A65594-CDB9-44BE-B6F3-C507418B3BCB}" type="presParOf" srcId="{13A47391-794B-4BD8-9071-EF218CE9B14D}" destId="{5B5A7232-D652-4E54-88FB-A534F63DC8D4}" srcOrd="1" destOrd="0" presId="urn:microsoft.com/office/officeart/2005/8/layout/vList6"/>
    <dgm:cxn modelId="{8C82F681-87BF-414C-A880-60A35F960815}" type="presParOf" srcId="{E73CF44B-2985-4456-8663-1BF2357AD836}" destId="{D4AE996A-A765-46A6-8E94-5711371CD252}" srcOrd="1" destOrd="0" presId="urn:microsoft.com/office/officeart/2005/8/layout/vList6"/>
    <dgm:cxn modelId="{E8A6B77D-F2D2-47D0-88F7-52EA842EA0C5}" type="presParOf" srcId="{E73CF44B-2985-4456-8663-1BF2357AD836}" destId="{673FA926-DD53-4A65-B542-A7539E21D11B}" srcOrd="2" destOrd="0" presId="urn:microsoft.com/office/officeart/2005/8/layout/vList6"/>
    <dgm:cxn modelId="{FDF9FA21-95E6-4E44-80BF-8AE523EC947E}" type="presParOf" srcId="{673FA926-DD53-4A65-B542-A7539E21D11B}" destId="{5C747845-B5AF-4D15-A0F4-C3B90FD0CFED}" srcOrd="0" destOrd="0" presId="urn:microsoft.com/office/officeart/2005/8/layout/vList6"/>
    <dgm:cxn modelId="{6DAEA5F2-BAEC-4A79-94EE-3E40B0588B8D}" type="presParOf" srcId="{673FA926-DD53-4A65-B542-A7539E21D11B}" destId="{8D61D8EC-7F29-4998-8E4F-F8CC9FCC0D82}" srcOrd="1" destOrd="0" presId="urn:microsoft.com/office/officeart/2005/8/layout/vList6"/>
    <dgm:cxn modelId="{455D0E77-56AF-4204-874B-C9798714FC2B}" type="presParOf" srcId="{E73CF44B-2985-4456-8663-1BF2357AD836}" destId="{6D7F0C2B-93DF-4D18-8F3B-CE36F1E25386}" srcOrd="3" destOrd="0" presId="urn:microsoft.com/office/officeart/2005/8/layout/vList6"/>
    <dgm:cxn modelId="{21DBCE8E-6F60-48A5-BB0A-30C68D93DD00}" type="presParOf" srcId="{E73CF44B-2985-4456-8663-1BF2357AD836}" destId="{8B94FD0F-76A0-4FD0-9887-509C262B6C26}" srcOrd="4" destOrd="0" presId="urn:microsoft.com/office/officeart/2005/8/layout/vList6"/>
    <dgm:cxn modelId="{72E53AD5-63DD-4677-B4A4-B9EBFEFE4352}" type="presParOf" srcId="{8B94FD0F-76A0-4FD0-9887-509C262B6C26}" destId="{A0EC1345-3C8B-42C2-8361-8A74661DFB2A}" srcOrd="0" destOrd="0" presId="urn:microsoft.com/office/officeart/2005/8/layout/vList6"/>
    <dgm:cxn modelId="{ED6C8A2D-6F69-4426-A6A5-CA204A1E5701}" type="presParOf" srcId="{8B94FD0F-76A0-4FD0-9887-509C262B6C26}" destId="{8D67F6E5-F3D6-449E-A530-52CBAC7AE0FF}" srcOrd="1" destOrd="0" presId="urn:microsoft.com/office/officeart/2005/8/layout/vList6"/>
    <dgm:cxn modelId="{2A90B0A2-3A88-423E-97B0-A4543E729E5E}" type="presParOf" srcId="{E73CF44B-2985-4456-8663-1BF2357AD836}" destId="{F31F5723-2577-4557-9050-C54642251351}" srcOrd="5" destOrd="0" presId="urn:microsoft.com/office/officeart/2005/8/layout/vList6"/>
    <dgm:cxn modelId="{165FD176-5A86-4D7D-83CF-77E4E6E42D51}" type="presParOf" srcId="{E73CF44B-2985-4456-8663-1BF2357AD836}" destId="{F7C6FD46-6431-4039-A6CF-27B9DE228544}" srcOrd="6" destOrd="0" presId="urn:microsoft.com/office/officeart/2005/8/layout/vList6"/>
    <dgm:cxn modelId="{05A9631C-8334-4AFC-8491-4E1D3B867B67}" type="presParOf" srcId="{F7C6FD46-6431-4039-A6CF-27B9DE228544}" destId="{BE2925B8-5C05-4C7D-A38B-398436ABA87B}" srcOrd="0" destOrd="0" presId="urn:microsoft.com/office/officeart/2005/8/layout/vList6"/>
    <dgm:cxn modelId="{CE98FA99-66E2-4804-B218-69E6D58C1102}" type="presParOf" srcId="{F7C6FD46-6431-4039-A6CF-27B9DE228544}" destId="{4A834849-132F-41B5-AF52-287C4B392988}" srcOrd="1" destOrd="0" presId="urn:microsoft.com/office/officeart/2005/8/layout/vList6"/>
    <dgm:cxn modelId="{FE81DE84-D78D-4937-AE8F-7B3D8111533C}" type="presParOf" srcId="{E73CF44B-2985-4456-8663-1BF2357AD836}" destId="{ADB913D3-5EE9-48E2-A5E4-01F562F4D09C}" srcOrd="7" destOrd="0" presId="urn:microsoft.com/office/officeart/2005/8/layout/vList6"/>
    <dgm:cxn modelId="{28984FE9-A6C4-4475-8D9F-7E95F5327CB5}" type="presParOf" srcId="{E73CF44B-2985-4456-8663-1BF2357AD836}" destId="{CB0662A3-C54D-4BB2-9405-4C876EBEE9E9}" srcOrd="8" destOrd="0" presId="urn:microsoft.com/office/officeart/2005/8/layout/vList6"/>
    <dgm:cxn modelId="{C3FA3A5F-581E-4AC5-84AF-2FAE06004678}" type="presParOf" srcId="{CB0662A3-C54D-4BB2-9405-4C876EBEE9E9}" destId="{D0C44558-C85B-45F6-B10C-607D080B2DE3}" srcOrd="0" destOrd="0" presId="urn:microsoft.com/office/officeart/2005/8/layout/vList6"/>
    <dgm:cxn modelId="{E05CCFFC-CC0E-405A-A3A9-C7DBFC23E2B8}" type="presParOf" srcId="{CB0662A3-C54D-4BB2-9405-4C876EBEE9E9}" destId="{1BCA66AE-A343-43C0-921B-C03222B114FF}" srcOrd="1" destOrd="0" presId="urn:microsoft.com/office/officeart/2005/8/layout/vList6"/>
    <dgm:cxn modelId="{2BA595E7-023B-4796-AFF4-CE27384B95FF}" type="presParOf" srcId="{E73CF44B-2985-4456-8663-1BF2357AD836}" destId="{607755F8-552B-4E8E-BED9-BB91FE671D04}" srcOrd="9" destOrd="0" presId="urn:microsoft.com/office/officeart/2005/8/layout/vList6"/>
    <dgm:cxn modelId="{D59BAA73-F74C-49C9-841A-2E5B2568C0C3}" type="presParOf" srcId="{E73CF44B-2985-4456-8663-1BF2357AD836}" destId="{7B6DFD99-F817-4A09-B355-5AC5CCA5228B}" srcOrd="10" destOrd="0" presId="urn:microsoft.com/office/officeart/2005/8/layout/vList6"/>
    <dgm:cxn modelId="{8334407A-3178-45B7-B242-DD8D340CEA4F}" type="presParOf" srcId="{7B6DFD99-F817-4A09-B355-5AC5CCA5228B}" destId="{274D7E2C-F138-4505-8F3B-679B017D181F}" srcOrd="0" destOrd="0" presId="urn:microsoft.com/office/officeart/2005/8/layout/vList6"/>
    <dgm:cxn modelId="{DB8601D4-0644-4F53-8D26-4C744B5C50BC}" type="presParOf" srcId="{7B6DFD99-F817-4A09-B355-5AC5CCA5228B}" destId="{90792AAE-8A6E-48C0-9D65-60B1A578DC5F}"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1557DF0-8E5D-4610-9464-4D408828222B}" type="doc">
      <dgm:prSet loTypeId="urn:microsoft.com/office/officeart/2009/3/layout/PhasedProcess" loCatId="process" qsTypeId="urn:microsoft.com/office/officeart/2005/8/quickstyle/simple1" qsCatId="simple" csTypeId="urn:microsoft.com/office/officeart/2005/8/colors/colorful1" csCatId="colorful" phldr="1"/>
      <dgm:spPr/>
      <dgm:t>
        <a:bodyPr/>
        <a:lstStyle/>
        <a:p>
          <a:endParaRPr lang="en-US"/>
        </a:p>
      </dgm:t>
    </dgm:pt>
    <dgm:pt modelId="{839027E2-3568-46F5-B32D-18F9553A321F}">
      <dgm:prSet phldrT="[Text]"/>
      <dgm:spPr/>
      <dgm:t>
        <a:bodyPr/>
        <a:lstStyle/>
        <a:p>
          <a:r>
            <a:rPr lang="en-US" dirty="0"/>
            <a:t>Diversity</a:t>
          </a:r>
        </a:p>
      </dgm:t>
    </dgm:pt>
    <dgm:pt modelId="{97DDB1C5-246E-4E9B-948B-2CB6888AF18F}" type="parTrans" cxnId="{C0172BD7-2DCD-47DB-93E1-0EF7C6F73E1B}">
      <dgm:prSet/>
      <dgm:spPr/>
      <dgm:t>
        <a:bodyPr/>
        <a:lstStyle/>
        <a:p>
          <a:endParaRPr lang="en-US"/>
        </a:p>
      </dgm:t>
    </dgm:pt>
    <dgm:pt modelId="{8C0BC479-CFFD-46C7-8A60-C66E15BAAE1E}" type="sibTrans" cxnId="{C0172BD7-2DCD-47DB-93E1-0EF7C6F73E1B}">
      <dgm:prSet/>
      <dgm:spPr/>
      <dgm:t>
        <a:bodyPr/>
        <a:lstStyle/>
        <a:p>
          <a:endParaRPr lang="en-US"/>
        </a:p>
      </dgm:t>
    </dgm:pt>
    <dgm:pt modelId="{A3989DD7-BF33-4CF9-82EB-6D134A27B2E2}">
      <dgm:prSet phldrT="[Text]"/>
      <dgm:spPr/>
      <dgm:t>
        <a:bodyPr/>
        <a:lstStyle/>
        <a:p>
          <a:r>
            <a:rPr lang="en-US" dirty="0"/>
            <a:t>Race</a:t>
          </a:r>
        </a:p>
      </dgm:t>
    </dgm:pt>
    <dgm:pt modelId="{A02BCF8C-BB5D-4545-A034-307A4C546A18}" type="parTrans" cxnId="{467892E6-2E8C-4B5D-9337-B684FC232DBC}">
      <dgm:prSet/>
      <dgm:spPr/>
      <dgm:t>
        <a:bodyPr/>
        <a:lstStyle/>
        <a:p>
          <a:endParaRPr lang="en-US"/>
        </a:p>
      </dgm:t>
    </dgm:pt>
    <dgm:pt modelId="{12F89987-60E6-448D-B53C-FD3A784C5D91}" type="sibTrans" cxnId="{467892E6-2E8C-4B5D-9337-B684FC232DBC}">
      <dgm:prSet/>
      <dgm:spPr/>
      <dgm:t>
        <a:bodyPr/>
        <a:lstStyle/>
        <a:p>
          <a:endParaRPr lang="en-US"/>
        </a:p>
      </dgm:t>
    </dgm:pt>
    <dgm:pt modelId="{84BCB395-D250-4534-8609-7B0970D24054}">
      <dgm:prSet phldrT="[Text]"/>
      <dgm:spPr/>
      <dgm:t>
        <a:bodyPr/>
        <a:lstStyle/>
        <a:p>
          <a:r>
            <a:rPr lang="en-US" dirty="0"/>
            <a:t>Gender</a:t>
          </a:r>
        </a:p>
      </dgm:t>
    </dgm:pt>
    <dgm:pt modelId="{633AD15E-8A37-4A04-82B1-5207F6296F24}" type="parTrans" cxnId="{C7575287-6C1A-4226-9CDD-282EA7268376}">
      <dgm:prSet/>
      <dgm:spPr/>
      <dgm:t>
        <a:bodyPr/>
        <a:lstStyle/>
        <a:p>
          <a:endParaRPr lang="en-US"/>
        </a:p>
      </dgm:t>
    </dgm:pt>
    <dgm:pt modelId="{38E10185-12C5-49D0-A659-FC027BE0C61B}" type="sibTrans" cxnId="{C7575287-6C1A-4226-9CDD-282EA7268376}">
      <dgm:prSet/>
      <dgm:spPr/>
      <dgm:t>
        <a:bodyPr/>
        <a:lstStyle/>
        <a:p>
          <a:endParaRPr lang="en-US"/>
        </a:p>
      </dgm:t>
    </dgm:pt>
    <dgm:pt modelId="{CEE24AB1-70A2-4378-A6D8-45F6B5411350}">
      <dgm:prSet phldrT="[Text]"/>
      <dgm:spPr/>
      <dgm:t>
        <a:bodyPr/>
        <a:lstStyle/>
        <a:p>
          <a:r>
            <a:rPr lang="en-US" dirty="0"/>
            <a:t>Class</a:t>
          </a:r>
        </a:p>
      </dgm:t>
    </dgm:pt>
    <dgm:pt modelId="{991C6B27-9195-4BD3-8E9E-2095B6B6B2A2}" type="parTrans" cxnId="{DEC0DA68-9F2D-4755-8E2A-83033F87100D}">
      <dgm:prSet/>
      <dgm:spPr/>
      <dgm:t>
        <a:bodyPr/>
        <a:lstStyle/>
        <a:p>
          <a:endParaRPr lang="en-US"/>
        </a:p>
      </dgm:t>
    </dgm:pt>
    <dgm:pt modelId="{326329C8-8A28-4D83-8612-99B6281F2E14}" type="sibTrans" cxnId="{DEC0DA68-9F2D-4755-8E2A-83033F87100D}">
      <dgm:prSet/>
      <dgm:spPr/>
      <dgm:t>
        <a:bodyPr/>
        <a:lstStyle/>
        <a:p>
          <a:endParaRPr lang="en-US"/>
        </a:p>
      </dgm:t>
    </dgm:pt>
    <dgm:pt modelId="{90D797CE-9AEC-49AA-9ECE-95B2BEA78430}">
      <dgm:prSet phldrT="[Text]"/>
      <dgm:spPr/>
      <dgm:t>
        <a:bodyPr/>
        <a:lstStyle/>
        <a:p>
          <a:r>
            <a:rPr lang="en-US" dirty="0"/>
            <a:t>Inclusion</a:t>
          </a:r>
        </a:p>
      </dgm:t>
    </dgm:pt>
    <dgm:pt modelId="{A213AA8F-50A6-4D1A-ADEB-E4DE9F76F5F4}" type="parTrans" cxnId="{433000BE-6E51-4584-9467-04582E9BFE3A}">
      <dgm:prSet/>
      <dgm:spPr/>
      <dgm:t>
        <a:bodyPr/>
        <a:lstStyle/>
        <a:p>
          <a:endParaRPr lang="en-US"/>
        </a:p>
      </dgm:t>
    </dgm:pt>
    <dgm:pt modelId="{C49E1789-62CF-40EE-8CFB-18029883C27B}" type="sibTrans" cxnId="{433000BE-6E51-4584-9467-04582E9BFE3A}">
      <dgm:prSet/>
      <dgm:spPr/>
      <dgm:t>
        <a:bodyPr/>
        <a:lstStyle/>
        <a:p>
          <a:endParaRPr lang="en-US"/>
        </a:p>
      </dgm:t>
    </dgm:pt>
    <dgm:pt modelId="{606161B0-E3D6-4C67-8FF0-B31D44615C5B}">
      <dgm:prSet phldrT="[Text]"/>
      <dgm:spPr/>
      <dgm:t>
        <a:bodyPr/>
        <a:lstStyle/>
        <a:p>
          <a:r>
            <a:rPr lang="en-US" dirty="0"/>
            <a:t>Affirmed</a:t>
          </a:r>
        </a:p>
      </dgm:t>
    </dgm:pt>
    <dgm:pt modelId="{5A554EBE-1068-492A-A045-51524C55D4E5}" type="parTrans" cxnId="{1F9BBBE1-21BB-45E5-85E5-2192C72DE811}">
      <dgm:prSet/>
      <dgm:spPr/>
      <dgm:t>
        <a:bodyPr/>
        <a:lstStyle/>
        <a:p>
          <a:endParaRPr lang="en-US"/>
        </a:p>
      </dgm:t>
    </dgm:pt>
    <dgm:pt modelId="{8B8CD3D1-64E5-4AC2-BF98-4FA3C22BB2AE}" type="sibTrans" cxnId="{1F9BBBE1-21BB-45E5-85E5-2192C72DE811}">
      <dgm:prSet/>
      <dgm:spPr/>
      <dgm:t>
        <a:bodyPr/>
        <a:lstStyle/>
        <a:p>
          <a:endParaRPr lang="en-US"/>
        </a:p>
      </dgm:t>
    </dgm:pt>
    <dgm:pt modelId="{86B31EA6-99A3-4862-AA56-A16E0D68D351}">
      <dgm:prSet phldrT="[Text]"/>
      <dgm:spPr/>
      <dgm:t>
        <a:bodyPr/>
        <a:lstStyle/>
        <a:p>
          <a:r>
            <a:rPr lang="en-US" dirty="0"/>
            <a:t>Belonging</a:t>
          </a:r>
        </a:p>
      </dgm:t>
    </dgm:pt>
    <dgm:pt modelId="{FA5F5433-FB7A-46FF-8CA2-6B70C03BE525}" type="parTrans" cxnId="{6932E839-B147-4368-A37C-F99739BDDBE2}">
      <dgm:prSet/>
      <dgm:spPr/>
      <dgm:t>
        <a:bodyPr/>
        <a:lstStyle/>
        <a:p>
          <a:endParaRPr lang="en-US"/>
        </a:p>
      </dgm:t>
    </dgm:pt>
    <dgm:pt modelId="{D2383F61-1AD4-42A4-837A-AA73215266BE}" type="sibTrans" cxnId="{6932E839-B147-4368-A37C-F99739BDDBE2}">
      <dgm:prSet/>
      <dgm:spPr/>
      <dgm:t>
        <a:bodyPr/>
        <a:lstStyle/>
        <a:p>
          <a:endParaRPr lang="en-US"/>
        </a:p>
      </dgm:t>
    </dgm:pt>
    <dgm:pt modelId="{9969D4EB-7082-4169-A824-E5FDC00234B0}">
      <dgm:prSet phldrT="[Text]" custT="1"/>
      <dgm:spPr/>
      <dgm:t>
        <a:bodyPr/>
        <a:lstStyle/>
        <a:p>
          <a:r>
            <a:rPr lang="en-US" sz="1700" dirty="0"/>
            <a:t>Relationship</a:t>
          </a:r>
        </a:p>
      </dgm:t>
    </dgm:pt>
    <dgm:pt modelId="{A9AF8D67-0E38-4C75-B7AE-603808C5C361}" type="parTrans" cxnId="{E4C0D421-FE1D-40EC-8401-E88EC1801796}">
      <dgm:prSet/>
      <dgm:spPr/>
      <dgm:t>
        <a:bodyPr/>
        <a:lstStyle/>
        <a:p>
          <a:endParaRPr lang="en-US"/>
        </a:p>
      </dgm:t>
    </dgm:pt>
    <dgm:pt modelId="{3AE65C95-554E-486F-9415-606BC74EE4CF}" type="sibTrans" cxnId="{E4C0D421-FE1D-40EC-8401-E88EC1801796}">
      <dgm:prSet/>
      <dgm:spPr/>
      <dgm:t>
        <a:bodyPr/>
        <a:lstStyle/>
        <a:p>
          <a:endParaRPr lang="en-US"/>
        </a:p>
      </dgm:t>
    </dgm:pt>
    <dgm:pt modelId="{A5154F8A-27C4-4027-9BB2-CA9D585801F4}">
      <dgm:prSet phldrT="[Text]"/>
      <dgm:spPr/>
      <dgm:t>
        <a:bodyPr/>
        <a:lstStyle/>
        <a:p>
          <a:r>
            <a:rPr lang="en-US" dirty="0"/>
            <a:t>Welcomed</a:t>
          </a:r>
        </a:p>
      </dgm:t>
    </dgm:pt>
    <dgm:pt modelId="{BDC465A1-44A3-4A64-BD00-7D0F7B0F1CD4}" type="parTrans" cxnId="{81435088-DE90-46AB-B92D-3DF2F50E6B7D}">
      <dgm:prSet/>
      <dgm:spPr/>
      <dgm:t>
        <a:bodyPr/>
        <a:lstStyle/>
        <a:p>
          <a:endParaRPr lang="en-US"/>
        </a:p>
      </dgm:t>
    </dgm:pt>
    <dgm:pt modelId="{F99D8935-2811-4A06-B5F5-0B271AEAEF0E}" type="sibTrans" cxnId="{81435088-DE90-46AB-B92D-3DF2F50E6B7D}">
      <dgm:prSet/>
      <dgm:spPr/>
      <dgm:t>
        <a:bodyPr/>
        <a:lstStyle/>
        <a:p>
          <a:endParaRPr lang="en-US"/>
        </a:p>
      </dgm:t>
    </dgm:pt>
    <dgm:pt modelId="{1D425A77-C552-413F-B268-6F65A8C54EC9}">
      <dgm:prSet phldrT="[Text]"/>
      <dgm:spPr/>
      <dgm:t>
        <a:bodyPr/>
        <a:lstStyle/>
        <a:p>
          <a:r>
            <a:rPr lang="en-US"/>
            <a:t>Valued</a:t>
          </a:r>
          <a:endParaRPr lang="en-US" dirty="0"/>
        </a:p>
      </dgm:t>
    </dgm:pt>
    <dgm:pt modelId="{13F6B855-324E-4C79-8747-73160F95C73D}" type="parTrans" cxnId="{C4E2B4BF-0F71-468D-8553-459D3604A662}">
      <dgm:prSet/>
      <dgm:spPr/>
      <dgm:t>
        <a:bodyPr/>
        <a:lstStyle/>
        <a:p>
          <a:endParaRPr lang="en-US"/>
        </a:p>
      </dgm:t>
    </dgm:pt>
    <dgm:pt modelId="{DDCD0F58-52AD-452D-97C7-2AF5445241C2}" type="sibTrans" cxnId="{C4E2B4BF-0F71-468D-8553-459D3604A662}">
      <dgm:prSet/>
      <dgm:spPr/>
      <dgm:t>
        <a:bodyPr/>
        <a:lstStyle/>
        <a:p>
          <a:endParaRPr lang="en-US"/>
        </a:p>
      </dgm:t>
    </dgm:pt>
    <dgm:pt modelId="{FAF1E21B-60FC-4F9C-A5BA-D2BB019B1C3C}" type="pres">
      <dgm:prSet presAssocID="{11557DF0-8E5D-4610-9464-4D408828222B}" presName="Name0" presStyleCnt="0">
        <dgm:presLayoutVars>
          <dgm:chMax val="3"/>
          <dgm:chPref val="3"/>
          <dgm:bulletEnabled val="1"/>
          <dgm:dir/>
          <dgm:animLvl val="lvl"/>
        </dgm:presLayoutVars>
      </dgm:prSet>
      <dgm:spPr/>
    </dgm:pt>
    <dgm:pt modelId="{3D0144F4-9CB6-4C1A-A66F-6D7DCA5B2CF7}" type="pres">
      <dgm:prSet presAssocID="{11557DF0-8E5D-4610-9464-4D408828222B}" presName="arc1" presStyleLbl="node1" presStyleIdx="0" presStyleCnt="4"/>
      <dgm:spPr/>
    </dgm:pt>
    <dgm:pt modelId="{5FA45992-C85A-40E2-A88A-E1337BE626BF}" type="pres">
      <dgm:prSet presAssocID="{11557DF0-8E5D-4610-9464-4D408828222B}" presName="arc3" presStyleLbl="node1" presStyleIdx="1" presStyleCnt="4"/>
      <dgm:spPr/>
    </dgm:pt>
    <dgm:pt modelId="{1C4BA815-03A7-4FB0-ACA4-0415EDB33035}" type="pres">
      <dgm:prSet presAssocID="{11557DF0-8E5D-4610-9464-4D408828222B}" presName="parentText2" presStyleLbl="revTx" presStyleIdx="0" presStyleCnt="3">
        <dgm:presLayoutVars>
          <dgm:chMax val="4"/>
          <dgm:chPref val="3"/>
          <dgm:bulletEnabled val="1"/>
        </dgm:presLayoutVars>
      </dgm:prSet>
      <dgm:spPr/>
    </dgm:pt>
    <dgm:pt modelId="{2F93AB4C-698B-45DE-B6B8-F0900C31B722}" type="pres">
      <dgm:prSet presAssocID="{11557DF0-8E5D-4610-9464-4D408828222B}" presName="arc2" presStyleLbl="node1" presStyleIdx="2" presStyleCnt="4"/>
      <dgm:spPr/>
    </dgm:pt>
    <dgm:pt modelId="{209528AA-ADEE-439A-A75D-27A57A92D1AE}" type="pres">
      <dgm:prSet presAssocID="{11557DF0-8E5D-4610-9464-4D408828222B}" presName="arc4" presStyleLbl="node1" presStyleIdx="3" presStyleCnt="4"/>
      <dgm:spPr/>
    </dgm:pt>
    <dgm:pt modelId="{95DD098C-A277-42FB-80C6-B9447CEA7998}" type="pres">
      <dgm:prSet presAssocID="{11557DF0-8E5D-4610-9464-4D408828222B}" presName="parentText3" presStyleLbl="revTx" presStyleIdx="1" presStyleCnt="3">
        <dgm:presLayoutVars>
          <dgm:chMax val="1"/>
          <dgm:chPref val="1"/>
          <dgm:bulletEnabled val="1"/>
        </dgm:presLayoutVars>
      </dgm:prSet>
      <dgm:spPr/>
    </dgm:pt>
    <dgm:pt modelId="{CC04353A-A17D-4757-813F-4BE76D6536A4}" type="pres">
      <dgm:prSet presAssocID="{11557DF0-8E5D-4610-9464-4D408828222B}" presName="middleComposite" presStyleCnt="0"/>
      <dgm:spPr/>
    </dgm:pt>
    <dgm:pt modelId="{27296F61-2E15-4E7B-B61A-7337DE1DCA3A}" type="pres">
      <dgm:prSet presAssocID="{A5154F8A-27C4-4027-9BB2-CA9D585801F4}" presName="circ1" presStyleLbl="vennNode1" presStyleIdx="0" presStyleCnt="9" custLinFactNeighborX="-248" custLinFactNeighborY="-9420"/>
      <dgm:spPr/>
    </dgm:pt>
    <dgm:pt modelId="{B759834E-F3E8-441F-825B-A7A79088FBB3}" type="pres">
      <dgm:prSet presAssocID="{A5154F8A-27C4-4027-9BB2-CA9D585801F4}" presName="circ1Tx" presStyleLbl="revTx" presStyleIdx="1" presStyleCnt="3">
        <dgm:presLayoutVars>
          <dgm:chMax val="0"/>
          <dgm:chPref val="0"/>
        </dgm:presLayoutVars>
      </dgm:prSet>
      <dgm:spPr/>
    </dgm:pt>
    <dgm:pt modelId="{31533069-C0D8-46F9-B707-D01E708B5028}" type="pres">
      <dgm:prSet presAssocID="{606161B0-E3D6-4C67-8FF0-B31D44615C5B}" presName="circ2" presStyleLbl="vennNode1" presStyleIdx="1" presStyleCnt="9" custLinFactNeighborX="-248" custLinFactNeighborY="-9420"/>
      <dgm:spPr/>
    </dgm:pt>
    <dgm:pt modelId="{C1A30C0E-A912-4AC2-BD4B-A062A0833E72}" type="pres">
      <dgm:prSet presAssocID="{606161B0-E3D6-4C67-8FF0-B31D44615C5B}" presName="circ2Tx" presStyleLbl="revTx" presStyleIdx="1" presStyleCnt="3">
        <dgm:presLayoutVars>
          <dgm:chMax val="0"/>
          <dgm:chPref val="0"/>
        </dgm:presLayoutVars>
      </dgm:prSet>
      <dgm:spPr/>
    </dgm:pt>
    <dgm:pt modelId="{9C99AAD2-455A-4D8D-AB67-7D54A8388AA1}" type="pres">
      <dgm:prSet presAssocID="{1D425A77-C552-413F-B268-6F65A8C54EC9}" presName="circ3" presStyleLbl="vennNode1" presStyleIdx="2" presStyleCnt="9" custLinFactNeighborX="-248" custLinFactNeighborY="-9420"/>
      <dgm:spPr/>
    </dgm:pt>
    <dgm:pt modelId="{FFBCC106-FD75-409D-89D2-4ADADF6A4552}" type="pres">
      <dgm:prSet presAssocID="{1D425A77-C552-413F-B268-6F65A8C54EC9}" presName="circ3Tx" presStyleLbl="revTx" presStyleIdx="1" presStyleCnt="3">
        <dgm:presLayoutVars>
          <dgm:chMax val="0"/>
          <dgm:chPref val="0"/>
        </dgm:presLayoutVars>
      </dgm:prSet>
      <dgm:spPr/>
    </dgm:pt>
    <dgm:pt modelId="{9CB18529-B80A-4A05-B059-C877479F7DEC}" type="pres">
      <dgm:prSet presAssocID="{11557DF0-8E5D-4610-9464-4D408828222B}" presName="leftComposite" presStyleCnt="0"/>
      <dgm:spPr/>
    </dgm:pt>
    <dgm:pt modelId="{4820299D-7487-42B5-AA5B-64C2D508277D}" type="pres">
      <dgm:prSet presAssocID="{A3989DD7-BF33-4CF9-82EB-6D134A27B2E2}" presName="childText1_1" presStyleLbl="vennNode1" presStyleIdx="3" presStyleCnt="9">
        <dgm:presLayoutVars>
          <dgm:chMax val="0"/>
          <dgm:chPref val="0"/>
        </dgm:presLayoutVars>
      </dgm:prSet>
      <dgm:spPr/>
    </dgm:pt>
    <dgm:pt modelId="{B2059B11-A2F3-47AD-BC77-F8D3677BCFDC}" type="pres">
      <dgm:prSet presAssocID="{A3989DD7-BF33-4CF9-82EB-6D134A27B2E2}" presName="ellipse1" presStyleLbl="vennNode1" presStyleIdx="4" presStyleCnt="9"/>
      <dgm:spPr/>
    </dgm:pt>
    <dgm:pt modelId="{95D39914-A352-4C42-ABD1-E320BEC55CED}" type="pres">
      <dgm:prSet presAssocID="{A3989DD7-BF33-4CF9-82EB-6D134A27B2E2}" presName="ellipse2" presStyleLbl="vennNode1" presStyleIdx="5" presStyleCnt="9"/>
      <dgm:spPr/>
    </dgm:pt>
    <dgm:pt modelId="{BF8FFC5D-D862-49CB-9368-1A9D30DC4BF9}" type="pres">
      <dgm:prSet presAssocID="{84BCB395-D250-4534-8609-7B0970D24054}" presName="childText1_2" presStyleLbl="vennNode1" presStyleIdx="6" presStyleCnt="9">
        <dgm:presLayoutVars>
          <dgm:chMax val="0"/>
          <dgm:chPref val="0"/>
        </dgm:presLayoutVars>
      </dgm:prSet>
      <dgm:spPr/>
    </dgm:pt>
    <dgm:pt modelId="{C388B355-C1BA-422B-BD4B-077D6A0ABADF}" type="pres">
      <dgm:prSet presAssocID="{84BCB395-D250-4534-8609-7B0970D24054}" presName="ellipse3" presStyleLbl="vennNode1" presStyleIdx="7" presStyleCnt="9"/>
      <dgm:spPr/>
    </dgm:pt>
    <dgm:pt modelId="{29AC8866-5899-41A5-A22C-FFA7484D930A}" type="pres">
      <dgm:prSet presAssocID="{CEE24AB1-70A2-4378-A6D8-45F6B5411350}" presName="childText1_3" presStyleLbl="vennNode1" presStyleIdx="8" presStyleCnt="9">
        <dgm:presLayoutVars>
          <dgm:chMax val="0"/>
          <dgm:chPref val="0"/>
        </dgm:presLayoutVars>
      </dgm:prSet>
      <dgm:spPr/>
    </dgm:pt>
    <dgm:pt modelId="{A6E18A06-B935-45D4-8181-4913AA31714C}" type="pres">
      <dgm:prSet presAssocID="{11557DF0-8E5D-4610-9464-4D408828222B}" presName="rightChild" presStyleLbl="node2" presStyleIdx="0" presStyleCnt="1" custScaleX="118365" custScaleY="118365" custLinFactNeighborX="7555" custLinFactNeighborY="121">
        <dgm:presLayoutVars>
          <dgm:chMax val="0"/>
          <dgm:chPref val="0"/>
        </dgm:presLayoutVars>
      </dgm:prSet>
      <dgm:spPr/>
    </dgm:pt>
    <dgm:pt modelId="{296F94D1-6665-472F-A4FA-1BED76DAD78A}" type="pres">
      <dgm:prSet presAssocID="{11557DF0-8E5D-4610-9464-4D408828222B}" presName="parentText1" presStyleLbl="revTx" presStyleIdx="2" presStyleCnt="3">
        <dgm:presLayoutVars>
          <dgm:chMax val="4"/>
          <dgm:chPref val="3"/>
          <dgm:bulletEnabled val="1"/>
        </dgm:presLayoutVars>
      </dgm:prSet>
      <dgm:spPr/>
    </dgm:pt>
  </dgm:ptLst>
  <dgm:cxnLst>
    <dgm:cxn modelId="{E07F6016-093C-47E4-91D7-8602295DA617}" type="presOf" srcId="{1D425A77-C552-413F-B268-6F65A8C54EC9}" destId="{FFBCC106-FD75-409D-89D2-4ADADF6A4552}" srcOrd="1" destOrd="0" presId="urn:microsoft.com/office/officeart/2009/3/layout/PhasedProcess"/>
    <dgm:cxn modelId="{59365516-BD01-48C0-975A-577545827765}" type="presOf" srcId="{CEE24AB1-70A2-4378-A6D8-45F6B5411350}" destId="{29AC8866-5899-41A5-A22C-FFA7484D930A}" srcOrd="0" destOrd="0" presId="urn:microsoft.com/office/officeart/2009/3/layout/PhasedProcess"/>
    <dgm:cxn modelId="{58CD511F-35D1-4918-8E71-590ADC1F48CC}" type="presOf" srcId="{606161B0-E3D6-4C67-8FF0-B31D44615C5B}" destId="{31533069-C0D8-46F9-B707-D01E708B5028}" srcOrd="0" destOrd="0" presId="urn:microsoft.com/office/officeart/2009/3/layout/PhasedProcess"/>
    <dgm:cxn modelId="{E4C0D421-FE1D-40EC-8401-E88EC1801796}" srcId="{86B31EA6-99A3-4862-AA56-A16E0D68D351}" destId="{9969D4EB-7082-4169-A824-E5FDC00234B0}" srcOrd="0" destOrd="0" parTransId="{A9AF8D67-0E38-4C75-B7AE-603808C5C361}" sibTransId="{3AE65C95-554E-486F-9415-606BC74EE4CF}"/>
    <dgm:cxn modelId="{7B5B6628-261F-4FC0-9C7B-14F63C24FFA3}" type="presOf" srcId="{90D797CE-9AEC-49AA-9ECE-95B2BEA78430}" destId="{1C4BA815-03A7-4FB0-ACA4-0415EDB33035}" srcOrd="0" destOrd="0" presId="urn:microsoft.com/office/officeart/2009/3/layout/PhasedProcess"/>
    <dgm:cxn modelId="{90849A2D-6E82-4326-8453-986959BEEE11}" type="presOf" srcId="{A3989DD7-BF33-4CF9-82EB-6D134A27B2E2}" destId="{4820299D-7487-42B5-AA5B-64C2D508277D}" srcOrd="0" destOrd="0" presId="urn:microsoft.com/office/officeart/2009/3/layout/PhasedProcess"/>
    <dgm:cxn modelId="{6932E839-B147-4368-A37C-F99739BDDBE2}" srcId="{11557DF0-8E5D-4610-9464-4D408828222B}" destId="{86B31EA6-99A3-4862-AA56-A16E0D68D351}" srcOrd="2" destOrd="0" parTransId="{FA5F5433-FB7A-46FF-8CA2-6B70C03BE525}" sibTransId="{D2383F61-1AD4-42A4-837A-AA73215266BE}"/>
    <dgm:cxn modelId="{8F054860-8020-4114-B69D-E0E4D8B16A01}" type="presOf" srcId="{A5154F8A-27C4-4027-9BB2-CA9D585801F4}" destId="{27296F61-2E15-4E7B-B61A-7337DE1DCA3A}" srcOrd="0" destOrd="0" presId="urn:microsoft.com/office/officeart/2009/3/layout/PhasedProcess"/>
    <dgm:cxn modelId="{173D0062-7F90-4F6F-B4FA-5A9F21BD91E4}" type="presOf" srcId="{A5154F8A-27C4-4027-9BB2-CA9D585801F4}" destId="{B759834E-F3E8-441F-825B-A7A79088FBB3}" srcOrd="1" destOrd="0" presId="urn:microsoft.com/office/officeart/2009/3/layout/PhasedProcess"/>
    <dgm:cxn modelId="{DEC0DA68-9F2D-4755-8E2A-83033F87100D}" srcId="{839027E2-3568-46F5-B32D-18F9553A321F}" destId="{CEE24AB1-70A2-4378-A6D8-45F6B5411350}" srcOrd="2" destOrd="0" parTransId="{991C6B27-9195-4BD3-8E9E-2095B6B6B2A2}" sibTransId="{326329C8-8A28-4D83-8612-99B6281F2E14}"/>
    <dgm:cxn modelId="{8CF49D4F-458E-4527-AE54-C99C45EA7237}" type="presOf" srcId="{606161B0-E3D6-4C67-8FF0-B31D44615C5B}" destId="{C1A30C0E-A912-4AC2-BD4B-A062A0833E72}" srcOrd="1" destOrd="0" presId="urn:microsoft.com/office/officeart/2009/3/layout/PhasedProcess"/>
    <dgm:cxn modelId="{D6B0F04F-DD6F-40D2-BC0C-E30BC74223FE}" type="presOf" srcId="{839027E2-3568-46F5-B32D-18F9553A321F}" destId="{296F94D1-6665-472F-A4FA-1BED76DAD78A}" srcOrd="0" destOrd="0" presId="urn:microsoft.com/office/officeart/2009/3/layout/PhasedProcess"/>
    <dgm:cxn modelId="{E3B9BB7F-F55C-4EF2-BC94-F79EACC01EB0}" type="presOf" srcId="{11557DF0-8E5D-4610-9464-4D408828222B}" destId="{FAF1E21B-60FC-4F9C-A5BA-D2BB019B1C3C}" srcOrd="0" destOrd="0" presId="urn:microsoft.com/office/officeart/2009/3/layout/PhasedProcess"/>
    <dgm:cxn modelId="{C7575287-6C1A-4226-9CDD-282EA7268376}" srcId="{839027E2-3568-46F5-B32D-18F9553A321F}" destId="{84BCB395-D250-4534-8609-7B0970D24054}" srcOrd="1" destOrd="0" parTransId="{633AD15E-8A37-4A04-82B1-5207F6296F24}" sibTransId="{38E10185-12C5-49D0-A659-FC027BE0C61B}"/>
    <dgm:cxn modelId="{81435088-DE90-46AB-B92D-3DF2F50E6B7D}" srcId="{90D797CE-9AEC-49AA-9ECE-95B2BEA78430}" destId="{A5154F8A-27C4-4027-9BB2-CA9D585801F4}" srcOrd="0" destOrd="0" parTransId="{BDC465A1-44A3-4A64-BD00-7D0F7B0F1CD4}" sibTransId="{F99D8935-2811-4A06-B5F5-0B271AEAEF0E}"/>
    <dgm:cxn modelId="{CCE383A8-568D-4A71-AB61-FB1AD778D0E3}" type="presOf" srcId="{84BCB395-D250-4534-8609-7B0970D24054}" destId="{BF8FFC5D-D862-49CB-9368-1A9D30DC4BF9}" srcOrd="0" destOrd="0" presId="urn:microsoft.com/office/officeart/2009/3/layout/PhasedProcess"/>
    <dgm:cxn modelId="{7E2B5DB1-6F8A-4125-B734-AD5D365F0FDA}" type="presOf" srcId="{86B31EA6-99A3-4862-AA56-A16E0D68D351}" destId="{95DD098C-A277-42FB-80C6-B9447CEA7998}" srcOrd="0" destOrd="0" presId="urn:microsoft.com/office/officeart/2009/3/layout/PhasedProcess"/>
    <dgm:cxn modelId="{B16418B4-43E7-49E4-B179-C377C2E72434}" type="presOf" srcId="{1D425A77-C552-413F-B268-6F65A8C54EC9}" destId="{9C99AAD2-455A-4D8D-AB67-7D54A8388AA1}" srcOrd="0" destOrd="0" presId="urn:microsoft.com/office/officeart/2009/3/layout/PhasedProcess"/>
    <dgm:cxn modelId="{433000BE-6E51-4584-9467-04582E9BFE3A}" srcId="{11557DF0-8E5D-4610-9464-4D408828222B}" destId="{90D797CE-9AEC-49AA-9ECE-95B2BEA78430}" srcOrd="1" destOrd="0" parTransId="{A213AA8F-50A6-4D1A-ADEB-E4DE9F76F5F4}" sibTransId="{C49E1789-62CF-40EE-8CFB-18029883C27B}"/>
    <dgm:cxn modelId="{C4E2B4BF-0F71-468D-8553-459D3604A662}" srcId="{90D797CE-9AEC-49AA-9ECE-95B2BEA78430}" destId="{1D425A77-C552-413F-B268-6F65A8C54EC9}" srcOrd="2" destOrd="0" parTransId="{13F6B855-324E-4C79-8747-73160F95C73D}" sibTransId="{DDCD0F58-52AD-452D-97C7-2AF5445241C2}"/>
    <dgm:cxn modelId="{FE3341C2-76DB-4C10-B876-903D92B5F7C0}" type="presOf" srcId="{9969D4EB-7082-4169-A824-E5FDC00234B0}" destId="{A6E18A06-B935-45D4-8181-4913AA31714C}" srcOrd="0" destOrd="0" presId="urn:microsoft.com/office/officeart/2009/3/layout/PhasedProcess"/>
    <dgm:cxn modelId="{C0172BD7-2DCD-47DB-93E1-0EF7C6F73E1B}" srcId="{11557DF0-8E5D-4610-9464-4D408828222B}" destId="{839027E2-3568-46F5-B32D-18F9553A321F}" srcOrd="0" destOrd="0" parTransId="{97DDB1C5-246E-4E9B-948B-2CB6888AF18F}" sibTransId="{8C0BC479-CFFD-46C7-8A60-C66E15BAAE1E}"/>
    <dgm:cxn modelId="{1F9BBBE1-21BB-45E5-85E5-2192C72DE811}" srcId="{90D797CE-9AEC-49AA-9ECE-95B2BEA78430}" destId="{606161B0-E3D6-4C67-8FF0-B31D44615C5B}" srcOrd="1" destOrd="0" parTransId="{5A554EBE-1068-492A-A045-51524C55D4E5}" sibTransId="{8B8CD3D1-64E5-4AC2-BF98-4FA3C22BB2AE}"/>
    <dgm:cxn modelId="{467892E6-2E8C-4B5D-9337-B684FC232DBC}" srcId="{839027E2-3568-46F5-B32D-18F9553A321F}" destId="{A3989DD7-BF33-4CF9-82EB-6D134A27B2E2}" srcOrd="0" destOrd="0" parTransId="{A02BCF8C-BB5D-4545-A034-307A4C546A18}" sibTransId="{12F89987-60E6-448D-B53C-FD3A784C5D91}"/>
    <dgm:cxn modelId="{647454EF-5D66-4218-B7AD-B73CB58D0441}" type="presParOf" srcId="{FAF1E21B-60FC-4F9C-A5BA-D2BB019B1C3C}" destId="{3D0144F4-9CB6-4C1A-A66F-6D7DCA5B2CF7}" srcOrd="0" destOrd="0" presId="urn:microsoft.com/office/officeart/2009/3/layout/PhasedProcess"/>
    <dgm:cxn modelId="{AA423109-BE6B-4011-831F-C68D290CCE07}" type="presParOf" srcId="{FAF1E21B-60FC-4F9C-A5BA-D2BB019B1C3C}" destId="{5FA45992-C85A-40E2-A88A-E1337BE626BF}" srcOrd="1" destOrd="0" presId="urn:microsoft.com/office/officeart/2009/3/layout/PhasedProcess"/>
    <dgm:cxn modelId="{1874375E-1177-4DD6-A79D-307E93151575}" type="presParOf" srcId="{FAF1E21B-60FC-4F9C-A5BA-D2BB019B1C3C}" destId="{1C4BA815-03A7-4FB0-ACA4-0415EDB33035}" srcOrd="2" destOrd="0" presId="urn:microsoft.com/office/officeart/2009/3/layout/PhasedProcess"/>
    <dgm:cxn modelId="{7CCE32EF-027E-476C-9FB1-1EF1B2A2E835}" type="presParOf" srcId="{FAF1E21B-60FC-4F9C-A5BA-D2BB019B1C3C}" destId="{2F93AB4C-698B-45DE-B6B8-F0900C31B722}" srcOrd="3" destOrd="0" presId="urn:microsoft.com/office/officeart/2009/3/layout/PhasedProcess"/>
    <dgm:cxn modelId="{8A86C26C-BAF3-4D47-8236-1A2B894294AF}" type="presParOf" srcId="{FAF1E21B-60FC-4F9C-A5BA-D2BB019B1C3C}" destId="{209528AA-ADEE-439A-A75D-27A57A92D1AE}" srcOrd="4" destOrd="0" presId="urn:microsoft.com/office/officeart/2009/3/layout/PhasedProcess"/>
    <dgm:cxn modelId="{12A9CDDB-1289-49BF-8ADB-F534AEE9A77D}" type="presParOf" srcId="{FAF1E21B-60FC-4F9C-A5BA-D2BB019B1C3C}" destId="{95DD098C-A277-42FB-80C6-B9447CEA7998}" srcOrd="5" destOrd="0" presId="urn:microsoft.com/office/officeart/2009/3/layout/PhasedProcess"/>
    <dgm:cxn modelId="{EA0C00A3-73F8-43C3-B3E1-FBF98F36E22B}" type="presParOf" srcId="{FAF1E21B-60FC-4F9C-A5BA-D2BB019B1C3C}" destId="{CC04353A-A17D-4757-813F-4BE76D6536A4}" srcOrd="6" destOrd="0" presId="urn:microsoft.com/office/officeart/2009/3/layout/PhasedProcess"/>
    <dgm:cxn modelId="{5EDB538D-1B8F-4340-AECE-8FA72D73D073}" type="presParOf" srcId="{CC04353A-A17D-4757-813F-4BE76D6536A4}" destId="{27296F61-2E15-4E7B-B61A-7337DE1DCA3A}" srcOrd="0" destOrd="0" presId="urn:microsoft.com/office/officeart/2009/3/layout/PhasedProcess"/>
    <dgm:cxn modelId="{3DF4F43B-23B6-4357-A1F7-9A394D6BE0E0}" type="presParOf" srcId="{CC04353A-A17D-4757-813F-4BE76D6536A4}" destId="{B759834E-F3E8-441F-825B-A7A79088FBB3}" srcOrd="1" destOrd="0" presId="urn:microsoft.com/office/officeart/2009/3/layout/PhasedProcess"/>
    <dgm:cxn modelId="{DDC76C54-F45E-4C50-A2DC-7B609CCC02AB}" type="presParOf" srcId="{CC04353A-A17D-4757-813F-4BE76D6536A4}" destId="{31533069-C0D8-46F9-B707-D01E708B5028}" srcOrd="2" destOrd="0" presId="urn:microsoft.com/office/officeart/2009/3/layout/PhasedProcess"/>
    <dgm:cxn modelId="{252B912F-55FE-42C3-BD60-6C87D111BA2D}" type="presParOf" srcId="{CC04353A-A17D-4757-813F-4BE76D6536A4}" destId="{C1A30C0E-A912-4AC2-BD4B-A062A0833E72}" srcOrd="3" destOrd="0" presId="urn:microsoft.com/office/officeart/2009/3/layout/PhasedProcess"/>
    <dgm:cxn modelId="{2B5EA317-7EFB-4E62-95DA-8E03502F81EC}" type="presParOf" srcId="{CC04353A-A17D-4757-813F-4BE76D6536A4}" destId="{9C99AAD2-455A-4D8D-AB67-7D54A8388AA1}" srcOrd="4" destOrd="0" presId="urn:microsoft.com/office/officeart/2009/3/layout/PhasedProcess"/>
    <dgm:cxn modelId="{D30266E6-A96C-4179-A109-0E9008EECC5A}" type="presParOf" srcId="{CC04353A-A17D-4757-813F-4BE76D6536A4}" destId="{FFBCC106-FD75-409D-89D2-4ADADF6A4552}" srcOrd="5" destOrd="0" presId="urn:microsoft.com/office/officeart/2009/3/layout/PhasedProcess"/>
    <dgm:cxn modelId="{55D916CF-0313-4C9F-BD24-D1E9BB08B0D6}" type="presParOf" srcId="{FAF1E21B-60FC-4F9C-A5BA-D2BB019B1C3C}" destId="{9CB18529-B80A-4A05-B059-C877479F7DEC}" srcOrd="7" destOrd="0" presId="urn:microsoft.com/office/officeart/2009/3/layout/PhasedProcess"/>
    <dgm:cxn modelId="{95A7BD9C-CB35-4776-A201-74A7B37D014A}" type="presParOf" srcId="{9CB18529-B80A-4A05-B059-C877479F7DEC}" destId="{4820299D-7487-42B5-AA5B-64C2D508277D}" srcOrd="0" destOrd="0" presId="urn:microsoft.com/office/officeart/2009/3/layout/PhasedProcess"/>
    <dgm:cxn modelId="{8E21065C-74E1-41B5-A78F-084B3CF5F5A5}" type="presParOf" srcId="{9CB18529-B80A-4A05-B059-C877479F7DEC}" destId="{B2059B11-A2F3-47AD-BC77-F8D3677BCFDC}" srcOrd="1" destOrd="0" presId="urn:microsoft.com/office/officeart/2009/3/layout/PhasedProcess"/>
    <dgm:cxn modelId="{C7A05A0C-8DA9-4DCA-8F97-59AD3F9DBE92}" type="presParOf" srcId="{9CB18529-B80A-4A05-B059-C877479F7DEC}" destId="{95D39914-A352-4C42-ABD1-E320BEC55CED}" srcOrd="2" destOrd="0" presId="urn:microsoft.com/office/officeart/2009/3/layout/PhasedProcess"/>
    <dgm:cxn modelId="{684A595C-41CC-48FA-ACB4-37BDD567D724}" type="presParOf" srcId="{9CB18529-B80A-4A05-B059-C877479F7DEC}" destId="{BF8FFC5D-D862-49CB-9368-1A9D30DC4BF9}" srcOrd="3" destOrd="0" presId="urn:microsoft.com/office/officeart/2009/3/layout/PhasedProcess"/>
    <dgm:cxn modelId="{9434E964-7598-47EC-BB20-ACDF5F32CFE4}" type="presParOf" srcId="{9CB18529-B80A-4A05-B059-C877479F7DEC}" destId="{C388B355-C1BA-422B-BD4B-077D6A0ABADF}" srcOrd="4" destOrd="0" presId="urn:microsoft.com/office/officeart/2009/3/layout/PhasedProcess"/>
    <dgm:cxn modelId="{623A97FE-70E8-467B-8A82-01D318D831D9}" type="presParOf" srcId="{9CB18529-B80A-4A05-B059-C877479F7DEC}" destId="{29AC8866-5899-41A5-A22C-FFA7484D930A}" srcOrd="5" destOrd="0" presId="urn:microsoft.com/office/officeart/2009/3/layout/PhasedProcess"/>
    <dgm:cxn modelId="{C6BFC5FA-D989-4944-9CB9-B7AB943463C5}" type="presParOf" srcId="{FAF1E21B-60FC-4F9C-A5BA-D2BB019B1C3C}" destId="{A6E18A06-B935-45D4-8181-4913AA31714C}" srcOrd="8" destOrd="0" presId="urn:microsoft.com/office/officeart/2009/3/layout/PhasedProcess"/>
    <dgm:cxn modelId="{B4CA10AD-910B-4B0A-9357-C8BA1E89C111}" type="presParOf" srcId="{FAF1E21B-60FC-4F9C-A5BA-D2BB019B1C3C}" destId="{296F94D1-6665-472F-A4FA-1BED76DAD78A}" srcOrd="9" destOrd="0" presId="urn:microsoft.com/office/officeart/2009/3/layout/Phased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E005D6-D991-46FC-9070-09ECB9E62AF0}">
      <dsp:nvSpPr>
        <dsp:cNvPr id="0" name=""/>
        <dsp:cNvSpPr/>
      </dsp:nvSpPr>
      <dsp:spPr>
        <a:xfrm>
          <a:off x="0" y="4834"/>
          <a:ext cx="6992548" cy="47970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1 (5/1/20) Amplifying Yourself and Others</a:t>
          </a:r>
        </a:p>
      </dsp:txBody>
      <dsp:txXfrm>
        <a:off x="23417" y="28251"/>
        <a:ext cx="6945714" cy="432866"/>
      </dsp:txXfrm>
    </dsp:sp>
    <dsp:sp modelId="{073068A7-C588-4267-8978-B3EB80858E19}">
      <dsp:nvSpPr>
        <dsp:cNvPr id="0" name=""/>
        <dsp:cNvSpPr/>
      </dsp:nvSpPr>
      <dsp:spPr>
        <a:xfrm>
          <a:off x="0" y="542134"/>
          <a:ext cx="6992548" cy="479700"/>
        </a:xfrm>
        <a:prstGeom prst="roundRect">
          <a:avLst/>
        </a:prstGeom>
        <a:solidFill>
          <a:schemeClr val="bg1"/>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2 (5/8/20) Deconstructing Gender and Leadership</a:t>
          </a:r>
        </a:p>
      </dsp:txBody>
      <dsp:txXfrm>
        <a:off x="23417" y="565551"/>
        <a:ext cx="6945714" cy="432866"/>
      </dsp:txXfrm>
    </dsp:sp>
    <dsp:sp modelId="{F0C0FBF9-7AB3-4129-A617-35BA99313D0E}">
      <dsp:nvSpPr>
        <dsp:cNvPr id="0" name=""/>
        <dsp:cNvSpPr/>
      </dsp:nvSpPr>
      <dsp:spPr>
        <a:xfrm>
          <a:off x="0" y="1079434"/>
          <a:ext cx="6992548" cy="479700"/>
        </a:xfrm>
        <a:prstGeom prst="roundRect">
          <a:avLst/>
        </a:pr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3 (5/15/20) Expanding Identity to Values and Strengths</a:t>
          </a:r>
        </a:p>
      </dsp:txBody>
      <dsp:txXfrm>
        <a:off x="23417" y="1102851"/>
        <a:ext cx="6945714" cy="432866"/>
      </dsp:txXfrm>
    </dsp:sp>
    <dsp:sp modelId="{D55709C1-C855-4448-892A-3AAE3BA81F97}">
      <dsp:nvSpPr>
        <dsp:cNvPr id="0" name=""/>
        <dsp:cNvSpPr/>
      </dsp:nvSpPr>
      <dsp:spPr>
        <a:xfrm>
          <a:off x="0" y="1616735"/>
          <a:ext cx="6992548" cy="479700"/>
        </a:xfrm>
        <a:prstGeom prst="roundRect">
          <a:avLst/>
        </a:pr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4 (5/22/20) Cracking the Confidence Code</a:t>
          </a:r>
        </a:p>
      </dsp:txBody>
      <dsp:txXfrm>
        <a:off x="23417" y="1640152"/>
        <a:ext cx="6945714" cy="432866"/>
      </dsp:txXfrm>
    </dsp:sp>
    <dsp:sp modelId="{386189AB-0E02-4AB8-A288-14476A18730F}">
      <dsp:nvSpPr>
        <dsp:cNvPr id="0" name=""/>
        <dsp:cNvSpPr/>
      </dsp:nvSpPr>
      <dsp:spPr>
        <a:xfrm>
          <a:off x="0" y="2154035"/>
          <a:ext cx="6992548" cy="479700"/>
        </a:xfrm>
        <a:prstGeom prst="roundRect">
          <a:avLst/>
        </a:pr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5 (5/29/20) Cultivating Resilience </a:t>
          </a:r>
        </a:p>
      </dsp:txBody>
      <dsp:txXfrm>
        <a:off x="23417" y="2177452"/>
        <a:ext cx="6945714" cy="432866"/>
      </dsp:txXfrm>
    </dsp:sp>
    <dsp:sp modelId="{903EAA85-010B-4148-BD1A-9F12769ACA61}">
      <dsp:nvSpPr>
        <dsp:cNvPr id="0" name=""/>
        <dsp:cNvSpPr/>
      </dsp:nvSpPr>
      <dsp:spPr>
        <a:xfrm>
          <a:off x="0" y="2691335"/>
          <a:ext cx="6992548" cy="479700"/>
        </a:xfrm>
        <a:prstGeom prst="roundRect">
          <a:avLst/>
        </a:pr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6 (6/5/20) Building Inclusive Organizations</a:t>
          </a:r>
        </a:p>
      </dsp:txBody>
      <dsp:txXfrm>
        <a:off x="23417" y="2714752"/>
        <a:ext cx="6945714" cy="432866"/>
      </dsp:txXfrm>
    </dsp:sp>
    <dsp:sp modelId="{B1E93340-C86C-4387-8CFC-200C68DF99D9}">
      <dsp:nvSpPr>
        <dsp:cNvPr id="0" name=""/>
        <dsp:cNvSpPr/>
      </dsp:nvSpPr>
      <dsp:spPr>
        <a:xfrm>
          <a:off x="0" y="3228635"/>
          <a:ext cx="6992548" cy="479700"/>
        </a:xfrm>
        <a:prstGeom prst="roundRect">
          <a:avLst/>
        </a:pr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7 (6/12/20) Creating Change through Community</a:t>
          </a:r>
        </a:p>
      </dsp:txBody>
      <dsp:txXfrm>
        <a:off x="23417" y="3252052"/>
        <a:ext cx="6945714" cy="432866"/>
      </dsp:txXfrm>
    </dsp:sp>
    <dsp:sp modelId="{6021FA2A-435D-4096-AFA9-4A3D9D6EF7B7}">
      <dsp:nvSpPr>
        <dsp:cNvPr id="0" name=""/>
        <dsp:cNvSpPr/>
      </dsp:nvSpPr>
      <dsp:spPr>
        <a:xfrm>
          <a:off x="0" y="3765935"/>
          <a:ext cx="6992548" cy="479700"/>
        </a:xfrm>
        <a:prstGeom prst="roundRect">
          <a:avLst/>
        </a:prstGeom>
        <a:solidFill>
          <a:srgbClr val="FFC000"/>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8 (6/19/20) Sustaining a Movement</a:t>
          </a:r>
        </a:p>
      </dsp:txBody>
      <dsp:txXfrm>
        <a:off x="23417" y="3789352"/>
        <a:ext cx="6945714" cy="432866"/>
      </dsp:txXfrm>
    </dsp:sp>
    <dsp:sp modelId="{3ABB8D66-AAB2-4CB3-9486-78E9FDC0E29E}">
      <dsp:nvSpPr>
        <dsp:cNvPr id="0" name=""/>
        <dsp:cNvSpPr/>
      </dsp:nvSpPr>
      <dsp:spPr>
        <a:xfrm>
          <a:off x="0" y="4303235"/>
          <a:ext cx="6992548" cy="47970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Make-up sessions will take place Wednesdays at 4 p.m. Zoom info on the website.</a:t>
          </a:r>
        </a:p>
      </dsp:txBody>
      <dsp:txXfrm>
        <a:off x="23417" y="4326652"/>
        <a:ext cx="6945714" cy="4328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D030BC-DD08-41D4-87B2-3BB9F95834FF}">
      <dsp:nvSpPr>
        <dsp:cNvPr id="0" name=""/>
        <dsp:cNvSpPr/>
      </dsp:nvSpPr>
      <dsp:spPr>
        <a:xfrm>
          <a:off x="0" y="4606"/>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1C8D18-93F4-4051-95CF-5AE408ABFEE3}">
      <dsp:nvSpPr>
        <dsp:cNvPr id="0" name=""/>
        <dsp:cNvSpPr/>
      </dsp:nvSpPr>
      <dsp:spPr>
        <a:xfrm>
          <a:off x="296829" y="225389"/>
          <a:ext cx="539690" cy="5396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84C483-8186-4652-9557-F32B52637DFE}">
      <dsp:nvSpPr>
        <dsp:cNvPr id="0" name=""/>
        <dsp:cNvSpPr/>
      </dsp:nvSpPr>
      <dsp:spPr>
        <a:xfrm>
          <a:off x="1133349" y="4606"/>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Make the Business Case</a:t>
          </a:r>
        </a:p>
      </dsp:txBody>
      <dsp:txXfrm>
        <a:off x="1133349" y="4606"/>
        <a:ext cx="3808169" cy="981254"/>
      </dsp:txXfrm>
    </dsp:sp>
    <dsp:sp modelId="{FC2A1150-E1D8-4CEA-941B-50B2EC1E8738}">
      <dsp:nvSpPr>
        <dsp:cNvPr id="0" name=""/>
        <dsp:cNvSpPr/>
      </dsp:nvSpPr>
      <dsp:spPr>
        <a:xfrm>
          <a:off x="0" y="1231175"/>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EF653A-CAC8-450C-9161-6307139CD678}">
      <dsp:nvSpPr>
        <dsp:cNvPr id="0" name=""/>
        <dsp:cNvSpPr/>
      </dsp:nvSpPr>
      <dsp:spPr>
        <a:xfrm>
          <a:off x="296829" y="1451957"/>
          <a:ext cx="539690" cy="5396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A39F5F4-44E2-4ADF-9B8D-E1164D8ACB9D}">
      <dsp:nvSpPr>
        <dsp:cNvPr id="0" name=""/>
        <dsp:cNvSpPr/>
      </dsp:nvSpPr>
      <dsp:spPr>
        <a:xfrm>
          <a:off x="1133349" y="1231175"/>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Negotiate the System</a:t>
          </a:r>
        </a:p>
      </dsp:txBody>
      <dsp:txXfrm>
        <a:off x="1133349" y="1231175"/>
        <a:ext cx="3808169" cy="981254"/>
      </dsp:txXfrm>
    </dsp:sp>
    <dsp:sp modelId="{EAFF2ED2-5C85-4CA6-83C6-4B0AE60EAAEF}">
      <dsp:nvSpPr>
        <dsp:cNvPr id="0" name=""/>
        <dsp:cNvSpPr/>
      </dsp:nvSpPr>
      <dsp:spPr>
        <a:xfrm>
          <a:off x="0" y="2457744"/>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ED6E8A-DCD8-415C-A176-71D5CFA35B91}">
      <dsp:nvSpPr>
        <dsp:cNvPr id="0" name=""/>
        <dsp:cNvSpPr/>
      </dsp:nvSpPr>
      <dsp:spPr>
        <a:xfrm>
          <a:off x="296829" y="2678526"/>
          <a:ext cx="539690" cy="5396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E3836A-771D-45BE-AD9A-6A91904B48D1}">
      <dsp:nvSpPr>
        <dsp:cNvPr id="0" name=""/>
        <dsp:cNvSpPr/>
      </dsp:nvSpPr>
      <dsp:spPr>
        <a:xfrm>
          <a:off x="1133349" y="2457744"/>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dirty="0"/>
            <a:t>Build Your Community</a:t>
          </a:r>
        </a:p>
      </dsp:txBody>
      <dsp:txXfrm>
        <a:off x="1133349" y="2457744"/>
        <a:ext cx="3808169" cy="981254"/>
      </dsp:txXfrm>
    </dsp:sp>
    <dsp:sp modelId="{40E1E585-9FCB-4FF9-96AC-62F0AAB4B8BD}">
      <dsp:nvSpPr>
        <dsp:cNvPr id="0" name=""/>
        <dsp:cNvSpPr/>
      </dsp:nvSpPr>
      <dsp:spPr>
        <a:xfrm>
          <a:off x="0" y="3684312"/>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DD99F7-1F83-47C6-B987-26BF7F52A246}">
      <dsp:nvSpPr>
        <dsp:cNvPr id="0" name=""/>
        <dsp:cNvSpPr/>
      </dsp:nvSpPr>
      <dsp:spPr>
        <a:xfrm>
          <a:off x="296829" y="3905095"/>
          <a:ext cx="539690" cy="5396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3ABD8E-EE32-4F65-8679-249ED6DF3B8B}">
      <dsp:nvSpPr>
        <dsp:cNvPr id="0" name=""/>
        <dsp:cNvSpPr/>
      </dsp:nvSpPr>
      <dsp:spPr>
        <a:xfrm>
          <a:off x="1133349" y="3684312"/>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Unlock Resources</a:t>
          </a:r>
        </a:p>
      </dsp:txBody>
      <dsp:txXfrm>
        <a:off x="1133349" y="3684312"/>
        <a:ext cx="3808169" cy="981254"/>
      </dsp:txXfrm>
    </dsp:sp>
    <dsp:sp modelId="{40CB4A0C-C5E7-483C-90F8-F5267F5559ED}">
      <dsp:nvSpPr>
        <dsp:cNvPr id="0" name=""/>
        <dsp:cNvSpPr/>
      </dsp:nvSpPr>
      <dsp:spPr>
        <a:xfrm>
          <a:off x="0" y="4910881"/>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6EA394-1967-4737-8414-B59100C05FCA}">
      <dsp:nvSpPr>
        <dsp:cNvPr id="0" name=""/>
        <dsp:cNvSpPr/>
      </dsp:nvSpPr>
      <dsp:spPr>
        <a:xfrm>
          <a:off x="296829" y="5131663"/>
          <a:ext cx="539690" cy="53969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EEA01BB-056E-4566-AE30-4AD3C530A35C}">
      <dsp:nvSpPr>
        <dsp:cNvPr id="0" name=""/>
        <dsp:cNvSpPr/>
      </dsp:nvSpPr>
      <dsp:spPr>
        <a:xfrm>
          <a:off x="1133349" y="4910881"/>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Foster Personal Resilience</a:t>
          </a:r>
        </a:p>
      </dsp:txBody>
      <dsp:txXfrm>
        <a:off x="1133349" y="4910881"/>
        <a:ext cx="3808169" cy="9812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D030BC-DD08-41D4-87B2-3BB9F95834FF}">
      <dsp:nvSpPr>
        <dsp:cNvPr id="0" name=""/>
        <dsp:cNvSpPr/>
      </dsp:nvSpPr>
      <dsp:spPr>
        <a:xfrm>
          <a:off x="0" y="4606"/>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1C8D18-93F4-4051-95CF-5AE408ABFEE3}">
      <dsp:nvSpPr>
        <dsp:cNvPr id="0" name=""/>
        <dsp:cNvSpPr/>
      </dsp:nvSpPr>
      <dsp:spPr>
        <a:xfrm>
          <a:off x="296829" y="225389"/>
          <a:ext cx="539690" cy="5396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84C483-8186-4652-9557-F32B52637DFE}">
      <dsp:nvSpPr>
        <dsp:cNvPr id="0" name=""/>
        <dsp:cNvSpPr/>
      </dsp:nvSpPr>
      <dsp:spPr>
        <a:xfrm>
          <a:off x="1133349" y="4606"/>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Make the Business Case</a:t>
          </a:r>
        </a:p>
      </dsp:txBody>
      <dsp:txXfrm>
        <a:off x="1133349" y="4606"/>
        <a:ext cx="3808169" cy="981254"/>
      </dsp:txXfrm>
    </dsp:sp>
    <dsp:sp modelId="{FC2A1150-E1D8-4CEA-941B-50B2EC1E8738}">
      <dsp:nvSpPr>
        <dsp:cNvPr id="0" name=""/>
        <dsp:cNvSpPr/>
      </dsp:nvSpPr>
      <dsp:spPr>
        <a:xfrm>
          <a:off x="0" y="1231175"/>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EF653A-CAC8-450C-9161-6307139CD678}">
      <dsp:nvSpPr>
        <dsp:cNvPr id="0" name=""/>
        <dsp:cNvSpPr/>
      </dsp:nvSpPr>
      <dsp:spPr>
        <a:xfrm>
          <a:off x="296829" y="1451957"/>
          <a:ext cx="539690" cy="5396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A39F5F4-44E2-4ADF-9B8D-E1164D8ACB9D}">
      <dsp:nvSpPr>
        <dsp:cNvPr id="0" name=""/>
        <dsp:cNvSpPr/>
      </dsp:nvSpPr>
      <dsp:spPr>
        <a:xfrm>
          <a:off x="1133349" y="1231175"/>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Negotiate the System</a:t>
          </a:r>
        </a:p>
      </dsp:txBody>
      <dsp:txXfrm>
        <a:off x="1133349" y="1231175"/>
        <a:ext cx="3808169" cy="981254"/>
      </dsp:txXfrm>
    </dsp:sp>
    <dsp:sp modelId="{EAFF2ED2-5C85-4CA6-83C6-4B0AE60EAAEF}">
      <dsp:nvSpPr>
        <dsp:cNvPr id="0" name=""/>
        <dsp:cNvSpPr/>
      </dsp:nvSpPr>
      <dsp:spPr>
        <a:xfrm>
          <a:off x="0" y="2457744"/>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ED6E8A-DCD8-415C-A176-71D5CFA35B91}">
      <dsp:nvSpPr>
        <dsp:cNvPr id="0" name=""/>
        <dsp:cNvSpPr/>
      </dsp:nvSpPr>
      <dsp:spPr>
        <a:xfrm>
          <a:off x="296829" y="2678526"/>
          <a:ext cx="539690" cy="5396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E3836A-771D-45BE-AD9A-6A91904B48D1}">
      <dsp:nvSpPr>
        <dsp:cNvPr id="0" name=""/>
        <dsp:cNvSpPr/>
      </dsp:nvSpPr>
      <dsp:spPr>
        <a:xfrm>
          <a:off x="1133349" y="2457744"/>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dirty="0"/>
            <a:t>Build Your Community</a:t>
          </a:r>
        </a:p>
      </dsp:txBody>
      <dsp:txXfrm>
        <a:off x="1133349" y="2457744"/>
        <a:ext cx="3808169" cy="981254"/>
      </dsp:txXfrm>
    </dsp:sp>
    <dsp:sp modelId="{40E1E585-9FCB-4FF9-96AC-62F0AAB4B8BD}">
      <dsp:nvSpPr>
        <dsp:cNvPr id="0" name=""/>
        <dsp:cNvSpPr/>
      </dsp:nvSpPr>
      <dsp:spPr>
        <a:xfrm>
          <a:off x="0" y="3684312"/>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DD99F7-1F83-47C6-B987-26BF7F52A246}">
      <dsp:nvSpPr>
        <dsp:cNvPr id="0" name=""/>
        <dsp:cNvSpPr/>
      </dsp:nvSpPr>
      <dsp:spPr>
        <a:xfrm>
          <a:off x="296829" y="3905095"/>
          <a:ext cx="539690" cy="5396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3ABD8E-EE32-4F65-8679-249ED6DF3B8B}">
      <dsp:nvSpPr>
        <dsp:cNvPr id="0" name=""/>
        <dsp:cNvSpPr/>
      </dsp:nvSpPr>
      <dsp:spPr>
        <a:xfrm>
          <a:off x="1133349" y="3684312"/>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Unlock Resources</a:t>
          </a:r>
        </a:p>
      </dsp:txBody>
      <dsp:txXfrm>
        <a:off x="1133349" y="3684312"/>
        <a:ext cx="3808169" cy="981254"/>
      </dsp:txXfrm>
    </dsp:sp>
    <dsp:sp modelId="{40CB4A0C-C5E7-483C-90F8-F5267F5559ED}">
      <dsp:nvSpPr>
        <dsp:cNvPr id="0" name=""/>
        <dsp:cNvSpPr/>
      </dsp:nvSpPr>
      <dsp:spPr>
        <a:xfrm>
          <a:off x="0" y="4910881"/>
          <a:ext cx="4941519"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6EA394-1967-4737-8414-B59100C05FCA}">
      <dsp:nvSpPr>
        <dsp:cNvPr id="0" name=""/>
        <dsp:cNvSpPr/>
      </dsp:nvSpPr>
      <dsp:spPr>
        <a:xfrm>
          <a:off x="296829" y="5131663"/>
          <a:ext cx="539690" cy="53969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EEA01BB-056E-4566-AE30-4AD3C530A35C}">
      <dsp:nvSpPr>
        <dsp:cNvPr id="0" name=""/>
        <dsp:cNvSpPr/>
      </dsp:nvSpPr>
      <dsp:spPr>
        <a:xfrm>
          <a:off x="1133349" y="4910881"/>
          <a:ext cx="3808169"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US" sz="1900" kern="1200"/>
            <a:t>Foster Personal Resilience</a:t>
          </a:r>
        </a:p>
      </dsp:txBody>
      <dsp:txXfrm>
        <a:off x="1133349" y="4910881"/>
        <a:ext cx="3808169" cy="9812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AB3F2E-5ABC-4E10-A4D8-DE722010874A}">
      <dsp:nvSpPr>
        <dsp:cNvPr id="0" name=""/>
        <dsp:cNvSpPr/>
      </dsp:nvSpPr>
      <dsp:spPr>
        <a:xfrm>
          <a:off x="967426" y="1043"/>
          <a:ext cx="5017037" cy="794707"/>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tx1"/>
              </a:solidFill>
            </a:rPr>
            <a:t>Make the Business Case</a:t>
          </a:r>
        </a:p>
      </dsp:txBody>
      <dsp:txXfrm>
        <a:off x="990702" y="24319"/>
        <a:ext cx="4970485" cy="748155"/>
      </dsp:txXfrm>
    </dsp:sp>
    <dsp:sp modelId="{F55C3908-1119-44CC-9AD7-61940A5BBC19}">
      <dsp:nvSpPr>
        <dsp:cNvPr id="0" name=""/>
        <dsp:cNvSpPr/>
      </dsp:nvSpPr>
      <dsp:spPr>
        <a:xfrm>
          <a:off x="967426" y="938797"/>
          <a:ext cx="794707" cy="794707"/>
        </a:xfrm>
        <a:prstGeom prst="roundRect">
          <a:avLst>
            <a:gd name="adj" fmla="val 1667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A0BB77-BEFD-4EC1-AE6A-E2F93489E08E}">
      <dsp:nvSpPr>
        <dsp:cNvPr id="0" name=""/>
        <dsp:cNvSpPr/>
      </dsp:nvSpPr>
      <dsp:spPr>
        <a:xfrm>
          <a:off x="1809815" y="938797"/>
          <a:ext cx="4174648" cy="794707"/>
        </a:xfrm>
        <a:prstGeom prst="roundRect">
          <a:avLst>
            <a:gd name="adj" fmla="val 166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Assess perceived pain points</a:t>
          </a:r>
        </a:p>
      </dsp:txBody>
      <dsp:txXfrm>
        <a:off x="1848616" y="977598"/>
        <a:ext cx="4097046" cy="717105"/>
      </dsp:txXfrm>
    </dsp:sp>
    <dsp:sp modelId="{EAD080F1-4D4C-4E23-90CF-E64651BF40EF}">
      <dsp:nvSpPr>
        <dsp:cNvPr id="0" name=""/>
        <dsp:cNvSpPr/>
      </dsp:nvSpPr>
      <dsp:spPr>
        <a:xfrm>
          <a:off x="967426" y="1828869"/>
          <a:ext cx="794707" cy="794707"/>
        </a:xfrm>
        <a:prstGeom prst="roundRect">
          <a:avLst>
            <a:gd name="adj" fmla="val 1667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068058-895E-4A64-AFEE-B866E7AECE6C}">
      <dsp:nvSpPr>
        <dsp:cNvPr id="0" name=""/>
        <dsp:cNvSpPr/>
      </dsp:nvSpPr>
      <dsp:spPr>
        <a:xfrm>
          <a:off x="1809815" y="1828869"/>
          <a:ext cx="4174648" cy="794707"/>
        </a:xfrm>
        <a:prstGeom prst="roundRect">
          <a:avLst>
            <a:gd name="adj" fmla="val 166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Connect with                   organizational priorities</a:t>
          </a:r>
        </a:p>
      </dsp:txBody>
      <dsp:txXfrm>
        <a:off x="1848616" y="1867670"/>
        <a:ext cx="4097046" cy="717105"/>
      </dsp:txXfrm>
    </dsp:sp>
    <dsp:sp modelId="{D0A62C33-B8D3-4E0B-8021-7C280C05301C}">
      <dsp:nvSpPr>
        <dsp:cNvPr id="0" name=""/>
        <dsp:cNvSpPr/>
      </dsp:nvSpPr>
      <dsp:spPr>
        <a:xfrm>
          <a:off x="967426" y="2718941"/>
          <a:ext cx="794707" cy="794707"/>
        </a:xfrm>
        <a:prstGeom prst="roundRect">
          <a:avLst>
            <a:gd name="adj" fmla="val 1667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A4BF7D-BE32-481B-AA0A-BD18BB8F9EC9}">
      <dsp:nvSpPr>
        <dsp:cNvPr id="0" name=""/>
        <dsp:cNvSpPr/>
      </dsp:nvSpPr>
      <dsp:spPr>
        <a:xfrm>
          <a:off x="1809815" y="2718941"/>
          <a:ext cx="4174648" cy="794707"/>
        </a:xfrm>
        <a:prstGeom prst="roundRect">
          <a:avLst>
            <a:gd name="adj" fmla="val 166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Establish proof of concept</a:t>
          </a:r>
        </a:p>
      </dsp:txBody>
      <dsp:txXfrm>
        <a:off x="1848616" y="2757742"/>
        <a:ext cx="4097046" cy="717105"/>
      </dsp:txXfrm>
    </dsp:sp>
    <dsp:sp modelId="{A46F4FD5-1FDE-4CE4-BF60-BA606E49C8F3}">
      <dsp:nvSpPr>
        <dsp:cNvPr id="0" name=""/>
        <dsp:cNvSpPr/>
      </dsp:nvSpPr>
      <dsp:spPr>
        <a:xfrm>
          <a:off x="967426" y="3609013"/>
          <a:ext cx="794707" cy="794707"/>
        </a:xfrm>
        <a:prstGeom prst="roundRect">
          <a:avLst>
            <a:gd name="adj" fmla="val 16670"/>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59A5EA-6A25-46C8-A475-17D9EE8119F3}">
      <dsp:nvSpPr>
        <dsp:cNvPr id="0" name=""/>
        <dsp:cNvSpPr/>
      </dsp:nvSpPr>
      <dsp:spPr>
        <a:xfrm>
          <a:off x="1809815" y="3609013"/>
          <a:ext cx="4174648" cy="794707"/>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Practice your pitch and                   use their language</a:t>
          </a:r>
        </a:p>
      </dsp:txBody>
      <dsp:txXfrm>
        <a:off x="1848616" y="3647814"/>
        <a:ext cx="4097046" cy="7171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AB3F2E-5ABC-4E10-A4D8-DE722010874A}">
      <dsp:nvSpPr>
        <dsp:cNvPr id="0" name=""/>
        <dsp:cNvSpPr/>
      </dsp:nvSpPr>
      <dsp:spPr>
        <a:xfrm>
          <a:off x="890168" y="1133"/>
          <a:ext cx="4616381" cy="863505"/>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tx1"/>
              </a:solidFill>
            </a:rPr>
            <a:t>Unlock Resources</a:t>
          </a:r>
        </a:p>
      </dsp:txBody>
      <dsp:txXfrm>
        <a:off x="915459" y="26424"/>
        <a:ext cx="4565799" cy="812923"/>
      </dsp:txXfrm>
    </dsp:sp>
    <dsp:sp modelId="{F55C3908-1119-44CC-9AD7-61940A5BBC19}">
      <dsp:nvSpPr>
        <dsp:cNvPr id="0" name=""/>
        <dsp:cNvSpPr/>
      </dsp:nvSpPr>
      <dsp:spPr>
        <a:xfrm>
          <a:off x="890168" y="1020069"/>
          <a:ext cx="863505" cy="863505"/>
        </a:xfrm>
        <a:prstGeom prst="roundRect">
          <a:avLst>
            <a:gd name="adj" fmla="val 1667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A0BB77-BEFD-4EC1-AE6A-E2F93489E08E}">
      <dsp:nvSpPr>
        <dsp:cNvPr id="0" name=""/>
        <dsp:cNvSpPr/>
      </dsp:nvSpPr>
      <dsp:spPr>
        <a:xfrm>
          <a:off x="1805483" y="1020069"/>
          <a:ext cx="3701065" cy="863505"/>
        </a:xfrm>
        <a:prstGeom prst="roundRect">
          <a:avLst>
            <a:gd name="adj" fmla="val 166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Do more with less (MVP)</a:t>
          </a:r>
        </a:p>
      </dsp:txBody>
      <dsp:txXfrm>
        <a:off x="1847643" y="1062229"/>
        <a:ext cx="3616745" cy="779185"/>
      </dsp:txXfrm>
    </dsp:sp>
    <dsp:sp modelId="{644F550A-89FB-4E5A-8C2F-E50777E2D94D}">
      <dsp:nvSpPr>
        <dsp:cNvPr id="0" name=""/>
        <dsp:cNvSpPr/>
      </dsp:nvSpPr>
      <dsp:spPr>
        <a:xfrm>
          <a:off x="890168" y="1987195"/>
          <a:ext cx="863505" cy="863505"/>
        </a:xfrm>
        <a:prstGeom prst="roundRect">
          <a:avLst>
            <a:gd name="adj" fmla="val 1667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9613A8-7A70-42B1-A6FD-8796B862414E}">
      <dsp:nvSpPr>
        <dsp:cNvPr id="0" name=""/>
        <dsp:cNvSpPr/>
      </dsp:nvSpPr>
      <dsp:spPr>
        <a:xfrm>
          <a:off x="1805483" y="1987195"/>
          <a:ext cx="3701065" cy="863505"/>
        </a:xfrm>
        <a:prstGeom prst="roundRect">
          <a:avLst>
            <a:gd name="adj" fmla="val 166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Prototype/test/repeat</a:t>
          </a:r>
        </a:p>
      </dsp:txBody>
      <dsp:txXfrm>
        <a:off x="1847643" y="2029355"/>
        <a:ext cx="3616745" cy="779185"/>
      </dsp:txXfrm>
    </dsp:sp>
    <dsp:sp modelId="{2F4BECE3-6017-4C44-8C13-D464CA1C132A}">
      <dsp:nvSpPr>
        <dsp:cNvPr id="0" name=""/>
        <dsp:cNvSpPr/>
      </dsp:nvSpPr>
      <dsp:spPr>
        <a:xfrm>
          <a:off x="890168" y="2954321"/>
          <a:ext cx="863505" cy="863505"/>
        </a:xfrm>
        <a:prstGeom prst="roundRect">
          <a:avLst>
            <a:gd name="adj" fmla="val 1667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0D0DE3-8311-496D-8ED6-765E95AC6741}">
      <dsp:nvSpPr>
        <dsp:cNvPr id="0" name=""/>
        <dsp:cNvSpPr/>
      </dsp:nvSpPr>
      <dsp:spPr>
        <a:xfrm>
          <a:off x="1805483" y="2954321"/>
          <a:ext cx="3701065" cy="863505"/>
        </a:xfrm>
        <a:prstGeom prst="roundRect">
          <a:avLst>
            <a:gd name="adj" fmla="val 166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Channel passion as a resource</a:t>
          </a:r>
        </a:p>
      </dsp:txBody>
      <dsp:txXfrm>
        <a:off x="1847643" y="2996481"/>
        <a:ext cx="3616745" cy="779185"/>
      </dsp:txXfrm>
    </dsp:sp>
    <dsp:sp modelId="{F1539B2A-1BA6-46E6-8FDF-A564E4E94407}">
      <dsp:nvSpPr>
        <dsp:cNvPr id="0" name=""/>
        <dsp:cNvSpPr/>
      </dsp:nvSpPr>
      <dsp:spPr>
        <a:xfrm>
          <a:off x="890168" y="3921447"/>
          <a:ext cx="863505" cy="863505"/>
        </a:xfrm>
        <a:prstGeom prst="roundRect">
          <a:avLst>
            <a:gd name="adj" fmla="val 16670"/>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375B61-8149-4646-9B66-B13BB35EAB01}">
      <dsp:nvSpPr>
        <dsp:cNvPr id="0" name=""/>
        <dsp:cNvSpPr/>
      </dsp:nvSpPr>
      <dsp:spPr>
        <a:xfrm>
          <a:off x="1805483" y="3921447"/>
          <a:ext cx="3701065" cy="863505"/>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Self-impose constraints</a:t>
          </a:r>
        </a:p>
      </dsp:txBody>
      <dsp:txXfrm>
        <a:off x="1847643" y="3963607"/>
        <a:ext cx="3616745" cy="77918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AB3F2E-5ABC-4E10-A4D8-DE722010874A}">
      <dsp:nvSpPr>
        <dsp:cNvPr id="0" name=""/>
        <dsp:cNvSpPr/>
      </dsp:nvSpPr>
      <dsp:spPr>
        <a:xfrm>
          <a:off x="879564" y="1133"/>
          <a:ext cx="4561389" cy="863505"/>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tx1"/>
              </a:solidFill>
            </a:rPr>
            <a:t>Negotiate the System</a:t>
          </a:r>
        </a:p>
      </dsp:txBody>
      <dsp:txXfrm>
        <a:off x="904855" y="26424"/>
        <a:ext cx="4510807" cy="812923"/>
      </dsp:txXfrm>
    </dsp:sp>
    <dsp:sp modelId="{F55C3908-1119-44CC-9AD7-61940A5BBC19}">
      <dsp:nvSpPr>
        <dsp:cNvPr id="0" name=""/>
        <dsp:cNvSpPr/>
      </dsp:nvSpPr>
      <dsp:spPr>
        <a:xfrm>
          <a:off x="879564" y="1020069"/>
          <a:ext cx="863505" cy="863505"/>
        </a:xfrm>
        <a:prstGeom prst="roundRect">
          <a:avLst>
            <a:gd name="adj" fmla="val 1667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A0BB77-BEFD-4EC1-AE6A-E2F93489E08E}">
      <dsp:nvSpPr>
        <dsp:cNvPr id="0" name=""/>
        <dsp:cNvSpPr/>
      </dsp:nvSpPr>
      <dsp:spPr>
        <a:xfrm>
          <a:off x="1794879" y="1020069"/>
          <a:ext cx="3646073" cy="863505"/>
        </a:xfrm>
        <a:prstGeom prst="roundRect">
          <a:avLst>
            <a:gd name="adj" fmla="val 166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Map the players</a:t>
          </a:r>
        </a:p>
      </dsp:txBody>
      <dsp:txXfrm>
        <a:off x="1837039" y="1062229"/>
        <a:ext cx="3561753" cy="779185"/>
      </dsp:txXfrm>
    </dsp:sp>
    <dsp:sp modelId="{644F550A-89FB-4E5A-8C2F-E50777E2D94D}">
      <dsp:nvSpPr>
        <dsp:cNvPr id="0" name=""/>
        <dsp:cNvSpPr/>
      </dsp:nvSpPr>
      <dsp:spPr>
        <a:xfrm>
          <a:off x="879564" y="1987195"/>
          <a:ext cx="863505" cy="863505"/>
        </a:xfrm>
        <a:prstGeom prst="roundRect">
          <a:avLst>
            <a:gd name="adj" fmla="val 1667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9613A8-7A70-42B1-A6FD-8796B862414E}">
      <dsp:nvSpPr>
        <dsp:cNvPr id="0" name=""/>
        <dsp:cNvSpPr/>
      </dsp:nvSpPr>
      <dsp:spPr>
        <a:xfrm>
          <a:off x="1794879" y="1987195"/>
          <a:ext cx="3646073" cy="863505"/>
        </a:xfrm>
        <a:prstGeom prst="roundRect">
          <a:avLst>
            <a:gd name="adj" fmla="val 166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Work </a:t>
          </a:r>
          <a:r>
            <a:rPr lang="en-US" sz="2000" i="1" kern="1200" dirty="0"/>
            <a:t>with</a:t>
          </a:r>
          <a:r>
            <a:rPr lang="en-US" sz="2000" kern="1200" dirty="0"/>
            <a:t> the grain</a:t>
          </a:r>
        </a:p>
      </dsp:txBody>
      <dsp:txXfrm>
        <a:off x="1837039" y="2029355"/>
        <a:ext cx="3561753" cy="779185"/>
      </dsp:txXfrm>
    </dsp:sp>
    <dsp:sp modelId="{2F4BECE3-6017-4C44-8C13-D464CA1C132A}">
      <dsp:nvSpPr>
        <dsp:cNvPr id="0" name=""/>
        <dsp:cNvSpPr/>
      </dsp:nvSpPr>
      <dsp:spPr>
        <a:xfrm>
          <a:off x="879564" y="2954321"/>
          <a:ext cx="863505" cy="863505"/>
        </a:xfrm>
        <a:prstGeom prst="roundRect">
          <a:avLst>
            <a:gd name="adj" fmla="val 1667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0D0DE3-8311-496D-8ED6-765E95AC6741}">
      <dsp:nvSpPr>
        <dsp:cNvPr id="0" name=""/>
        <dsp:cNvSpPr/>
      </dsp:nvSpPr>
      <dsp:spPr>
        <a:xfrm>
          <a:off x="1794879" y="2954321"/>
          <a:ext cx="3646073" cy="863505"/>
        </a:xfrm>
        <a:prstGeom prst="roundRect">
          <a:avLst>
            <a:gd name="adj" fmla="val 166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Establish partnerships</a:t>
          </a:r>
        </a:p>
      </dsp:txBody>
      <dsp:txXfrm>
        <a:off x="1837039" y="2996481"/>
        <a:ext cx="3561753" cy="779185"/>
      </dsp:txXfrm>
    </dsp:sp>
    <dsp:sp modelId="{F1539B2A-1BA6-46E6-8FDF-A564E4E94407}">
      <dsp:nvSpPr>
        <dsp:cNvPr id="0" name=""/>
        <dsp:cNvSpPr/>
      </dsp:nvSpPr>
      <dsp:spPr>
        <a:xfrm>
          <a:off x="879564" y="3921447"/>
          <a:ext cx="863505" cy="863505"/>
        </a:xfrm>
        <a:prstGeom prst="roundRect">
          <a:avLst>
            <a:gd name="adj" fmla="val 16670"/>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375B61-8149-4646-9B66-B13BB35EAB01}">
      <dsp:nvSpPr>
        <dsp:cNvPr id="0" name=""/>
        <dsp:cNvSpPr/>
      </dsp:nvSpPr>
      <dsp:spPr>
        <a:xfrm>
          <a:off x="1794879" y="3921447"/>
          <a:ext cx="3646073" cy="863505"/>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Be patient</a:t>
          </a:r>
        </a:p>
      </dsp:txBody>
      <dsp:txXfrm>
        <a:off x="1837039" y="3963607"/>
        <a:ext cx="3561753" cy="77918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AB3F2E-5ABC-4E10-A4D8-DE722010874A}">
      <dsp:nvSpPr>
        <dsp:cNvPr id="0" name=""/>
        <dsp:cNvSpPr/>
      </dsp:nvSpPr>
      <dsp:spPr>
        <a:xfrm>
          <a:off x="832603" y="1133"/>
          <a:ext cx="4317852" cy="8635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en-US" sz="3200" kern="1200" dirty="0"/>
            <a:t>Foster Resilience</a:t>
          </a:r>
        </a:p>
      </dsp:txBody>
      <dsp:txXfrm>
        <a:off x="857894" y="26424"/>
        <a:ext cx="4267270" cy="812923"/>
      </dsp:txXfrm>
    </dsp:sp>
    <dsp:sp modelId="{F55C3908-1119-44CC-9AD7-61940A5BBC19}">
      <dsp:nvSpPr>
        <dsp:cNvPr id="0" name=""/>
        <dsp:cNvSpPr/>
      </dsp:nvSpPr>
      <dsp:spPr>
        <a:xfrm>
          <a:off x="832603" y="1020069"/>
          <a:ext cx="863505" cy="863505"/>
        </a:xfrm>
        <a:prstGeom prst="roundRect">
          <a:avLst>
            <a:gd name="adj" fmla="val 1667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A0BB77-BEFD-4EC1-AE6A-E2F93489E08E}">
      <dsp:nvSpPr>
        <dsp:cNvPr id="0" name=""/>
        <dsp:cNvSpPr/>
      </dsp:nvSpPr>
      <dsp:spPr>
        <a:xfrm>
          <a:off x="1747919" y="1020069"/>
          <a:ext cx="3402537" cy="863505"/>
        </a:xfrm>
        <a:prstGeom prst="roundRect">
          <a:avLst>
            <a:gd name="adj" fmla="val 166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Stay mission focused</a:t>
          </a:r>
        </a:p>
      </dsp:txBody>
      <dsp:txXfrm>
        <a:off x="1790079" y="1062229"/>
        <a:ext cx="3318217" cy="779185"/>
      </dsp:txXfrm>
    </dsp:sp>
    <dsp:sp modelId="{644F550A-89FB-4E5A-8C2F-E50777E2D94D}">
      <dsp:nvSpPr>
        <dsp:cNvPr id="0" name=""/>
        <dsp:cNvSpPr/>
      </dsp:nvSpPr>
      <dsp:spPr>
        <a:xfrm>
          <a:off x="832603" y="1987195"/>
          <a:ext cx="863505" cy="863505"/>
        </a:xfrm>
        <a:prstGeom prst="roundRect">
          <a:avLst>
            <a:gd name="adj" fmla="val 1667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9613A8-7A70-42B1-A6FD-8796B862414E}">
      <dsp:nvSpPr>
        <dsp:cNvPr id="0" name=""/>
        <dsp:cNvSpPr/>
      </dsp:nvSpPr>
      <dsp:spPr>
        <a:xfrm>
          <a:off x="1747919" y="1987195"/>
          <a:ext cx="3402537" cy="863505"/>
        </a:xfrm>
        <a:prstGeom prst="roundRect">
          <a:avLst>
            <a:gd name="adj" fmla="val 166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Spend time with supporters</a:t>
          </a:r>
        </a:p>
      </dsp:txBody>
      <dsp:txXfrm>
        <a:off x="1790079" y="2029355"/>
        <a:ext cx="3318217" cy="779185"/>
      </dsp:txXfrm>
    </dsp:sp>
    <dsp:sp modelId="{2F4BECE3-6017-4C44-8C13-D464CA1C132A}">
      <dsp:nvSpPr>
        <dsp:cNvPr id="0" name=""/>
        <dsp:cNvSpPr/>
      </dsp:nvSpPr>
      <dsp:spPr>
        <a:xfrm>
          <a:off x="832603" y="2954321"/>
          <a:ext cx="863505" cy="863505"/>
        </a:xfrm>
        <a:prstGeom prst="roundRect">
          <a:avLst>
            <a:gd name="adj" fmla="val 1667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0D0DE3-8311-496D-8ED6-765E95AC6741}">
      <dsp:nvSpPr>
        <dsp:cNvPr id="0" name=""/>
        <dsp:cNvSpPr/>
      </dsp:nvSpPr>
      <dsp:spPr>
        <a:xfrm>
          <a:off x="1747919" y="2954321"/>
          <a:ext cx="3402537" cy="863505"/>
        </a:xfrm>
        <a:prstGeom prst="roundRect">
          <a:avLst>
            <a:gd name="adj" fmla="val 166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Don’t be a martyr</a:t>
          </a:r>
        </a:p>
      </dsp:txBody>
      <dsp:txXfrm>
        <a:off x="1790079" y="2996481"/>
        <a:ext cx="3318217" cy="779185"/>
      </dsp:txXfrm>
    </dsp:sp>
    <dsp:sp modelId="{F1539B2A-1BA6-46E6-8FDF-A564E4E94407}">
      <dsp:nvSpPr>
        <dsp:cNvPr id="0" name=""/>
        <dsp:cNvSpPr/>
      </dsp:nvSpPr>
      <dsp:spPr>
        <a:xfrm>
          <a:off x="832603" y="3921447"/>
          <a:ext cx="863505" cy="863505"/>
        </a:xfrm>
        <a:prstGeom prst="roundRect">
          <a:avLst>
            <a:gd name="adj" fmla="val 1667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375B61-8149-4646-9B66-B13BB35EAB01}">
      <dsp:nvSpPr>
        <dsp:cNvPr id="0" name=""/>
        <dsp:cNvSpPr/>
      </dsp:nvSpPr>
      <dsp:spPr>
        <a:xfrm>
          <a:off x="1747919" y="3921447"/>
          <a:ext cx="3402537" cy="863505"/>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Practice mindfulness</a:t>
          </a:r>
        </a:p>
      </dsp:txBody>
      <dsp:txXfrm>
        <a:off x="1790079" y="3963607"/>
        <a:ext cx="3318217" cy="77918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AB3F2E-5ABC-4E10-A4D8-DE722010874A}">
      <dsp:nvSpPr>
        <dsp:cNvPr id="0" name=""/>
        <dsp:cNvSpPr/>
      </dsp:nvSpPr>
      <dsp:spPr>
        <a:xfrm>
          <a:off x="921980" y="1105"/>
          <a:ext cx="4781356" cy="8422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ctr" defTabSz="1600200">
            <a:lnSpc>
              <a:spcPct val="90000"/>
            </a:lnSpc>
            <a:spcBef>
              <a:spcPct val="0"/>
            </a:spcBef>
            <a:spcAft>
              <a:spcPct val="35000"/>
            </a:spcAft>
            <a:buNone/>
          </a:pPr>
          <a:r>
            <a:rPr lang="en-US" sz="3600" kern="1200" dirty="0"/>
            <a:t>Build your community</a:t>
          </a:r>
        </a:p>
      </dsp:txBody>
      <dsp:txXfrm>
        <a:off x="946648" y="25773"/>
        <a:ext cx="4732020" cy="792892"/>
      </dsp:txXfrm>
    </dsp:sp>
    <dsp:sp modelId="{F55C3908-1119-44CC-9AD7-61940A5BBC19}">
      <dsp:nvSpPr>
        <dsp:cNvPr id="0" name=""/>
        <dsp:cNvSpPr/>
      </dsp:nvSpPr>
      <dsp:spPr>
        <a:xfrm>
          <a:off x="921980" y="994935"/>
          <a:ext cx="842228" cy="842228"/>
        </a:xfrm>
        <a:prstGeom prst="roundRect">
          <a:avLst>
            <a:gd name="adj" fmla="val 1667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A0BB77-BEFD-4EC1-AE6A-E2F93489E08E}">
      <dsp:nvSpPr>
        <dsp:cNvPr id="0" name=""/>
        <dsp:cNvSpPr/>
      </dsp:nvSpPr>
      <dsp:spPr>
        <a:xfrm>
          <a:off x="1814742" y="994935"/>
          <a:ext cx="3888594" cy="842228"/>
        </a:xfrm>
        <a:prstGeom prst="roundRect">
          <a:avLst>
            <a:gd name="adj" fmla="val 166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Identify key influencers</a:t>
          </a:r>
        </a:p>
      </dsp:txBody>
      <dsp:txXfrm>
        <a:off x="1855864" y="1036057"/>
        <a:ext cx="3806350" cy="759984"/>
      </dsp:txXfrm>
    </dsp:sp>
    <dsp:sp modelId="{644F550A-89FB-4E5A-8C2F-E50777E2D94D}">
      <dsp:nvSpPr>
        <dsp:cNvPr id="0" name=""/>
        <dsp:cNvSpPr/>
      </dsp:nvSpPr>
      <dsp:spPr>
        <a:xfrm>
          <a:off x="921980" y="1938231"/>
          <a:ext cx="842228" cy="842228"/>
        </a:xfrm>
        <a:prstGeom prst="roundRect">
          <a:avLst>
            <a:gd name="adj" fmla="val 1667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9613A8-7A70-42B1-A6FD-8796B862414E}">
      <dsp:nvSpPr>
        <dsp:cNvPr id="0" name=""/>
        <dsp:cNvSpPr/>
      </dsp:nvSpPr>
      <dsp:spPr>
        <a:xfrm>
          <a:off x="1814742" y="1938231"/>
          <a:ext cx="3888594" cy="842228"/>
        </a:xfrm>
        <a:prstGeom prst="roundRect">
          <a:avLst>
            <a:gd name="adj" fmla="val 166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Find a leader to champion</a:t>
          </a:r>
        </a:p>
      </dsp:txBody>
      <dsp:txXfrm>
        <a:off x="1855864" y="1979353"/>
        <a:ext cx="3806350" cy="759984"/>
      </dsp:txXfrm>
    </dsp:sp>
    <dsp:sp modelId="{2F4BECE3-6017-4C44-8C13-D464CA1C132A}">
      <dsp:nvSpPr>
        <dsp:cNvPr id="0" name=""/>
        <dsp:cNvSpPr/>
      </dsp:nvSpPr>
      <dsp:spPr>
        <a:xfrm>
          <a:off x="921980" y="2881527"/>
          <a:ext cx="842228" cy="842228"/>
        </a:xfrm>
        <a:prstGeom prst="roundRect">
          <a:avLst>
            <a:gd name="adj" fmla="val 1667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0D0DE3-8311-496D-8ED6-765E95AC6741}">
      <dsp:nvSpPr>
        <dsp:cNvPr id="0" name=""/>
        <dsp:cNvSpPr/>
      </dsp:nvSpPr>
      <dsp:spPr>
        <a:xfrm>
          <a:off x="1814742" y="2881527"/>
          <a:ext cx="3888594" cy="842228"/>
        </a:xfrm>
        <a:prstGeom prst="roundRect">
          <a:avLst>
            <a:gd name="adj" fmla="val 166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Deepen your network</a:t>
          </a:r>
        </a:p>
      </dsp:txBody>
      <dsp:txXfrm>
        <a:off x="1855864" y="2922649"/>
        <a:ext cx="3806350" cy="759984"/>
      </dsp:txXfrm>
    </dsp:sp>
    <dsp:sp modelId="{F1539B2A-1BA6-46E6-8FDF-A564E4E94407}">
      <dsp:nvSpPr>
        <dsp:cNvPr id="0" name=""/>
        <dsp:cNvSpPr/>
      </dsp:nvSpPr>
      <dsp:spPr>
        <a:xfrm>
          <a:off x="921980" y="3824823"/>
          <a:ext cx="842228" cy="842228"/>
        </a:xfrm>
        <a:prstGeom prst="roundRect">
          <a:avLst>
            <a:gd name="adj" fmla="val 16670"/>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375B61-8149-4646-9B66-B13BB35EAB01}">
      <dsp:nvSpPr>
        <dsp:cNvPr id="0" name=""/>
        <dsp:cNvSpPr/>
      </dsp:nvSpPr>
      <dsp:spPr>
        <a:xfrm>
          <a:off x="1814742" y="3824823"/>
          <a:ext cx="3888594" cy="842228"/>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Be a graceful warrior</a:t>
          </a:r>
        </a:p>
      </dsp:txBody>
      <dsp:txXfrm>
        <a:off x="1855864" y="3865945"/>
        <a:ext cx="3806350" cy="75998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6704BE-617F-4C28-984F-0F3273681185}">
      <dsp:nvSpPr>
        <dsp:cNvPr id="0" name=""/>
        <dsp:cNvSpPr/>
      </dsp:nvSpPr>
      <dsp:spPr>
        <a:xfrm>
          <a:off x="1635" y="0"/>
          <a:ext cx="2544907" cy="3560064"/>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rgbClr val="005A84"/>
              </a:solidFill>
            </a:rPr>
            <a:t>Individual Development</a:t>
          </a:r>
        </a:p>
      </dsp:txBody>
      <dsp:txXfrm>
        <a:off x="1635" y="1424025"/>
        <a:ext cx="2544907" cy="1424025"/>
      </dsp:txXfrm>
    </dsp:sp>
    <dsp:sp modelId="{27678934-418B-48E1-AF3A-355CFF636B50}">
      <dsp:nvSpPr>
        <dsp:cNvPr id="0" name=""/>
        <dsp:cNvSpPr/>
      </dsp:nvSpPr>
      <dsp:spPr>
        <a:xfrm>
          <a:off x="681338" y="213603"/>
          <a:ext cx="1185501" cy="118550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DB0334B-2C03-4063-A872-1EE987097CB4}">
      <dsp:nvSpPr>
        <dsp:cNvPr id="0" name=""/>
        <dsp:cNvSpPr/>
      </dsp:nvSpPr>
      <dsp:spPr>
        <a:xfrm>
          <a:off x="2622890" y="0"/>
          <a:ext cx="2544907" cy="3560064"/>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rgbClr val="005A84"/>
              </a:solidFill>
            </a:rPr>
            <a:t>Leadership Development</a:t>
          </a:r>
        </a:p>
      </dsp:txBody>
      <dsp:txXfrm>
        <a:off x="2622890" y="1424025"/>
        <a:ext cx="2544907" cy="1424025"/>
      </dsp:txXfrm>
    </dsp:sp>
    <dsp:sp modelId="{4A24590D-37AF-4668-B8CE-4BD6C9377E76}">
      <dsp:nvSpPr>
        <dsp:cNvPr id="0" name=""/>
        <dsp:cNvSpPr/>
      </dsp:nvSpPr>
      <dsp:spPr>
        <a:xfrm>
          <a:off x="3302593" y="213603"/>
          <a:ext cx="1185501" cy="1185501"/>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7000" r="-17000"/>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FBBF8D9-1F78-4DBB-9C90-9F0B98C0CE3A}">
      <dsp:nvSpPr>
        <dsp:cNvPr id="0" name=""/>
        <dsp:cNvSpPr/>
      </dsp:nvSpPr>
      <dsp:spPr>
        <a:xfrm>
          <a:off x="5244144" y="0"/>
          <a:ext cx="2544907" cy="3560064"/>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rgbClr val="005A84"/>
              </a:solidFill>
            </a:rPr>
            <a:t>Organizational Development</a:t>
          </a:r>
        </a:p>
      </dsp:txBody>
      <dsp:txXfrm>
        <a:off x="5244144" y="1424025"/>
        <a:ext cx="2544907" cy="1424025"/>
      </dsp:txXfrm>
    </dsp:sp>
    <dsp:sp modelId="{A0D67D0D-D687-4B03-BEDE-77D097AB8EE3}">
      <dsp:nvSpPr>
        <dsp:cNvPr id="0" name=""/>
        <dsp:cNvSpPr/>
      </dsp:nvSpPr>
      <dsp:spPr>
        <a:xfrm>
          <a:off x="5923847" y="213603"/>
          <a:ext cx="1185501" cy="1185501"/>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F893C10-65BF-43E1-98F7-CB5D9E70764D}">
      <dsp:nvSpPr>
        <dsp:cNvPr id="0" name=""/>
        <dsp:cNvSpPr/>
      </dsp:nvSpPr>
      <dsp:spPr>
        <a:xfrm>
          <a:off x="311627" y="2848051"/>
          <a:ext cx="7167432" cy="534009"/>
        </a:xfrm>
        <a:prstGeom prst="leftRightArrow">
          <a:avLst/>
        </a:prstGeom>
        <a:solidFill>
          <a:srgbClr val="005A8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4880AB-A363-4D84-9111-B377368E4F0D}">
      <dsp:nvSpPr>
        <dsp:cNvPr id="0" name=""/>
        <dsp:cNvSpPr/>
      </dsp:nvSpPr>
      <dsp:spPr>
        <a:xfrm rot="5400000">
          <a:off x="4454956" y="-2308130"/>
          <a:ext cx="1028104" cy="5905286"/>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To look at something in a new way</a:t>
          </a:r>
        </a:p>
      </dsp:txBody>
      <dsp:txXfrm rot="-5400000">
        <a:off x="2016365" y="180649"/>
        <a:ext cx="5855098" cy="927728"/>
      </dsp:txXfrm>
    </dsp:sp>
    <dsp:sp modelId="{8E3E4734-42D6-46D6-A008-759F849159AB}">
      <dsp:nvSpPr>
        <dsp:cNvPr id="0" name=""/>
        <dsp:cNvSpPr/>
      </dsp:nvSpPr>
      <dsp:spPr>
        <a:xfrm>
          <a:off x="41247" y="1947"/>
          <a:ext cx="1975117" cy="128513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kern="1200" dirty="0"/>
            <a:t>Reframing</a:t>
          </a:r>
        </a:p>
      </dsp:txBody>
      <dsp:txXfrm>
        <a:off x="103982" y="64682"/>
        <a:ext cx="1849647" cy="1159660"/>
      </dsp:txXfrm>
    </dsp:sp>
    <dsp:sp modelId="{3C0604B8-D71A-4430-B8B7-D1B87F652D00}">
      <dsp:nvSpPr>
        <dsp:cNvPr id="0" name=""/>
        <dsp:cNvSpPr/>
      </dsp:nvSpPr>
      <dsp:spPr>
        <a:xfrm rot="5400000">
          <a:off x="4454956" y="-958743"/>
          <a:ext cx="1028104" cy="5905286"/>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To avoid or go around obstacles</a:t>
          </a:r>
        </a:p>
      </dsp:txBody>
      <dsp:txXfrm rot="-5400000">
        <a:off x="2016365" y="1530036"/>
        <a:ext cx="5855098" cy="927728"/>
      </dsp:txXfrm>
    </dsp:sp>
    <dsp:sp modelId="{D4E0F2E9-0DFB-4BAF-B8C0-AF711F006532}">
      <dsp:nvSpPr>
        <dsp:cNvPr id="0" name=""/>
        <dsp:cNvSpPr/>
      </dsp:nvSpPr>
      <dsp:spPr>
        <a:xfrm>
          <a:off x="41247" y="1351334"/>
          <a:ext cx="1975117" cy="128513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kern="1200" dirty="0"/>
            <a:t>Navigating</a:t>
          </a:r>
        </a:p>
      </dsp:txBody>
      <dsp:txXfrm>
        <a:off x="103982" y="1414069"/>
        <a:ext cx="1849647" cy="1159660"/>
      </dsp:txXfrm>
    </dsp:sp>
    <dsp:sp modelId="{9AF7CD5D-90D6-48EE-9AF7-646AFD6459BB}">
      <dsp:nvSpPr>
        <dsp:cNvPr id="0" name=""/>
        <dsp:cNvSpPr/>
      </dsp:nvSpPr>
      <dsp:spPr>
        <a:xfrm rot="5400000">
          <a:off x="4454956" y="390644"/>
          <a:ext cx="1028104" cy="5905286"/>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To create change for self and others</a:t>
          </a:r>
        </a:p>
      </dsp:txBody>
      <dsp:txXfrm rot="-5400000">
        <a:off x="2016365" y="2879423"/>
        <a:ext cx="5855098" cy="927728"/>
      </dsp:txXfrm>
    </dsp:sp>
    <dsp:sp modelId="{9FF26C22-8A3F-46B9-B283-C62F5041D36C}">
      <dsp:nvSpPr>
        <dsp:cNvPr id="0" name=""/>
        <dsp:cNvSpPr/>
      </dsp:nvSpPr>
      <dsp:spPr>
        <a:xfrm>
          <a:off x="41247" y="2700721"/>
          <a:ext cx="1975117" cy="128513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kern="1200" dirty="0"/>
            <a:t>Advocating</a:t>
          </a:r>
        </a:p>
      </dsp:txBody>
      <dsp:txXfrm>
        <a:off x="103982" y="2763456"/>
        <a:ext cx="1849647" cy="115966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5769D8-DB5D-4C15-953F-4930727CA421}">
      <dsp:nvSpPr>
        <dsp:cNvPr id="0" name=""/>
        <dsp:cNvSpPr/>
      </dsp:nvSpPr>
      <dsp:spPr>
        <a:xfrm rot="10800000">
          <a:off x="967050" y="838"/>
          <a:ext cx="2854068" cy="992674"/>
        </a:xfrm>
        <a:prstGeom prst="homePlat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7742" tIns="76200" rIns="142240" bIns="76200" numCol="1" spcCol="1270" anchor="ctr" anchorCtr="0">
          <a:noAutofit/>
        </a:bodyPr>
        <a:lstStyle/>
        <a:p>
          <a:pPr marL="0" lvl="0" indent="0" algn="l" defTabSz="889000">
            <a:lnSpc>
              <a:spcPct val="90000"/>
            </a:lnSpc>
            <a:spcBef>
              <a:spcPct val="0"/>
            </a:spcBef>
            <a:spcAft>
              <a:spcPct val="35000"/>
            </a:spcAft>
            <a:buNone/>
          </a:pPr>
          <a:r>
            <a:rPr lang="en-US" sz="2000" kern="1200" dirty="0"/>
            <a:t>What did you learn?</a:t>
          </a:r>
        </a:p>
      </dsp:txBody>
      <dsp:txXfrm rot="10800000">
        <a:off x="1215218" y="838"/>
        <a:ext cx="2605900" cy="992674"/>
      </dsp:txXfrm>
    </dsp:sp>
    <dsp:sp modelId="{E0715427-D1A5-4368-94E6-274B10C0340F}">
      <dsp:nvSpPr>
        <dsp:cNvPr id="0" name=""/>
        <dsp:cNvSpPr/>
      </dsp:nvSpPr>
      <dsp:spPr>
        <a:xfrm>
          <a:off x="470713" y="838"/>
          <a:ext cx="992674" cy="992674"/>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F026930-A775-424C-A883-ECA8904E0007}">
      <dsp:nvSpPr>
        <dsp:cNvPr id="0" name=""/>
        <dsp:cNvSpPr/>
      </dsp:nvSpPr>
      <dsp:spPr>
        <a:xfrm rot="10800000">
          <a:off x="967050" y="1289834"/>
          <a:ext cx="2854068" cy="992674"/>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7742" tIns="76200" rIns="142240" bIns="76200" numCol="1" spcCol="1270" anchor="ctr" anchorCtr="0">
          <a:noAutofit/>
        </a:bodyPr>
        <a:lstStyle/>
        <a:p>
          <a:pPr marL="0" lvl="0" indent="0" algn="l" defTabSz="889000">
            <a:lnSpc>
              <a:spcPct val="90000"/>
            </a:lnSpc>
            <a:spcBef>
              <a:spcPct val="0"/>
            </a:spcBef>
            <a:spcAft>
              <a:spcPct val="35000"/>
            </a:spcAft>
            <a:buNone/>
          </a:pPr>
          <a:r>
            <a:rPr lang="en-US" sz="2000" kern="1200" dirty="0"/>
            <a:t>How did it feel to share/listen?</a:t>
          </a:r>
        </a:p>
      </dsp:txBody>
      <dsp:txXfrm rot="10800000">
        <a:off x="1215218" y="1289834"/>
        <a:ext cx="2605900" cy="992674"/>
      </dsp:txXfrm>
    </dsp:sp>
    <dsp:sp modelId="{652ADEF4-A121-47D0-A1F6-A6B75257BD85}">
      <dsp:nvSpPr>
        <dsp:cNvPr id="0" name=""/>
        <dsp:cNvSpPr/>
      </dsp:nvSpPr>
      <dsp:spPr>
        <a:xfrm>
          <a:off x="470713" y="1289834"/>
          <a:ext cx="992674" cy="992674"/>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798094E-F25F-4B00-B2D0-0FA70CBC6AE5}">
      <dsp:nvSpPr>
        <dsp:cNvPr id="0" name=""/>
        <dsp:cNvSpPr/>
      </dsp:nvSpPr>
      <dsp:spPr>
        <a:xfrm rot="10800000">
          <a:off x="977953" y="2579668"/>
          <a:ext cx="2854068" cy="992674"/>
        </a:xfrm>
        <a:prstGeom prst="homePlat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7742" tIns="76200" rIns="142240" bIns="76200" numCol="1" spcCol="1270" anchor="ctr" anchorCtr="0">
          <a:noAutofit/>
        </a:bodyPr>
        <a:lstStyle/>
        <a:p>
          <a:pPr marL="0" lvl="0" indent="0" algn="l" defTabSz="889000">
            <a:lnSpc>
              <a:spcPct val="90000"/>
            </a:lnSpc>
            <a:spcBef>
              <a:spcPct val="0"/>
            </a:spcBef>
            <a:spcAft>
              <a:spcPct val="35000"/>
            </a:spcAft>
            <a:buNone/>
          </a:pPr>
          <a:r>
            <a:rPr lang="en-US" sz="2000" kern="1200" dirty="0"/>
            <a:t>How does this apply to your role as a Lead?</a:t>
          </a:r>
        </a:p>
      </dsp:txBody>
      <dsp:txXfrm rot="10800000">
        <a:off x="1226121" y="2579668"/>
        <a:ext cx="2605900" cy="992674"/>
      </dsp:txXfrm>
    </dsp:sp>
    <dsp:sp modelId="{2B66CB0D-9CB6-488B-8498-7AC2C7515571}">
      <dsp:nvSpPr>
        <dsp:cNvPr id="0" name=""/>
        <dsp:cNvSpPr/>
      </dsp:nvSpPr>
      <dsp:spPr>
        <a:xfrm>
          <a:off x="470713" y="2578829"/>
          <a:ext cx="992674" cy="992674"/>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A7232-D652-4E54-88FB-A534F63DC8D4}">
      <dsp:nvSpPr>
        <dsp:cNvPr id="0" name=""/>
        <dsp:cNvSpPr/>
      </dsp:nvSpPr>
      <dsp:spPr>
        <a:xfrm>
          <a:off x="2693991" y="0"/>
          <a:ext cx="4040987" cy="611099"/>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b="0" kern="1200" dirty="0"/>
            <a:t>Identify a goal</a:t>
          </a:r>
        </a:p>
      </dsp:txBody>
      <dsp:txXfrm>
        <a:off x="2693991" y="76387"/>
        <a:ext cx="3811825" cy="458325"/>
      </dsp:txXfrm>
    </dsp:sp>
    <dsp:sp modelId="{C49E9A6D-A1AA-41D2-A5D2-C671210697FA}">
      <dsp:nvSpPr>
        <dsp:cNvPr id="0" name=""/>
        <dsp:cNvSpPr/>
      </dsp:nvSpPr>
      <dsp:spPr>
        <a:xfrm>
          <a:off x="0" y="1962"/>
          <a:ext cx="2693991" cy="61109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1</a:t>
          </a:r>
        </a:p>
      </dsp:txBody>
      <dsp:txXfrm>
        <a:off x="29831" y="31793"/>
        <a:ext cx="2634329" cy="551437"/>
      </dsp:txXfrm>
    </dsp:sp>
    <dsp:sp modelId="{8D61D8EC-7F29-4998-8E4F-F8CC9FCC0D82}">
      <dsp:nvSpPr>
        <dsp:cNvPr id="0" name=""/>
        <dsp:cNvSpPr/>
      </dsp:nvSpPr>
      <dsp:spPr>
        <a:xfrm>
          <a:off x="2693991" y="674171"/>
          <a:ext cx="4040987" cy="611099"/>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Write down action steps</a:t>
          </a:r>
        </a:p>
      </dsp:txBody>
      <dsp:txXfrm>
        <a:off x="2693991" y="750558"/>
        <a:ext cx="3811825" cy="458325"/>
      </dsp:txXfrm>
    </dsp:sp>
    <dsp:sp modelId="{5C747845-B5AF-4D15-A0F4-C3B90FD0CFED}">
      <dsp:nvSpPr>
        <dsp:cNvPr id="0" name=""/>
        <dsp:cNvSpPr/>
      </dsp:nvSpPr>
      <dsp:spPr>
        <a:xfrm>
          <a:off x="0" y="674171"/>
          <a:ext cx="2693991" cy="61109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2</a:t>
          </a:r>
        </a:p>
      </dsp:txBody>
      <dsp:txXfrm>
        <a:off x="29831" y="704002"/>
        <a:ext cx="2634329" cy="551437"/>
      </dsp:txXfrm>
    </dsp:sp>
    <dsp:sp modelId="{8D67F6E5-F3D6-449E-A530-52CBAC7AE0FF}">
      <dsp:nvSpPr>
        <dsp:cNvPr id="0" name=""/>
        <dsp:cNvSpPr/>
      </dsp:nvSpPr>
      <dsp:spPr>
        <a:xfrm>
          <a:off x="2693991" y="1346380"/>
          <a:ext cx="4040987" cy="611099"/>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Rank order by risk/fear</a:t>
          </a:r>
        </a:p>
      </dsp:txBody>
      <dsp:txXfrm>
        <a:off x="2693991" y="1422767"/>
        <a:ext cx="3811825" cy="458325"/>
      </dsp:txXfrm>
    </dsp:sp>
    <dsp:sp modelId="{A0EC1345-3C8B-42C2-8361-8A74661DFB2A}">
      <dsp:nvSpPr>
        <dsp:cNvPr id="0" name=""/>
        <dsp:cNvSpPr/>
      </dsp:nvSpPr>
      <dsp:spPr>
        <a:xfrm>
          <a:off x="0" y="1346380"/>
          <a:ext cx="2693991" cy="61109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3</a:t>
          </a:r>
        </a:p>
      </dsp:txBody>
      <dsp:txXfrm>
        <a:off x="29831" y="1376211"/>
        <a:ext cx="2634329" cy="551437"/>
      </dsp:txXfrm>
    </dsp:sp>
    <dsp:sp modelId="{4A834849-132F-41B5-AF52-287C4B392988}">
      <dsp:nvSpPr>
        <dsp:cNvPr id="0" name=""/>
        <dsp:cNvSpPr/>
      </dsp:nvSpPr>
      <dsp:spPr>
        <a:xfrm>
          <a:off x="2693991" y="2018590"/>
          <a:ext cx="4040987" cy="611099"/>
        </a:xfrm>
        <a:prstGeom prst="rightArrow">
          <a:avLst>
            <a:gd name="adj1" fmla="val 75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Chart along a continuum</a:t>
          </a:r>
        </a:p>
      </dsp:txBody>
      <dsp:txXfrm>
        <a:off x="2693991" y="2094977"/>
        <a:ext cx="3811825" cy="458325"/>
      </dsp:txXfrm>
    </dsp:sp>
    <dsp:sp modelId="{BE2925B8-5C05-4C7D-A38B-398436ABA87B}">
      <dsp:nvSpPr>
        <dsp:cNvPr id="0" name=""/>
        <dsp:cNvSpPr/>
      </dsp:nvSpPr>
      <dsp:spPr>
        <a:xfrm>
          <a:off x="0" y="2018590"/>
          <a:ext cx="2693991" cy="61109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4</a:t>
          </a:r>
        </a:p>
      </dsp:txBody>
      <dsp:txXfrm>
        <a:off x="29831" y="2048421"/>
        <a:ext cx="2634329" cy="551437"/>
      </dsp:txXfrm>
    </dsp:sp>
    <dsp:sp modelId="{1BCA66AE-A343-43C0-921B-C03222B114FF}">
      <dsp:nvSpPr>
        <dsp:cNvPr id="0" name=""/>
        <dsp:cNvSpPr/>
      </dsp:nvSpPr>
      <dsp:spPr>
        <a:xfrm>
          <a:off x="2693991" y="2690799"/>
          <a:ext cx="4040987" cy="611099"/>
        </a:xfrm>
        <a:prstGeom prst="rightArrow">
          <a:avLst>
            <a:gd name="adj1" fmla="val 75000"/>
            <a:gd name="adj2" fmla="val 50000"/>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Take 1 action in 1 week</a:t>
          </a:r>
        </a:p>
      </dsp:txBody>
      <dsp:txXfrm>
        <a:off x="2693991" y="2767186"/>
        <a:ext cx="3811825" cy="458325"/>
      </dsp:txXfrm>
    </dsp:sp>
    <dsp:sp modelId="{D0C44558-C85B-45F6-B10C-607D080B2DE3}">
      <dsp:nvSpPr>
        <dsp:cNvPr id="0" name=""/>
        <dsp:cNvSpPr/>
      </dsp:nvSpPr>
      <dsp:spPr>
        <a:xfrm>
          <a:off x="0" y="2690799"/>
          <a:ext cx="2693991" cy="61109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 Step 5</a:t>
          </a:r>
        </a:p>
      </dsp:txBody>
      <dsp:txXfrm>
        <a:off x="29831" y="2720630"/>
        <a:ext cx="2634329" cy="551437"/>
      </dsp:txXfrm>
    </dsp:sp>
    <dsp:sp modelId="{90792AAE-8A6E-48C0-9D65-60B1A578DC5F}">
      <dsp:nvSpPr>
        <dsp:cNvPr id="0" name=""/>
        <dsp:cNvSpPr/>
      </dsp:nvSpPr>
      <dsp:spPr>
        <a:xfrm>
          <a:off x="2694649" y="3485482"/>
          <a:ext cx="4037041" cy="611099"/>
        </a:xfrm>
        <a:prstGeom prst="rightArrow">
          <a:avLst>
            <a:gd name="adj1" fmla="val 75000"/>
            <a:gd name="adj2" fmla="val 50000"/>
          </a:avLst>
        </a:prstGeom>
        <a:solidFill>
          <a:srgbClr val="004260">
            <a:alpha val="34902"/>
          </a:srgb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solidFill>
                <a:schemeClr val="tx1"/>
              </a:solidFill>
            </a:rPr>
            <a:t>Deploy as Needed</a:t>
          </a:r>
        </a:p>
      </dsp:txBody>
      <dsp:txXfrm>
        <a:off x="2694649" y="3561869"/>
        <a:ext cx="3807879" cy="458325"/>
      </dsp:txXfrm>
    </dsp:sp>
    <dsp:sp modelId="{274D7E2C-F138-4505-8F3B-679B017D181F}">
      <dsp:nvSpPr>
        <dsp:cNvPr id="0" name=""/>
        <dsp:cNvSpPr/>
      </dsp:nvSpPr>
      <dsp:spPr>
        <a:xfrm>
          <a:off x="3288" y="3363009"/>
          <a:ext cx="2691360" cy="856046"/>
        </a:xfrm>
        <a:prstGeom prst="roundRect">
          <a:avLst/>
        </a:prstGeom>
        <a:solidFill>
          <a:srgbClr val="0042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100000"/>
            </a:lnSpc>
            <a:spcBef>
              <a:spcPct val="0"/>
            </a:spcBef>
            <a:spcAft>
              <a:spcPts val="0"/>
            </a:spcAft>
            <a:buNone/>
          </a:pPr>
          <a:r>
            <a:rPr lang="en-US" sz="2400" kern="1200" dirty="0"/>
            <a:t>Self-Compassion</a:t>
          </a:r>
        </a:p>
        <a:p>
          <a:pPr marL="0" lvl="0" indent="0" algn="ctr" defTabSz="1066800">
            <a:lnSpc>
              <a:spcPct val="100000"/>
            </a:lnSpc>
            <a:spcBef>
              <a:spcPct val="0"/>
            </a:spcBef>
            <a:spcAft>
              <a:spcPts val="0"/>
            </a:spcAft>
            <a:buNone/>
          </a:pPr>
          <a:r>
            <a:rPr lang="en-US" sz="2400" kern="1200" dirty="0"/>
            <a:t>Safety Net</a:t>
          </a:r>
        </a:p>
      </dsp:txBody>
      <dsp:txXfrm>
        <a:off x="45077" y="3404798"/>
        <a:ext cx="2607782" cy="77246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0144F4-9CB6-4C1A-A66F-6D7DCA5B2CF7}">
      <dsp:nvSpPr>
        <dsp:cNvPr id="0" name=""/>
        <dsp:cNvSpPr/>
      </dsp:nvSpPr>
      <dsp:spPr>
        <a:xfrm rot="5400000">
          <a:off x="226" y="743467"/>
          <a:ext cx="2944007" cy="2944460"/>
        </a:xfrm>
        <a:prstGeom prst="blockArc">
          <a:avLst>
            <a:gd name="adj1" fmla="val 13500000"/>
            <a:gd name="adj2" fmla="val 18900000"/>
            <a:gd name="adj3" fmla="val 496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A45992-C85A-40E2-A88A-E1337BE626BF}">
      <dsp:nvSpPr>
        <dsp:cNvPr id="0" name=""/>
        <dsp:cNvSpPr/>
      </dsp:nvSpPr>
      <dsp:spPr>
        <a:xfrm rot="16200000">
          <a:off x="3030213" y="743467"/>
          <a:ext cx="2944007" cy="2944460"/>
        </a:xfrm>
        <a:prstGeom prst="blockArc">
          <a:avLst>
            <a:gd name="adj1" fmla="val 13500000"/>
            <a:gd name="adj2" fmla="val 18900000"/>
            <a:gd name="adj3" fmla="val 496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4BA815-03A7-4FB0-ACA4-0415EDB33035}">
      <dsp:nvSpPr>
        <dsp:cNvPr id="0" name=""/>
        <dsp:cNvSpPr/>
      </dsp:nvSpPr>
      <dsp:spPr>
        <a:xfrm>
          <a:off x="3378333" y="3301019"/>
          <a:ext cx="2235295" cy="5889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Inclusion</a:t>
          </a:r>
        </a:p>
      </dsp:txBody>
      <dsp:txXfrm>
        <a:off x="3378333" y="3301019"/>
        <a:ext cx="2235295" cy="588990"/>
      </dsp:txXfrm>
    </dsp:sp>
    <dsp:sp modelId="{2F93AB4C-698B-45DE-B6B8-F0900C31B722}">
      <dsp:nvSpPr>
        <dsp:cNvPr id="0" name=""/>
        <dsp:cNvSpPr/>
      </dsp:nvSpPr>
      <dsp:spPr>
        <a:xfrm rot="5400000">
          <a:off x="2935777" y="743467"/>
          <a:ext cx="2944007" cy="2944460"/>
        </a:xfrm>
        <a:prstGeom prst="blockArc">
          <a:avLst>
            <a:gd name="adj1" fmla="val 13500000"/>
            <a:gd name="adj2" fmla="val 18900000"/>
            <a:gd name="adj3" fmla="val 496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9528AA-ADEE-439A-A75D-27A57A92D1AE}">
      <dsp:nvSpPr>
        <dsp:cNvPr id="0" name=""/>
        <dsp:cNvSpPr/>
      </dsp:nvSpPr>
      <dsp:spPr>
        <a:xfrm rot="16200000">
          <a:off x="5964874" y="743467"/>
          <a:ext cx="2944007" cy="2944460"/>
        </a:xfrm>
        <a:prstGeom prst="blockArc">
          <a:avLst>
            <a:gd name="adj1" fmla="val 13500000"/>
            <a:gd name="adj2" fmla="val 18900000"/>
            <a:gd name="adj3" fmla="val 496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DD098C-A277-42FB-80C6-B9447CEA7998}">
      <dsp:nvSpPr>
        <dsp:cNvPr id="0" name=""/>
        <dsp:cNvSpPr/>
      </dsp:nvSpPr>
      <dsp:spPr>
        <a:xfrm>
          <a:off x="6098284" y="3301019"/>
          <a:ext cx="2235295" cy="5889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Belonging</a:t>
          </a:r>
        </a:p>
      </dsp:txBody>
      <dsp:txXfrm>
        <a:off x="6098284" y="3301019"/>
        <a:ext cx="2235295" cy="588990"/>
      </dsp:txXfrm>
    </dsp:sp>
    <dsp:sp modelId="{27296F61-2E15-4E7B-B61A-7337DE1DCA3A}">
      <dsp:nvSpPr>
        <dsp:cNvPr id="0" name=""/>
        <dsp:cNvSpPr/>
      </dsp:nvSpPr>
      <dsp:spPr>
        <a:xfrm>
          <a:off x="3844096" y="1138845"/>
          <a:ext cx="1239711" cy="1239711"/>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t>Welcomed</a:t>
          </a:r>
        </a:p>
      </dsp:txBody>
      <dsp:txXfrm>
        <a:off x="4009391" y="1355795"/>
        <a:ext cx="909121" cy="557870"/>
      </dsp:txXfrm>
    </dsp:sp>
    <dsp:sp modelId="{31533069-C0D8-46F9-B707-D01E708B5028}">
      <dsp:nvSpPr>
        <dsp:cNvPr id="0" name=""/>
        <dsp:cNvSpPr/>
      </dsp:nvSpPr>
      <dsp:spPr>
        <a:xfrm>
          <a:off x="4291425" y="1913665"/>
          <a:ext cx="1239711" cy="1239711"/>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t>Affirmed</a:t>
          </a:r>
        </a:p>
      </dsp:txBody>
      <dsp:txXfrm>
        <a:off x="4670570" y="2233924"/>
        <a:ext cx="743826" cy="681841"/>
      </dsp:txXfrm>
    </dsp:sp>
    <dsp:sp modelId="{9C99AAD2-455A-4D8D-AB67-7D54A8388AA1}">
      <dsp:nvSpPr>
        <dsp:cNvPr id="0" name=""/>
        <dsp:cNvSpPr/>
      </dsp:nvSpPr>
      <dsp:spPr>
        <a:xfrm>
          <a:off x="3396767" y="1913665"/>
          <a:ext cx="1239711" cy="1239711"/>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a:t>Valued</a:t>
          </a:r>
          <a:endParaRPr lang="en-US" sz="1600" kern="1200" dirty="0"/>
        </a:p>
      </dsp:txBody>
      <dsp:txXfrm>
        <a:off x="3513506" y="2233924"/>
        <a:ext cx="743826" cy="681841"/>
      </dsp:txXfrm>
    </dsp:sp>
    <dsp:sp modelId="{4820299D-7487-42B5-AA5B-64C2D508277D}">
      <dsp:nvSpPr>
        <dsp:cNvPr id="0" name=""/>
        <dsp:cNvSpPr/>
      </dsp:nvSpPr>
      <dsp:spPr>
        <a:xfrm>
          <a:off x="849190" y="1190612"/>
          <a:ext cx="932834" cy="932856"/>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Race</a:t>
          </a:r>
        </a:p>
      </dsp:txBody>
      <dsp:txXfrm>
        <a:off x="985800" y="1327226"/>
        <a:ext cx="659614" cy="659628"/>
      </dsp:txXfrm>
    </dsp:sp>
    <dsp:sp modelId="{B2059B11-A2F3-47AD-BC77-F8D3677BCFDC}">
      <dsp:nvSpPr>
        <dsp:cNvPr id="0" name=""/>
        <dsp:cNvSpPr/>
      </dsp:nvSpPr>
      <dsp:spPr>
        <a:xfrm>
          <a:off x="505146" y="1970522"/>
          <a:ext cx="458215" cy="458032"/>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95D39914-A352-4C42-ABD1-E320BEC55CED}">
      <dsp:nvSpPr>
        <dsp:cNvPr id="0" name=""/>
        <dsp:cNvSpPr/>
      </dsp:nvSpPr>
      <dsp:spPr>
        <a:xfrm>
          <a:off x="1858577" y="1374108"/>
          <a:ext cx="266617" cy="266443"/>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BF8FFC5D-D862-49CB-9368-1A9D30DC4BF9}">
      <dsp:nvSpPr>
        <dsp:cNvPr id="0" name=""/>
        <dsp:cNvSpPr/>
      </dsp:nvSpPr>
      <dsp:spPr>
        <a:xfrm>
          <a:off x="1759497" y="1747777"/>
          <a:ext cx="932834" cy="932856"/>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Gender</a:t>
          </a:r>
        </a:p>
      </dsp:txBody>
      <dsp:txXfrm>
        <a:off x="1896107" y="1884391"/>
        <a:ext cx="659614" cy="659628"/>
      </dsp:txXfrm>
    </dsp:sp>
    <dsp:sp modelId="{C388B355-C1BA-422B-BD4B-077D6A0ABADF}">
      <dsp:nvSpPr>
        <dsp:cNvPr id="0" name=""/>
        <dsp:cNvSpPr/>
      </dsp:nvSpPr>
      <dsp:spPr>
        <a:xfrm>
          <a:off x="1857046" y="2737685"/>
          <a:ext cx="266617" cy="266443"/>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29AC8866-5899-41A5-A22C-FFA7484D930A}">
      <dsp:nvSpPr>
        <dsp:cNvPr id="0" name=""/>
        <dsp:cNvSpPr/>
      </dsp:nvSpPr>
      <dsp:spPr>
        <a:xfrm>
          <a:off x="865813" y="2280867"/>
          <a:ext cx="932834" cy="932856"/>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Class</a:t>
          </a:r>
        </a:p>
      </dsp:txBody>
      <dsp:txXfrm>
        <a:off x="1002423" y="2417481"/>
        <a:ext cx="659614" cy="659628"/>
      </dsp:txXfrm>
    </dsp:sp>
    <dsp:sp modelId="{A6E18A06-B935-45D4-8181-4913AA31714C}">
      <dsp:nvSpPr>
        <dsp:cNvPr id="0" name=""/>
        <dsp:cNvSpPr/>
      </dsp:nvSpPr>
      <dsp:spPr>
        <a:xfrm>
          <a:off x="6324209" y="1196410"/>
          <a:ext cx="2035236" cy="2034868"/>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Relationship</a:t>
          </a:r>
        </a:p>
      </dsp:txBody>
      <dsp:txXfrm>
        <a:off x="6622262" y="1494410"/>
        <a:ext cx="1439130" cy="1438868"/>
      </dsp:txXfrm>
    </dsp:sp>
    <dsp:sp modelId="{296F94D1-6665-472F-A4FA-1BED76DAD78A}">
      <dsp:nvSpPr>
        <dsp:cNvPr id="0" name=""/>
        <dsp:cNvSpPr/>
      </dsp:nvSpPr>
      <dsp:spPr>
        <a:xfrm>
          <a:off x="553255" y="3301019"/>
          <a:ext cx="2235295" cy="5889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Diversity</a:t>
          </a:r>
        </a:p>
      </dsp:txBody>
      <dsp:txXfrm>
        <a:off x="553255" y="3301019"/>
        <a:ext cx="2235295" cy="58899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9/3/layout/PhasedProcess">
  <dgm:title val=""/>
  <dgm:desc val=""/>
  <dgm:catLst>
    <dgm:cat type="process" pri="12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clrData>
  <dgm:layoutNode name="Name0">
    <dgm:varLst>
      <dgm:chMax val="3"/>
      <dgm:chPref val="3"/>
      <dgm:bulletEnabled val="1"/>
      <dgm:dir/>
      <dgm:animLvl val="lvl"/>
    </dgm:varLst>
    <dgm:shape xmlns:r="http://schemas.openxmlformats.org/officeDocument/2006/relationships" r:blip="">
      <dgm:adjLst/>
    </dgm:shape>
    <dgm:choose name="Name1">
      <dgm:if name="Name2" axis="ch" ptType="node" func="cnt" op="gte" val="3">
        <dgm:alg type="composite">
          <dgm:param type="ar" val="2.8316"/>
        </dgm:alg>
        <dgm:choose name="Name3">
          <dgm:if name="Name4" func="var" arg="dir" op="equ" val="norm">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parentText3"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rightChild" refType="primFontSz" refFor="des" refForName="parentText1" op="lte"/>
              <dgm:constr type="primFontSz" for="des" forName="rightChild" refType="primFontSz" refFor="des" refForName="parentText2" op="lte"/>
              <dgm:constr type="primFontSz" for="des" forName="rightChild"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0567"/>
              <dgm:constr type="t" for="ch" forName="leftComposite" refType="h" fact="0.1159"/>
              <dgm:constr type="w" for="ch" forName="leftComposite" refType="w" fact="0.2455"/>
              <dgm:constr type="h" for="ch" forName="leftComposite" refType="h" fact="0.6953"/>
              <dgm:constr type="l" for="ch" forName="middleComposite" refType="w" fact="0.365"/>
              <dgm:constr type="t" for="ch" forName="middleComposite" refType="h" fact="0.1545"/>
              <dgm:constr type="w" for="ch" forName="middleComposite" refType="w" fact="0.2728"/>
              <dgm:constr type="h" for="ch" forName="middleComposite" refType="h" fact="0.6567"/>
              <dgm:constr type="l" for="ch" forName="arc1" refType="w" fact="0"/>
              <dgm:constr type="t" for="ch" forName="arc1" refType="h" fact="0"/>
              <dgm:constr type="w" for="ch" forName="arc1" refType="w" fact="0.3305"/>
              <dgm:constr type="h" for="ch" forName="arc1" refType="h" fact="0.9357"/>
              <dgm:constr type="l" for="ch" forName="arc2" refType="w" fact="0.3295"/>
              <dgm:constr type="t" for="ch" forName="arc2" refType="h" fact="0"/>
              <dgm:constr type="w" for="ch" forName="arc2" refType="w" fact="0.3305"/>
              <dgm:constr type="h" for="ch" forName="arc2" refType="h" fact="0.9357"/>
              <dgm:constr type="l" for="ch" forName="arc3" refType="w" fact="0.3401"/>
              <dgm:constr type="t" for="ch" forName="arc3" refType="h" fact="0"/>
              <dgm:constr type="w" for="ch" forName="arc3" refType="w" fact="0.3305"/>
              <dgm:constr type="h" for="ch" forName="arc3" refType="h" fact="0.9357"/>
              <dgm:constr type="l" for="ch" forName="arc4" refType="w" fact="0.6695"/>
              <dgm:constr type="t" for="ch" forName="arc4" refType="h" fact="0"/>
              <dgm:constr type="w" for="ch" forName="arc4" refType="w" fact="0.3305"/>
              <dgm:constr type="h" for="ch" forName="arc4" refType="h" fact="0.9357"/>
              <dgm:constr type="l" for="ch" forName="rightChild" refType="w" fact="0.713"/>
              <dgm:constr type="t" for="ch" forName="rightChild" refType="h" fact="0.1934"/>
              <dgm:constr type="w" for="ch" forName="rightChild" refType="w" fact="0.193"/>
              <dgm:constr type="h" for="ch" forName="rightChild" refType="h" fact="0.5464"/>
              <dgm:constr type="l" for="ch" forName="parentText1" refType="w" fact="0.0621"/>
              <dgm:constr type="t" for="ch" forName="parentText1" refType="h" fact="0.8128"/>
              <dgm:constr type="w" for="ch" forName="parentText1" refType="w" fact="0.2509"/>
              <dgm:constr type="h" for="ch" forName="parentText1" refType="h" fact="0.1872"/>
              <dgm:constr type="l" for="ch" forName="parentText2" refType="w" fact="0.3792"/>
              <dgm:constr type="t" for="ch" forName="parentText2" refType="h" fact="0.8128"/>
              <dgm:constr type="w" for="ch" forName="parentText2" refType="w" fact="0.2509"/>
              <dgm:constr type="h" for="ch" forName="parentText2" refType="h" fact="0.1872"/>
              <dgm:constr type="l" for="ch" forName="parentText3" refType="w" fact="0.6845"/>
              <dgm:constr type="t" for="ch" forName="parentText3" refType="h" fact="0.8128"/>
              <dgm:constr type="w" for="ch" forName="parentText3" refType="w" fact="0.2509"/>
              <dgm:constr type="h" for="ch" forName="parentText3" refType="h" fact="0.1872"/>
            </dgm:constrLst>
          </dgm:if>
          <dgm:else name="Name5">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parentText3"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rightChild" refType="primFontSz" refFor="des" refForName="parentText1" op="lte"/>
              <dgm:constr type="primFontSz" for="des" forName="rightChild" refType="primFontSz" refFor="des" refForName="parentText2" op="lte"/>
              <dgm:constr type="primFontSz" for="des" forName="rightChild"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72"/>
              <dgm:constr type="t" for="ch" forName="leftComposite" refType="h" fact="0.1159"/>
              <dgm:constr type="w" for="ch" forName="leftComposite" refType="w" fact="0.2455"/>
              <dgm:constr type="h" for="ch" forName="leftComposite" refType="h" fact="0.6953"/>
              <dgm:constr type="l" for="ch" forName="middleComposite" refType="w" fact="0.365"/>
              <dgm:constr type="t" for="ch" forName="middleComposite" refType="h" fact="0.1545"/>
              <dgm:constr type="w" for="ch" forName="middleComposite" refType="w" fact="0.2728"/>
              <dgm:constr type="h" for="ch" forName="middleComposite" refType="h" fact="0.6567"/>
              <dgm:constr type="l" for="ch" forName="rightChild" refType="w" fact="0.09"/>
              <dgm:constr type="t" for="ch" forName="rightChild" refType="h" fact="0.1934"/>
              <dgm:constr type="w" for="ch" forName="rightChild" refType="w" fact="0.193"/>
              <dgm:constr type="h" for="ch" forName="rightChild" refType="h" fact="0.5464"/>
              <dgm:constr type="l" for="ch" forName="arc1" refType="w" fact="0"/>
              <dgm:constr type="t" for="ch" forName="arc1" refType="h" fact="0"/>
              <dgm:constr type="w" for="ch" forName="arc1" refType="w" fact="0.3305"/>
              <dgm:constr type="h" for="ch" forName="arc1" refType="h" fact="0.9357"/>
              <dgm:constr type="l" for="ch" forName="arc2" refType="w" fact="0.3295"/>
              <dgm:constr type="t" for="ch" forName="arc2" refType="h" fact="0"/>
              <dgm:constr type="w" for="ch" forName="arc2" refType="w" fact="0.3305"/>
              <dgm:constr type="h" for="ch" forName="arc2" refType="h" fact="0.9357"/>
              <dgm:constr type="l" for="ch" forName="arc3" refType="w" fact="0.3401"/>
              <dgm:constr type="t" for="ch" forName="arc3" refType="h" fact="0"/>
              <dgm:constr type="w" for="ch" forName="arc3" refType="w" fact="0.3305"/>
              <dgm:constr type="h" for="ch" forName="arc3" refType="h" fact="0.9357"/>
              <dgm:constr type="l" for="ch" forName="arc4" refType="w" fact="0.6695"/>
              <dgm:constr type="t" for="ch" forName="arc4" refType="h" fact="0"/>
              <dgm:constr type="w" for="ch" forName="arc4" refType="w" fact="0.3305"/>
              <dgm:constr type="h" for="ch" forName="arc4" refType="h" fact="0.9357"/>
              <dgm:constr type="l" for="ch" forName="parentText1" refType="w" fact="0.7"/>
              <dgm:constr type="t" for="ch" forName="parentText1" refType="h" fact="0.8128"/>
              <dgm:constr type="w" for="ch" forName="parentText1" refType="w" fact="0.2509"/>
              <dgm:constr type="h" for="ch" forName="parentText1" refType="h" fact="0.1872"/>
              <dgm:constr type="l" for="ch" forName="parentText2" refType="w" fact="0.3792"/>
              <dgm:constr type="t" for="ch" forName="parentText2" refType="h" fact="0.8128"/>
              <dgm:constr type="w" for="ch" forName="parentText2" refType="w" fact="0.2509"/>
              <dgm:constr type="h" for="ch" forName="parentText2" refType="h" fact="0.1872"/>
              <dgm:constr type="l" for="ch" forName="parentText3" refType="w" fact="0.062"/>
              <dgm:constr type="t" for="ch" forName="parentText3" refType="h" fact="0.8128"/>
              <dgm:constr type="w" for="ch" forName="parentText3" refType="w" fact="0.2509"/>
              <dgm:constr type="h" for="ch" forName="parentText3" refType="h" fact="0.1872"/>
            </dgm:constrLst>
          </dgm:else>
        </dgm:choose>
      </dgm:if>
      <dgm:if name="Name6" axis="ch" ptType="node" func="cnt" op="gte" val="2">
        <dgm:alg type="composite">
          <dgm:param type="ar" val="1.8986"/>
        </dgm:alg>
        <dgm:choose name="Name7">
          <dgm:if name="Name8" func="var" arg="dir" op="equ" val="norm">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0941"/>
              <dgm:constr type="t" for="ch" forName="leftComposite" refType="h" fact="0.1159"/>
              <dgm:constr type="w" for="ch" forName="leftComposite" refType="w" fact="0.3469"/>
              <dgm:constr type="h" for="ch" forName="leftComposite" refType="h" fact="0.6953"/>
              <dgm:constr type="l" for="ch" forName="middleComposite" refType="w" fact="0.5782"/>
              <dgm:constr type="t" for="ch" forName="middleComposite" refType="h" fact="0.1159"/>
              <dgm:constr type="w" for="ch" forName="middleComposite" refType="w" fact="0.3389"/>
              <dgm:constr type="h" for="ch" forName="middleComposite" refType="h" fact="0.6567"/>
              <dgm:constr type="l" for="ch" forName="arc1" refType="w" fact="0"/>
              <dgm:constr type="t" for="ch" forName="arc1" refType="h" fact="0"/>
              <dgm:constr type="w" for="ch" forName="arc1" refType="w" fact="0.4928"/>
              <dgm:constr type="h" for="ch" forName="arc1" refType="h" fact="0.9357"/>
              <dgm:constr type="l" for="ch" forName="arc3" refType="w" fact="0.5072"/>
              <dgm:constr type="t" for="ch" forName="arc3" refType="h" fact="0"/>
              <dgm:constr type="w" for="ch" forName="arc3" refType="w" fact="0.4928"/>
              <dgm:constr type="h" for="ch" forName="arc3" refType="h" fact="0.9357"/>
              <dgm:constr type="l" for="ch" forName="parentText1" refType="w" fact="0.0926"/>
              <dgm:constr type="t" for="ch" forName="parentText1" refType="h" fact="0.8128"/>
              <dgm:constr type="w" for="ch" forName="parentText1" refType="w" fact="0.3742"/>
              <dgm:constr type="h" for="ch" forName="parentText1" refType="h" fact="0.1872"/>
              <dgm:constr type="l" for="ch" forName="parentText2" refType="w" fact="0.5655"/>
              <dgm:constr type="t" for="ch" forName="parentText2" refType="h" fact="0.8128"/>
              <dgm:constr type="w" for="ch" forName="parentText2" refType="w" fact="0.3742"/>
              <dgm:constr type="h" for="ch" forName="parentText2" refType="h" fact="0.1872"/>
            </dgm:constrLst>
          </dgm:if>
          <dgm:else name="Name9">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592"/>
              <dgm:constr type="t" for="ch" forName="leftComposite" refType="h" fact="0.1159"/>
              <dgm:constr type="w" for="ch" forName="leftComposite" refType="w" fact="0.3469"/>
              <dgm:constr type="h" for="ch" forName="leftComposite" refType="h" fact="0.6953"/>
              <dgm:constr type="l" for="ch" forName="middleComposite" refType="w" fact="0.0941"/>
              <dgm:constr type="t" for="ch" forName="middleComposite" refType="h" fact="0.1159"/>
              <dgm:constr type="w" for="ch" forName="middleComposite" refType="w" fact="0.3389"/>
              <dgm:constr type="h" for="ch" forName="middleComposite" refType="h" fact="0.6567"/>
              <dgm:constr type="l" for="ch" forName="arc1" refType="w" fact="0"/>
              <dgm:constr type="t" for="ch" forName="arc1" refType="h" fact="0"/>
              <dgm:constr type="w" for="ch" forName="arc1" refType="w" fact="0.4928"/>
              <dgm:constr type="h" for="ch" forName="arc1" refType="h" fact="0.9357"/>
              <dgm:constr type="l" for="ch" forName="arc3" refType="w" fact="0.5072"/>
              <dgm:constr type="t" for="ch" forName="arc3" refType="h" fact="0"/>
              <dgm:constr type="w" for="ch" forName="arc3" refType="w" fact="0.4928"/>
              <dgm:constr type="h" for="ch" forName="arc3" refType="h" fact="0.9357"/>
              <dgm:constr type="l" for="ch" forName="parentText2" refType="w" fact="0.0926"/>
              <dgm:constr type="t" for="ch" forName="parentText2" refType="h" fact="0.8128"/>
              <dgm:constr type="w" for="ch" forName="parentText2" refType="w" fact="0.3742"/>
              <dgm:constr type="h" for="ch" forName="parentText2" refType="h" fact="0.1872"/>
              <dgm:constr type="l" for="ch" forName="parentText1" refType="w" fact="0.5655"/>
              <dgm:constr type="t" for="ch" forName="parentText1" refType="h" fact="0.8128"/>
              <dgm:constr type="w" for="ch" forName="parentText1" refType="w" fact="0.3742"/>
              <dgm:constr type="h" for="ch" forName="parentText1" refType="h" fact="0.1872"/>
            </dgm:constrLst>
          </dgm:else>
        </dgm:choose>
      </dgm:if>
      <dgm:else name="Name10">
        <dgm:alg type="composite">
          <dgm:param type="ar" val="0.8036"/>
        </dgm:alg>
        <dgm:constrLst>
          <dgm:constr type="primFontSz" for="des" forName="parentText1" val="65"/>
          <dgm:constr type="primFontSz" for="des" forName="childText1_1" val="65"/>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l" for="ch" forName="leftComposite" refType="w" fact="0"/>
          <dgm:constr type="t" for="ch" forName="leftComposite" refType="h" fact="0.1159"/>
          <dgm:constr type="w" for="ch" forName="leftComposite" refType="w"/>
          <dgm:constr type="h" for="ch" forName="leftComposite" refType="h" fact="0.6953"/>
          <dgm:constr type="l" for="ch" forName="parentText1" refType="w" fact="0"/>
          <dgm:constr type="t" for="ch" forName="parentText1" refType="h" fact="0.8128"/>
          <dgm:constr type="w" for="ch" forName="parentText1" refType="w"/>
          <dgm:constr type="h" for="ch" forName="parentText1" refType="h" fact="0.1872"/>
        </dgm:constrLst>
      </dgm:else>
    </dgm:choose>
    <dgm:choose name="Name11">
      <dgm:if name="Name12" axis="ch" ptType="node" func="cnt" op="gte" val="1">
        <dgm:choose name="Name13">
          <dgm:if name="Name14" axis="ch" ptType="node" func="cnt" op="gte" val="2">
            <dgm:layoutNode name="arc1">
              <dgm:alg type="sp"/>
              <dgm:shape xmlns:r="http://schemas.openxmlformats.org/officeDocument/2006/relationships" rot="90" type="blockArc" r:blip="">
                <dgm:adjLst>
                  <dgm:adj idx="1" val="-135"/>
                  <dgm:adj idx="2" val="-45"/>
                  <dgm:adj idx="3" val="0.0496"/>
                </dgm:adjLst>
              </dgm:shape>
              <dgm:presOf/>
            </dgm:layoutNode>
            <dgm:layoutNode name="arc3">
              <dgm:alg type="sp"/>
              <dgm:shape xmlns:r="http://schemas.openxmlformats.org/officeDocument/2006/relationships" rot="270" type="blockArc" r:blip="">
                <dgm:adjLst>
                  <dgm:adj idx="1" val="-135"/>
                  <dgm:adj idx="2" val="-45"/>
                  <dgm:adj idx="3" val="0.0496"/>
                </dgm:adjLst>
              </dgm:shape>
              <dgm:presOf/>
            </dgm:layoutNode>
            <dgm:layoutNode name="parentText2" styleLbl="revTx">
              <dgm:varLst>
                <dgm:chMax val="4"/>
                <dgm:chPref val="3"/>
                <dgm:bulletEnabled val="1"/>
              </dgm:varLst>
              <dgm:alg type="tx"/>
              <dgm:shape xmlns:r="http://schemas.openxmlformats.org/officeDocument/2006/relationships" type="rect" r:blip="">
                <dgm:adjLst/>
              </dgm:shap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5"/>
        </dgm:choose>
        <dgm:choose name="Name16">
          <dgm:if name="Name17" axis="ch" ptType="node" func="cnt" op="gte" val="3">
            <dgm:layoutNode name="arc2">
              <dgm:alg type="sp"/>
              <dgm:shape xmlns:r="http://schemas.openxmlformats.org/officeDocument/2006/relationships" rot="90" type="blockArc" r:blip="">
                <dgm:adjLst>
                  <dgm:adj idx="1" val="-135"/>
                  <dgm:adj idx="2" val="-45"/>
                  <dgm:adj idx="3" val="0.0496"/>
                </dgm:adjLst>
              </dgm:shape>
              <dgm:presOf/>
            </dgm:layoutNode>
            <dgm:layoutNode name="arc4">
              <dgm:alg type="sp"/>
              <dgm:shape xmlns:r="http://schemas.openxmlformats.org/officeDocument/2006/relationships" rot="270" type="blockArc" r:blip="">
                <dgm:adjLst>
                  <dgm:adj idx="1" val="-135"/>
                  <dgm:adj idx="2" val="-45"/>
                  <dgm:adj idx="3" val="0.0496"/>
                </dgm:adjLst>
              </dgm:shape>
              <dgm:presOf/>
            </dgm:layoutNode>
            <dgm:layoutNode name="parentText3" styleLbl="revTx">
              <dgm:varLst>
                <dgm:chMax val="1"/>
                <dgm:chPref val="1"/>
                <dgm:bulletEnabled val="1"/>
              </dgm:varLst>
              <dgm:alg type="tx"/>
              <dgm:shape xmlns:r="http://schemas.openxmlformats.org/officeDocument/2006/relationships" type="rect" r:blip="">
                <dgm:adjLst/>
              </dgm:shape>
              <dgm:presOf axis="ch 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8"/>
        </dgm:choose>
      </dgm:if>
      <dgm:else name="Name19"/>
    </dgm:choose>
    <dgm:layoutNode name="middleComposite">
      <dgm:choose name="Name20">
        <dgm:if name="Name21" axis="ch ch" ptType="node node" st="2 1" cnt="1 0" func="cnt" op="lte" val="1">
          <dgm:alg type="composite">
            <dgm:param type="ar" val="1"/>
          </dgm:alg>
        </dgm:if>
        <dgm:if name="Name22" axis="ch ch" ptType="node node" st="2 1" cnt="1 0" func="cnt" op="equ" val="2">
          <dgm:alg type="composite">
            <dgm:param type="ar" val="1.792"/>
          </dgm:alg>
        </dgm:if>
        <dgm:if name="Name23" axis="ch ch" ptType="node node" st="2 1" cnt="1 0" func="cnt" op="equ" val="3">
          <dgm:alg type="composite">
            <dgm:param type="ar" val="1"/>
          </dgm:alg>
        </dgm:if>
        <dgm:else name="Name24">
          <dgm:alg type="composite">
            <dgm:param type="ar" val="1"/>
          </dgm:alg>
        </dgm:else>
      </dgm:choose>
      <dgm:shape xmlns:r="http://schemas.openxmlformats.org/officeDocument/2006/relationships" r:blip="">
        <dgm:adjLst/>
      </dgm:shape>
      <dgm:presOf/>
      <dgm:choose name="Name25">
        <dgm:if name="Name26" axis="ch ch" ptType="node node" st="2 1" cnt="1 0" func="cnt" op="lte" val="1">
          <dgm:constrLst>
            <dgm:constr type="ctrX" for="ch" forName="circ1" refType="w" fact="0.5"/>
            <dgm:constr type="ctrY" for="ch" forName="circ1" refType="h" fact="0.5"/>
            <dgm:constr type="w" for="ch" forName="circ1" refType="w"/>
            <dgm:constr type="h" for="ch" forName="circ1" refType="h"/>
            <dgm:constr type="l" for="ch" forName="circ1Tx" refType="w" fact="0.2"/>
            <dgm:constr type="t" for="ch" forName="circ1Tx" refType="h" fact="0.1"/>
            <dgm:constr type="w" for="ch" forName="circ1Tx" refType="w" fact="0.6"/>
            <dgm:constr type="h" for="ch" forName="circ1Tx" refType="h" fact="0.8"/>
          </dgm:constrLst>
        </dgm:if>
        <dgm:if name="Name27" axis="ch ch" ptType="node node" st="2 1" cnt="1 0"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Lst>
        </dgm:if>
        <dgm:if name="Name28" axis="ch ch" ptType="node node" st="2 1" cnt="1 0"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Lst>
        </dgm:if>
        <dgm:else name="Name29">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Lst>
        </dgm:else>
      </dgm:choose>
      <dgm:ruleLst/>
      <dgm:forEach name="Name30" axis="ch ch" ptType="node node" st="2 1" cnt="1 1">
        <dgm:layoutNode name="circ1" styleLbl="vennNode1">
          <dgm:alg type="sp"/>
          <dgm:shape xmlns:r="http://schemas.openxmlformats.org/officeDocument/2006/relationships" type="ellipse" r:blip="">
            <dgm:adjLst/>
          </dgm:shape>
          <dgm:presOf axis="desOrSelf" ptType="node"/>
          <dgm:constrLst/>
          <dgm:ruleLst/>
        </dgm:layoutNode>
        <dgm:layoutNode name="circ1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1" axis="ch ch" ptType="node node" st="2 2" cnt="1 1">
        <dgm:layoutNode name="circ2" styleLbl="vennNode1">
          <dgm:alg type="sp"/>
          <dgm:shape xmlns:r="http://schemas.openxmlformats.org/officeDocument/2006/relationships" type="ellipse" r:blip="">
            <dgm:adjLst/>
          </dgm:shape>
          <dgm:presOf axis="desOrSelf" ptType="node"/>
          <dgm:constrLst/>
          <dgm:ruleLst/>
        </dgm:layoutNode>
        <dgm:layoutNode name="circ2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2" axis="ch ch" ptType="node node" st="2 3" cnt="1 1">
        <dgm:layoutNode name="circ3" styleLbl="vennNode1">
          <dgm:alg type="sp"/>
          <dgm:shape xmlns:r="http://schemas.openxmlformats.org/officeDocument/2006/relationships" type="ellipse" r:blip="">
            <dgm:adjLst/>
          </dgm:shape>
          <dgm:presOf axis="desOrSelf" ptType="node"/>
          <dgm:constrLst/>
          <dgm:ruleLst/>
        </dgm:layoutNode>
        <dgm:layoutNode name="circ3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3" axis="ch ch" ptType="node node" st="2 4" cnt="1 1">
        <dgm:layoutNode name="circ4" styleLbl="vennNode1">
          <dgm:alg type="sp"/>
          <dgm:shape xmlns:r="http://schemas.openxmlformats.org/officeDocument/2006/relationships" type="ellipse" r:blip="">
            <dgm:adjLst/>
          </dgm:shape>
          <dgm:presOf axis="desOrSelf" ptType="nod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layoutNode>
    <dgm:layoutNode name="leftComposite">
      <dgm:choose name="Name34">
        <dgm:if name="Name35" axis="ch ch" ptType="node node" st="1 1" cnt="1 0" func="cnt" op="lte" val="1">
          <dgm:alg type="composite">
            <dgm:param type="ar" val="1.3085"/>
          </dgm:alg>
          <dgm:constrLst>
            <dgm:constr type="l" for="ch" forName="childText1_1" refType="w" fact="0.2124"/>
            <dgm:constr type="t" for="ch" forName="childText1_1" refType="h" fact="0"/>
            <dgm:constr type="w" for="ch" forName="childText1_1" refType="w" fact="0.5759"/>
            <dgm:constr type="h" for="ch" forName="childText1_1" refType="h" fact="0.7535"/>
            <dgm:constr type="l" for="ch" forName="ellipse1" refType="w" fact="0"/>
            <dgm:constr type="t" for="ch" forName="ellipse1" refType="h" fact="0.63"/>
            <dgm:constr type="w" for="ch" forName="ellipse1" refType="w" fact="0.2828"/>
            <dgm:constr type="h" for="ch" forName="ellipse1" refType="h" fact="0.37"/>
            <dgm:constr type="l" for="ch" forName="ellipse2" refType="w" fact="0.82"/>
            <dgm:constr type="t" for="ch" forName="ellipse2" refType="h" fact="0.17"/>
            <dgm:constr type="w" for="ch" forName="ellipse2" refType="w" fact="0.1645"/>
            <dgm:constr type="h" for="ch" forName="ellipse2" refType="h" fact="0.2153"/>
          </dgm:constrLst>
        </dgm:if>
        <dgm:if name="Name36" axis="ch ch" ptType="node node" st="1 1" cnt="1 0" func="cnt" op="equ" val="2">
          <dgm:alg type="composite">
            <dgm:param type="ar" val="0.8917"/>
          </dgm:alg>
          <dgm:constrLst>
            <dgm:constr type="l" for="ch" forName="childText1_1" refType="w" fact="0.1864"/>
            <dgm:constr type="t" for="ch" forName="childText1_1" refType="h" fact="0"/>
            <dgm:constr type="w" for="ch" forName="childText1_1" refType="w" fact="0.5055"/>
            <dgm:constr type="h" for="ch" forName="childText1_1" refType="h" fact="0.4507"/>
            <dgm:constr type="l" for="ch" forName="childText1_2" refType="w" fact="0.4945"/>
            <dgm:constr type="t" for="ch" forName="childText1_2" refType="h" fact="0.3929"/>
            <dgm:constr type="w" for="ch" forName="childText1_2" refType="w" fact="0.5055"/>
            <dgm:constr type="h" for="ch" forName="childText1_2" refType="h" fact="0.4507"/>
            <dgm:constr type="l" for="ch" forName="ellipse1" refType="w" fact="0"/>
            <dgm:constr type="t" for="ch" forName="ellipse1" refType="h" fact="0.3768"/>
            <dgm:constr type="w" for="ch" forName="ellipse1" refType="w" fact="0.2482"/>
            <dgm:constr type="h" for="ch" forName="ellipse1" refType="h" fact="0.2213"/>
            <dgm:constr type="l" for="ch" forName="ellipse3" refType="w" fact="0.5474"/>
            <dgm:constr type="t" for="ch" forName="ellipse3" refType="h" fact="0.8712"/>
            <dgm:constr type="w" for="ch" forName="ellipse3" refType="w" fact="0.1444"/>
            <dgm:constr type="h" for="ch" forName="ellipse3" refType="h" fact="0.1288"/>
            <dgm:constr type="l" for="ch" forName="ellipse2" refType="w" fact="0.7333"/>
            <dgm:constr type="t" for="ch" forName="ellipse2" refType="h" fact="0.0887"/>
            <dgm:constr type="w" for="ch" forName="ellipse2" refType="w" fact="0.1444"/>
            <dgm:constr type="h" for="ch" forName="ellipse2" refType="h" fact="0.1288"/>
          </dgm:constrLst>
        </dgm:if>
        <dgm:if name="Name37" axis="ch ch" ptType="node node" st="1 1" cnt="1 0" func="cnt" op="equ" val="3">
          <dgm:alg type="composite">
            <dgm:param type="ar" val="1.0811"/>
          </dgm:alg>
          <dgm:constrLst>
            <dgm:constr type="l" for="ch" forName="childText1_3" refType="w" fact="0.1649"/>
            <dgm:constr type="t" for="ch" forName="childText1_3" refType="h" fact="0.5389"/>
            <dgm:constr type="w" for="ch" forName="childText1_3" refType="w" fact="0.4265"/>
            <dgm:constr type="h" for="ch" forName="childText1_3" refType="h" fact="0.4611"/>
            <dgm:constr type="l" for="ch" forName="childText1_1" refType="w" fact="0.1573"/>
            <dgm:constr type="t" for="ch" forName="childText1_1" refType="h" fact="0"/>
            <dgm:constr type="w" for="ch" forName="childText1_1" refType="w" fact="0.4265"/>
            <dgm:constr type="h" for="ch" forName="childText1_1" refType="h" fact="0.4611"/>
            <dgm:constr type="l" for="ch" forName="childText1_2" refType="w" fact="0.5735"/>
            <dgm:constr type="t" for="ch" forName="childText1_2" refType="h" fact="0.2754"/>
            <dgm:constr type="w" for="ch" forName="childText1_2" refType="w" fact="0.4265"/>
            <dgm:constr type="h" for="ch" forName="childText1_2" refType="h" fact="0.4611"/>
            <dgm:constr type="l" for="ch" forName="ellipse1" refType="w" fact="0"/>
            <dgm:constr type="t" for="ch" forName="ellipse1" refType="h" fact="0.3855"/>
            <dgm:constr type="w" for="ch" forName="ellipse1" refType="w" fact="0.2095"/>
            <dgm:constr type="h" for="ch" forName="ellipse1" refType="h" fact="0.2264"/>
            <dgm:constr type="l" for="ch" forName="ellipse3" refType="w" fact="0.6181"/>
            <dgm:constr type="t" for="ch" forName="ellipse3" refType="h" fact="0.7647"/>
            <dgm:constr type="w" for="ch" forName="ellipse3" refType="w" fact="0.1219"/>
            <dgm:constr type="h" for="ch" forName="ellipse3" refType="h" fact="0.1317"/>
            <dgm:constr type="l" for="ch" forName="ellipse2" refType="w" fact="0.6188"/>
            <dgm:constr type="t" for="ch" forName="ellipse2" refType="h" fact="0.0907"/>
            <dgm:constr type="w" for="ch" forName="ellipse2" refType="w" fact="0.1219"/>
            <dgm:constr type="h" for="ch" forName="ellipse2" refType="h" fact="0.1317"/>
          </dgm:constrLst>
        </dgm:if>
        <dgm:else name="Name38">
          <dgm:alg type="composite">
            <dgm:param type="ar" val="0.9472"/>
          </dgm:alg>
          <dgm:constrLst>
            <dgm:constr type="l" for="ch" forName="childText1_3" refType="w" fact="0"/>
            <dgm:constr type="t" for="ch" forName="childText1_3" refType="h" fact="0.6035"/>
            <dgm:constr type="w" for="ch" forName="childText1_3" refType="w" fact="0.4186"/>
            <dgm:constr type="h" for="ch" forName="childText1_3" refType="h" fact="0.3965"/>
            <dgm:constr type="l" for="ch" forName="childText1_1" refType="w" fact="0.0981"/>
            <dgm:constr type="t" for="ch" forName="childText1_1" refType="h" fact="0"/>
            <dgm:constr type="w" for="ch" forName="childText1_1" refType="w" fact="0.4186"/>
            <dgm:constr type="h" for="ch" forName="childText1_1" refType="h" fact="0.3965"/>
            <dgm:constr type="l" for="ch" forName="childText1_2" refType="w" fact="0.5385"/>
            <dgm:constr type="t" for="ch" forName="childText1_2" refType="h" fact="0.1304"/>
            <dgm:constr type="w" for="ch" forName="childText1_2" refType="w" fact="0.4186"/>
            <dgm:constr type="h" for="ch" forName="childText1_2" refType="h" fact="0.3965"/>
            <dgm:constr type="l" for="ch" forName="ellipse4" refType="w" fact="0.3222"/>
            <dgm:constr type="t" for="ch" forName="ellipse4" refType="h" fact="0.4232"/>
            <dgm:constr type="w" for="ch" forName="ellipse4" refType="w" fact="0.2056"/>
            <dgm:constr type="h" for="ch" forName="ellipse4" refType="h" fact="0.1947"/>
            <dgm:constr type="l" for="ch" forName="ellipse1" refType="w" fact="0.1489"/>
            <dgm:constr type="t" for="ch" forName="ellipse1" refType="h" fact="0.4502"/>
            <dgm:constr type="w" for="ch" forName="ellipse1" refType="w" fact="0.1196"/>
            <dgm:constr type="h" for="ch" forName="ellipse1" refType="h" fact="0.1133"/>
            <dgm:constr type="l" for="ch" forName="ellipse2" refType="w" fact="0.5384"/>
            <dgm:constr type="t" for="ch" forName="ellipse2" refType="h" fact="0.0124"/>
            <dgm:constr type="w" for="ch" forName="ellipse2" refType="w" fact="0.1196"/>
            <dgm:constr type="h" for="ch" forName="ellipse2" refType="h" fact="0.1133"/>
            <dgm:constr type="l" for="ch" forName="childText1_4" refType="w" fact="0.4625"/>
            <dgm:constr type="t" for="ch" forName="childText1_4" refType="h" fact="0.5719"/>
            <dgm:constr type="w" for="ch" forName="childText1_4" refType="w" fact="0.4186"/>
            <dgm:constr type="h" for="ch" forName="childText1_4" refType="h" fact="0.3965"/>
            <dgm:constr type="l" for="ch" forName="ellipse3" refType="w" fact="0.8804"/>
            <dgm:constr type="t" for="ch" forName="ellipse3" refType="h" fact="0.5329"/>
            <dgm:constr type="w" for="ch" forName="ellipse3" refType="w" fact="0.1196"/>
            <dgm:constr type="h" for="ch" forName="ellipse3" refType="h" fact="0.1133"/>
            <dgm:constr type="l" for="ch" forName="ellipse5" refType="w" fact="0.0146"/>
            <dgm:constr type="t" for="ch" forName="ellipse5" refType="h" fact="0.5228"/>
            <dgm:constr type="w" for="ch" forName="ellipse5" refType="w" fact="0.0899"/>
            <dgm:constr type="h" for="ch" forName="ellipse5" refType="h" fact="0.0851"/>
          </dgm:constrLst>
        </dgm:else>
      </dgm:choose>
      <dgm:forEach name="Name39" axis="ch ch" ptType="node node" st="1 1" cnt="1 1">
        <dgm:layoutNode name="childText1_1"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1" styleLbl="vennNode1">
          <dgm:alg type="sp"/>
          <dgm:shape xmlns:r="http://schemas.openxmlformats.org/officeDocument/2006/relationships" type="ellipse" r:blip="">
            <dgm:adjLst/>
          </dgm:shape>
          <dgm:presOf/>
        </dgm:layoutNode>
        <dgm:layoutNode name="ellipse2" styleLbl="vennNode1">
          <dgm:alg type="sp"/>
          <dgm:shape xmlns:r="http://schemas.openxmlformats.org/officeDocument/2006/relationships" type="ellipse" r:blip="">
            <dgm:adjLst/>
          </dgm:shape>
          <dgm:presOf/>
        </dgm:layoutNode>
      </dgm:forEach>
      <dgm:forEach name="Name40" axis="ch ch" ptType="node node" st="1 2" cnt="1 1">
        <dgm:layoutNode name="childText1_2"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3" styleLbl="vennNode1">
          <dgm:alg type="sp"/>
          <dgm:shape xmlns:r="http://schemas.openxmlformats.org/officeDocument/2006/relationships" type="ellipse" r:blip="">
            <dgm:adjLst/>
          </dgm:shape>
          <dgm:presOf/>
        </dgm:layoutNode>
      </dgm:forEach>
      <dgm:forEach name="Name41" axis="ch ch" ptType="node node" st="1 3" cnt="1 1">
        <dgm:layoutNode name="childText1_3"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forEach name="Name42" axis="ch ch" ptType="node node" st="1 4" cnt="1 1">
        <dgm:layoutNode name="childText1_4"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4" styleLbl="vennNode1">
          <dgm:alg type="sp"/>
          <dgm:shape xmlns:r="http://schemas.openxmlformats.org/officeDocument/2006/relationships" type="ellipse" r:blip="">
            <dgm:adjLst/>
          </dgm:shape>
          <dgm:presOf/>
        </dgm:layoutNode>
        <dgm:layoutNode name="ellipse5" styleLbl="vennNode1">
          <dgm:alg type="sp"/>
          <dgm:shape xmlns:r="http://schemas.openxmlformats.org/officeDocument/2006/relationships" type="ellipse" r:blip="">
            <dgm:adjLst/>
          </dgm:shape>
          <dgm:presOf/>
        </dgm:layoutNode>
      </dgm:forEach>
    </dgm:layoutNode>
    <dgm:choose name="Name43">
      <dgm:if name="Name44" axis="ch ch" ptType="node node" st="3 1" cnt="1 0" func="cnt" op="gte" val="1">
        <dgm:layoutNode name="rightChild">
          <dgm:varLst>
            <dgm:chMax val="0"/>
            <dgm:chPref val="0"/>
          </dgm:varLst>
          <dgm:alg type="tx"/>
          <dgm:shape xmlns:r="http://schemas.openxmlformats.org/officeDocument/2006/relationships" type="ellipse" r:blip="">
            <dgm:adjLst/>
          </dgm:shape>
          <dgm:presOf axis="ch des"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5"/>
    </dgm:choose>
    <dgm:layoutNode name="parentText1" styleLbl="revTx">
      <dgm:varLst>
        <dgm:chMax val="4"/>
        <dgm:chPref val="3"/>
        <dgm:bulletEnabled val="1"/>
      </dgm:varLst>
      <dgm:alg type="tx"/>
      <dgm:shape xmlns:r="http://schemas.openxmlformats.org/officeDocument/2006/relationships" type="rect" r:blip="">
        <dgm:adjLst/>
      </dgm:shap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51AB9B1-9A2B-4519-9946-83B330980337}" type="datetimeFigureOut">
              <a:rPr lang="en-US" smtClean="0"/>
              <a:t>6/19/2020</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D61E970-1572-4D99-9DDF-2049AD6D8931}" type="slidenum">
              <a:rPr lang="en-US" smtClean="0"/>
              <a:t>‹#›</a:t>
            </a:fld>
            <a:endParaRPr lang="en-US" dirty="0"/>
          </a:p>
        </p:txBody>
      </p:sp>
    </p:spTree>
    <p:extLst>
      <p:ext uri="{BB962C8B-B14F-4D97-AF65-F5344CB8AC3E}">
        <p14:creationId xmlns:p14="http://schemas.microsoft.com/office/powerpoint/2010/main" val="3165034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1" dirty="0"/>
              <a:t>To Do: </a:t>
            </a:r>
          </a:p>
          <a:p>
            <a:pPr defTabSz="931774">
              <a:defRPr/>
            </a:pPr>
            <a:r>
              <a:rPr lang="en-US" b="1" dirty="0"/>
              <a:t>Need to assign tables and make nametags. How will women find their table?</a:t>
            </a:r>
          </a:p>
          <a:p>
            <a:endParaRPr lang="en-US" dirty="0"/>
          </a:p>
          <a:p>
            <a:r>
              <a:rPr lang="en-US" dirty="0"/>
              <a:t>Room Set-Up</a:t>
            </a:r>
          </a:p>
          <a:p>
            <a:r>
              <a:rPr lang="en-US" dirty="0"/>
              <a:t>*Rolling PowerPoint with pro-woman music playing in background</a:t>
            </a:r>
          </a:p>
          <a:p>
            <a:r>
              <a:rPr lang="en-US" dirty="0"/>
              <a:t>  </a:t>
            </a:r>
          </a:p>
          <a:p>
            <a:r>
              <a:rPr lang="en-US" dirty="0"/>
              <a:t>Table Set-Up:</a:t>
            </a:r>
          </a:p>
          <a:p>
            <a:r>
              <a:rPr lang="en-US" dirty="0"/>
              <a:t>*Tent cards with names and institution</a:t>
            </a:r>
          </a:p>
          <a:p>
            <a:r>
              <a:rPr lang="en-US" dirty="0"/>
              <a:t>*Yellow binder preloaded with content</a:t>
            </a:r>
          </a:p>
          <a:p>
            <a:r>
              <a:rPr lang="en-US" dirty="0"/>
              <a:t>*Journal and pen</a:t>
            </a:r>
          </a:p>
          <a:p>
            <a:r>
              <a:rPr lang="en-US" dirty="0"/>
              <a:t>*List of values/superpowers on table</a:t>
            </a:r>
          </a:p>
          <a:p>
            <a:endParaRPr lang="en-US" dirty="0"/>
          </a:p>
          <a:p>
            <a:r>
              <a:rPr lang="en-US" dirty="0"/>
              <a:t>Binder Content:</a:t>
            </a:r>
          </a:p>
          <a:p>
            <a:r>
              <a:rPr lang="en-US" dirty="0"/>
              <a:t>*Bio sheet - Leads, Program Leads, and special guests</a:t>
            </a:r>
          </a:p>
          <a:p>
            <a:r>
              <a:rPr lang="en-US" dirty="0"/>
              <a:t>*Things to do in Boston</a:t>
            </a:r>
          </a:p>
          <a:p>
            <a:r>
              <a:rPr lang="en-US" dirty="0"/>
              <a:t>*Cover sheet for binder</a:t>
            </a:r>
          </a:p>
          <a:p>
            <a:r>
              <a:rPr lang="en-US" dirty="0"/>
              <a:t>*Retreat agenda</a:t>
            </a:r>
          </a:p>
          <a:p>
            <a:r>
              <a:rPr lang="en-US" dirty="0"/>
              <a:t>*Key dates</a:t>
            </a:r>
          </a:p>
          <a:p>
            <a:r>
              <a:rPr lang="en-US" dirty="0"/>
              <a:t>*Roles and responsibilities</a:t>
            </a:r>
          </a:p>
          <a:p>
            <a:r>
              <a:rPr lang="en-US" dirty="0"/>
              <a:t>*Social Justice Glossary</a:t>
            </a:r>
          </a:p>
          <a:p>
            <a:r>
              <a:rPr lang="en-US" dirty="0"/>
              <a:t>*Facilitation tips</a:t>
            </a:r>
          </a:p>
          <a:p>
            <a:r>
              <a:rPr lang="en-US" dirty="0"/>
              <a:t> </a:t>
            </a:r>
          </a:p>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1</a:t>
            </a:fld>
            <a:endParaRPr lang="en-US" dirty="0"/>
          </a:p>
        </p:txBody>
      </p:sp>
    </p:spTree>
    <p:extLst>
      <p:ext uri="{BB962C8B-B14F-4D97-AF65-F5344CB8AC3E}">
        <p14:creationId xmlns:p14="http://schemas.microsoft.com/office/powerpoint/2010/main" val="1465628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2462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AB (2-3 min)</a:t>
            </a:r>
          </a:p>
          <a:p>
            <a:pPr lvl="0"/>
            <a:endParaRPr lang="en-US" dirty="0"/>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Amy</a:t>
            </a:r>
            <a:r>
              <a:rPr lang="en-US" sz="1200" kern="1200" dirty="0">
                <a:solidFill>
                  <a:schemeClr val="tx1"/>
                </a:solidFill>
                <a:effectLst/>
                <a:latin typeface="+mn-lt"/>
                <a:ea typeface="+mn-ea"/>
                <a:cs typeface="+mn-cs"/>
              </a:rPr>
              <a:t> will greet and ask people to respond to the question in the chat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Alexis</a:t>
            </a:r>
            <a:r>
              <a:rPr lang="en-US" sz="1200" kern="1200" dirty="0">
                <a:solidFill>
                  <a:schemeClr val="tx1"/>
                </a:solidFill>
                <a:effectLst/>
                <a:latin typeface="+mn-lt"/>
                <a:ea typeface="+mn-ea"/>
                <a:cs typeface="+mn-cs"/>
              </a:rPr>
              <a:t> will manage any Zoom issues (e.g., joining the call, muting themselves, etc.)</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Patricia</a:t>
            </a:r>
            <a:r>
              <a:rPr lang="en-US" sz="1200" kern="1200" dirty="0">
                <a:solidFill>
                  <a:schemeClr val="tx1"/>
                </a:solidFill>
                <a:effectLst/>
                <a:latin typeface="+mn-lt"/>
                <a:ea typeface="+mn-ea"/>
                <a:cs typeface="+mn-cs"/>
              </a:rPr>
              <a:t> will post the question “What’s one word that describes how you’re doing today?” in the chat.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Please re-post this every few minutes because new participants won’t see the original question</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5979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5664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2115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6401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6600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10</a:t>
            </a:fld>
            <a:endParaRPr lang="en-US" dirty="0"/>
          </a:p>
        </p:txBody>
      </p:sp>
    </p:spTree>
    <p:extLst>
      <p:ext uri="{BB962C8B-B14F-4D97-AF65-F5344CB8AC3E}">
        <p14:creationId xmlns:p14="http://schemas.microsoft.com/office/powerpoint/2010/main" val="846418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11</a:t>
            </a:fld>
            <a:endParaRPr lang="en-US" dirty="0"/>
          </a:p>
        </p:txBody>
      </p:sp>
    </p:spTree>
    <p:extLst>
      <p:ext uri="{BB962C8B-B14F-4D97-AF65-F5344CB8AC3E}">
        <p14:creationId xmlns:p14="http://schemas.microsoft.com/office/powerpoint/2010/main" val="1242364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AKO</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3820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69580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15</a:t>
            </a:fld>
            <a:endParaRPr lang="en-US" dirty="0"/>
          </a:p>
        </p:txBody>
      </p:sp>
    </p:spTree>
    <p:extLst>
      <p:ext uri="{BB962C8B-B14F-4D97-AF65-F5344CB8AC3E}">
        <p14:creationId xmlns:p14="http://schemas.microsoft.com/office/powerpoint/2010/main" val="2880226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16</a:t>
            </a:fld>
            <a:endParaRPr lang="en-US" dirty="0"/>
          </a:p>
        </p:txBody>
      </p:sp>
    </p:spTree>
    <p:extLst>
      <p:ext uri="{BB962C8B-B14F-4D97-AF65-F5344CB8AC3E}">
        <p14:creationId xmlns:p14="http://schemas.microsoft.com/office/powerpoint/2010/main" val="341732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20</a:t>
            </a:fld>
            <a:endParaRPr lang="en-US" dirty="0"/>
          </a:p>
        </p:txBody>
      </p:sp>
    </p:spTree>
    <p:extLst>
      <p:ext uri="{BB962C8B-B14F-4D97-AF65-F5344CB8AC3E}">
        <p14:creationId xmlns:p14="http://schemas.microsoft.com/office/powerpoint/2010/main" val="1410177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21</a:t>
            </a:fld>
            <a:endParaRPr lang="en-US" dirty="0"/>
          </a:p>
        </p:txBody>
      </p:sp>
    </p:spTree>
    <p:extLst>
      <p:ext uri="{BB962C8B-B14F-4D97-AF65-F5344CB8AC3E}">
        <p14:creationId xmlns:p14="http://schemas.microsoft.com/office/powerpoint/2010/main" val="32051036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22</a:t>
            </a:fld>
            <a:endParaRPr lang="en-US" dirty="0"/>
          </a:p>
        </p:txBody>
      </p:sp>
    </p:spTree>
    <p:extLst>
      <p:ext uri="{BB962C8B-B14F-4D97-AF65-F5344CB8AC3E}">
        <p14:creationId xmlns:p14="http://schemas.microsoft.com/office/powerpoint/2010/main" val="1730961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23</a:t>
            </a:fld>
            <a:endParaRPr lang="en-US" dirty="0"/>
          </a:p>
        </p:txBody>
      </p:sp>
    </p:spTree>
    <p:extLst>
      <p:ext uri="{BB962C8B-B14F-4D97-AF65-F5344CB8AC3E}">
        <p14:creationId xmlns:p14="http://schemas.microsoft.com/office/powerpoint/2010/main" val="35081314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24</a:t>
            </a:fld>
            <a:endParaRPr lang="en-US" dirty="0"/>
          </a:p>
        </p:txBody>
      </p:sp>
    </p:spTree>
    <p:extLst>
      <p:ext uri="{BB962C8B-B14F-4D97-AF65-F5344CB8AC3E}">
        <p14:creationId xmlns:p14="http://schemas.microsoft.com/office/powerpoint/2010/main" val="41808442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25</a:t>
            </a:fld>
            <a:endParaRPr lang="en-US" dirty="0"/>
          </a:p>
        </p:txBody>
      </p:sp>
    </p:spTree>
    <p:extLst>
      <p:ext uri="{BB962C8B-B14F-4D97-AF65-F5344CB8AC3E}">
        <p14:creationId xmlns:p14="http://schemas.microsoft.com/office/powerpoint/2010/main" val="35387140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26</a:t>
            </a:fld>
            <a:endParaRPr lang="en-US" dirty="0"/>
          </a:p>
        </p:txBody>
      </p:sp>
    </p:spTree>
    <p:extLst>
      <p:ext uri="{BB962C8B-B14F-4D97-AF65-F5344CB8AC3E}">
        <p14:creationId xmlns:p14="http://schemas.microsoft.com/office/powerpoint/2010/main" val="23228813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56535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25775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44786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25775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45411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79712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39</a:t>
            </a:fld>
            <a:endParaRPr lang="en-US" dirty="0"/>
          </a:p>
        </p:txBody>
      </p:sp>
    </p:spTree>
    <p:extLst>
      <p:ext uri="{BB962C8B-B14F-4D97-AF65-F5344CB8AC3E}">
        <p14:creationId xmlns:p14="http://schemas.microsoft.com/office/powerpoint/2010/main" val="33998212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1" dirty="0"/>
              <a:t>To Do: </a:t>
            </a:r>
          </a:p>
          <a:p>
            <a:pPr defTabSz="931774">
              <a:defRPr/>
            </a:pPr>
            <a:r>
              <a:rPr lang="en-US" b="1" dirty="0"/>
              <a:t>Need to assign tables and make nametags. How will women find their table?</a:t>
            </a:r>
          </a:p>
          <a:p>
            <a:endParaRPr lang="en-US" dirty="0"/>
          </a:p>
          <a:p>
            <a:r>
              <a:rPr lang="en-US" dirty="0"/>
              <a:t>Room Set-Up</a:t>
            </a:r>
          </a:p>
          <a:p>
            <a:r>
              <a:rPr lang="en-US" dirty="0"/>
              <a:t>*Rolling PowerPoint with pro-woman music playing in background</a:t>
            </a:r>
          </a:p>
          <a:p>
            <a:r>
              <a:rPr lang="en-US" dirty="0"/>
              <a:t>  </a:t>
            </a:r>
          </a:p>
          <a:p>
            <a:r>
              <a:rPr lang="en-US" dirty="0"/>
              <a:t>Table Set-Up:</a:t>
            </a:r>
          </a:p>
          <a:p>
            <a:r>
              <a:rPr lang="en-US" dirty="0"/>
              <a:t>*Tent cards with names and institution</a:t>
            </a:r>
          </a:p>
          <a:p>
            <a:r>
              <a:rPr lang="en-US" dirty="0"/>
              <a:t>*Yellow binder preloaded with content</a:t>
            </a:r>
          </a:p>
          <a:p>
            <a:r>
              <a:rPr lang="en-US" dirty="0"/>
              <a:t>*Journal and pen</a:t>
            </a:r>
          </a:p>
          <a:p>
            <a:r>
              <a:rPr lang="en-US" dirty="0"/>
              <a:t>*List of values/superpowers on table</a:t>
            </a:r>
          </a:p>
          <a:p>
            <a:endParaRPr lang="en-US" dirty="0"/>
          </a:p>
          <a:p>
            <a:r>
              <a:rPr lang="en-US" dirty="0"/>
              <a:t>Binder Content:</a:t>
            </a:r>
          </a:p>
          <a:p>
            <a:r>
              <a:rPr lang="en-US" dirty="0"/>
              <a:t>*Bio sheet - Leads, Program Leads, and special guests</a:t>
            </a:r>
          </a:p>
          <a:p>
            <a:r>
              <a:rPr lang="en-US" dirty="0"/>
              <a:t>*Things to do in Boston</a:t>
            </a:r>
          </a:p>
          <a:p>
            <a:r>
              <a:rPr lang="en-US" dirty="0"/>
              <a:t>*Cover sheet for binder</a:t>
            </a:r>
          </a:p>
          <a:p>
            <a:r>
              <a:rPr lang="en-US" dirty="0"/>
              <a:t>*Retreat agenda</a:t>
            </a:r>
          </a:p>
          <a:p>
            <a:r>
              <a:rPr lang="en-US" dirty="0"/>
              <a:t>*Key dates</a:t>
            </a:r>
          </a:p>
          <a:p>
            <a:r>
              <a:rPr lang="en-US" dirty="0"/>
              <a:t>*Roles and responsibilities</a:t>
            </a:r>
          </a:p>
          <a:p>
            <a:r>
              <a:rPr lang="en-US" dirty="0"/>
              <a:t>*Social Justice Glossary</a:t>
            </a:r>
          </a:p>
          <a:p>
            <a:r>
              <a:rPr lang="en-US" dirty="0"/>
              <a:t>*Facilitation tips</a:t>
            </a:r>
          </a:p>
          <a:p>
            <a:r>
              <a:rPr lang="en-US" dirty="0"/>
              <a:t> </a:t>
            </a:r>
          </a:p>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42</a:t>
            </a:fld>
            <a:endParaRPr lang="en-US" dirty="0"/>
          </a:p>
        </p:txBody>
      </p:sp>
    </p:spTree>
    <p:extLst>
      <p:ext uri="{BB962C8B-B14F-4D97-AF65-F5344CB8AC3E}">
        <p14:creationId xmlns:p14="http://schemas.microsoft.com/office/powerpoint/2010/main" val="6716567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43</a:t>
            </a:fld>
            <a:endParaRPr lang="en-US" dirty="0"/>
          </a:p>
        </p:txBody>
      </p:sp>
    </p:spTree>
    <p:extLst>
      <p:ext uri="{BB962C8B-B14F-4D97-AF65-F5344CB8AC3E}">
        <p14:creationId xmlns:p14="http://schemas.microsoft.com/office/powerpoint/2010/main" val="24754688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44</a:t>
            </a:fld>
            <a:endParaRPr lang="en-US" dirty="0"/>
          </a:p>
        </p:txBody>
      </p:sp>
    </p:spTree>
    <p:extLst>
      <p:ext uri="{BB962C8B-B14F-4D97-AF65-F5344CB8AC3E}">
        <p14:creationId xmlns:p14="http://schemas.microsoft.com/office/powerpoint/2010/main" val="31281622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dirty="0"/>
              <a:t>AKO</a:t>
            </a:r>
          </a:p>
          <a:p>
            <a:pPr marL="0" indent="0">
              <a:buFont typeface="+mj-lt"/>
              <a:buNone/>
            </a:pPr>
            <a:endParaRPr lang="en-US" dirty="0"/>
          </a:p>
          <a:p>
            <a:pPr marL="232943" indent="-232943">
              <a:buFont typeface="+mj-lt"/>
              <a:buAutoNum type="arabicPeriod"/>
            </a:pPr>
            <a:r>
              <a:rPr lang="en-US" dirty="0"/>
              <a:t>Amplify is built upon an interrelated framework of strategies that operate together. As I develop my individual capacity, I develop my capacity as a leader. As I develop my capacity as a leader, I develop my organizations capacity for change.</a:t>
            </a:r>
          </a:p>
          <a:p>
            <a:pPr marL="232943" indent="-232943">
              <a:buFont typeface="+mj-lt"/>
              <a:buAutoNum type="arabicPeriod"/>
            </a:pPr>
            <a:endParaRPr lang="en-US" dirty="0"/>
          </a:p>
          <a:p>
            <a:pPr marL="232943" indent="-232943">
              <a:buFont typeface="+mj-lt"/>
              <a:buAutoNum type="arabicPeriod"/>
            </a:pPr>
            <a:r>
              <a:rPr lang="en-US" dirty="0"/>
              <a:t>Individual Development – We are specifically addressing internalized oppression which plays out as the oft-cited Imposter Syndrome, where women feel like frauds regardless of their competence, to the conflict women experience around their identities and life choices. Amplify will provide tools to recognize and change our perceptions of ourselves and other women.</a:t>
            </a:r>
          </a:p>
          <a:p>
            <a:pPr marL="232943" indent="-232943">
              <a:buFont typeface="+mj-lt"/>
              <a:buAutoNum type="arabicPeriod"/>
            </a:pPr>
            <a:endParaRPr lang="en-US" dirty="0"/>
          </a:p>
          <a:p>
            <a:pPr marL="232943" indent="-232943">
              <a:buFont typeface="+mj-lt"/>
              <a:buAutoNum type="arabicPeriod"/>
            </a:pPr>
            <a:r>
              <a:rPr lang="en-US" dirty="0"/>
              <a:t>Leadership Development – We are specifically addressing the identity of leader, our confidence as leaders, and the concept of leadership as a whole. Research indicates that although women are talented leaders, their confidence lags significantly behind that of men. This is because traditional leadership is a highly-gendered concept that skews towards masculinity. Amplify will help women redefine leadership in gender-expansive ways so that it works for, not against, their identities.</a:t>
            </a:r>
          </a:p>
          <a:p>
            <a:pPr marL="232943" indent="-232943">
              <a:buFont typeface="+mj-lt"/>
              <a:buAutoNum type="arabicPeriod"/>
            </a:pPr>
            <a:endParaRPr lang="en-US" dirty="0"/>
          </a:p>
          <a:p>
            <a:pPr marL="232943" indent="-232943">
              <a:buFont typeface="+mj-lt"/>
              <a:buAutoNum type="arabicPeriod"/>
            </a:pPr>
            <a:r>
              <a:rPr lang="en-US" dirty="0"/>
              <a:t>Organizational Development - Too often, women’s programs occur in isolation without the critical support of other women and allies. Amplify creates a shared learning experience for women within their places of work. By developing community with other members and allies, Amplify provides the resources women need to sustain their own growth and that of their organizations. The organization is also a learning lab and place for change.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23093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AKO</a:t>
            </a:r>
          </a:p>
          <a:p>
            <a:pPr marL="174708" indent="-174708">
              <a:buFont typeface="Arial" panose="020B0604020202020204" pitchFamily="34" charset="0"/>
              <a:buChar char="•"/>
            </a:pPr>
            <a:r>
              <a:rPr lang="en-US" dirty="0"/>
              <a:t>We will achieve this vision by focusing on three key skills:</a:t>
            </a:r>
          </a:p>
          <a:p>
            <a:pPr marL="698830" lvl="1" indent="-232943">
              <a:buFont typeface="+mj-lt"/>
              <a:buAutoNum type="arabicPeriod"/>
            </a:pPr>
            <a:r>
              <a:rPr lang="en-US" dirty="0"/>
              <a:t>Reframing: Looking at something in new ways. How can we take our current reality and reconceptualize it into something productive and inspiring? How can we take the old stories we tell ourselves and update them into a brave new story? What outdated concepts or beliefs need to be revisited? </a:t>
            </a:r>
          </a:p>
          <a:p>
            <a:pPr marL="1164717" lvl="2" indent="-232943">
              <a:buFont typeface="Arial" panose="020B0604020202020204" pitchFamily="34" charset="0"/>
              <a:buChar char="•"/>
            </a:pPr>
            <a:r>
              <a:rPr lang="en-US" dirty="0"/>
              <a:t>Examples:</a:t>
            </a:r>
          </a:p>
          <a:p>
            <a:pPr marL="1630604" lvl="3" indent="-232943">
              <a:buFont typeface="Arial" panose="020B0604020202020204" pitchFamily="34" charset="0"/>
              <a:buChar char="•"/>
            </a:pPr>
            <a:r>
              <a:rPr lang="en-US" dirty="0"/>
              <a:t>Failure becomes learning experience. </a:t>
            </a:r>
          </a:p>
          <a:p>
            <a:pPr marL="1630604" lvl="3" indent="-232943">
              <a:buFont typeface="Arial" panose="020B0604020202020204" pitchFamily="34" charset="0"/>
              <a:buChar char="•"/>
            </a:pPr>
            <a:r>
              <a:rPr lang="en-US" dirty="0"/>
              <a:t>Weaknesses become strengths.</a:t>
            </a:r>
          </a:p>
          <a:p>
            <a:pPr marL="1630604" lvl="3" indent="-232943">
              <a:buFont typeface="Arial" panose="020B0604020202020204" pitchFamily="34" charset="0"/>
              <a:buChar char="•"/>
            </a:pPr>
            <a:r>
              <a:rPr lang="en-US" dirty="0"/>
              <a:t>Tragedy becomes triumph.</a:t>
            </a:r>
          </a:p>
          <a:p>
            <a:pPr marL="1397660" lvl="3"/>
            <a:endParaRPr lang="en-US" dirty="0"/>
          </a:p>
          <a:p>
            <a:pPr marL="698830" lvl="1" indent="-232943">
              <a:buFont typeface="+mj-lt"/>
              <a:buAutoNum type="arabicPeriod"/>
            </a:pPr>
            <a:r>
              <a:rPr lang="en-US" dirty="0"/>
              <a:t>Navigating: To avoid or go around obstacles. Women are constantly having to navigate double standards (e.g., a man can be direct but a woman cannot), gender roles (e.g., office housework or actual housework), and conflicts (e.g., you can be a good employee or a good mom, but you can’t be both). </a:t>
            </a:r>
          </a:p>
          <a:p>
            <a:pPr marL="1164717" lvl="2" indent="-232943">
              <a:buFont typeface="Arial" panose="020B0604020202020204" pitchFamily="34" charset="0"/>
              <a:buChar char="•"/>
            </a:pPr>
            <a:r>
              <a:rPr lang="en-US" dirty="0"/>
              <a:t>Examples: </a:t>
            </a:r>
          </a:p>
          <a:p>
            <a:pPr marL="1630604" lvl="3" indent="-232943" defTabSz="931774">
              <a:buFont typeface="Arial" panose="020B0604020202020204" pitchFamily="34" charset="0"/>
              <a:buChar char="•"/>
              <a:defRPr/>
            </a:pPr>
            <a:r>
              <a:rPr lang="en-US" dirty="0"/>
              <a:t>Support but not own office social activities.</a:t>
            </a:r>
          </a:p>
          <a:p>
            <a:pPr marL="1630604" lvl="3" indent="-232943">
              <a:buFont typeface="Arial" panose="020B0604020202020204" pitchFamily="34" charset="0"/>
              <a:buChar char="•"/>
            </a:pPr>
            <a:r>
              <a:rPr lang="en-US" dirty="0"/>
              <a:t>Change mindset about keeping a clean house and get over guilt about not going to all of my kids’ activities. </a:t>
            </a:r>
          </a:p>
          <a:p>
            <a:pPr marL="1397660" lvl="3"/>
            <a:endParaRPr lang="en-US" dirty="0"/>
          </a:p>
          <a:p>
            <a:pPr marL="698830" lvl="1" indent="-232943">
              <a:buFont typeface="+mj-lt"/>
              <a:buAutoNum type="arabicPeriod"/>
            </a:pPr>
            <a:r>
              <a:rPr lang="en-US" dirty="0"/>
              <a:t>Advocating: To create change for self and others. </a:t>
            </a:r>
          </a:p>
          <a:p>
            <a:pPr marL="1164717" lvl="2" indent="-232943">
              <a:buFont typeface="Arial" panose="020B0604020202020204" pitchFamily="34" charset="0"/>
              <a:buChar char="•"/>
            </a:pPr>
            <a:r>
              <a:rPr lang="en-US" dirty="0"/>
              <a:t>Example: Doesn’t have to look like joining a protest. It could be a simple act of taking time for yourself like when I started going to Spin class. It could be covert (salary with Lindsey example) or more overt (AFP will pay 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18063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80406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AKO</a:t>
            </a:r>
          </a:p>
          <a:p>
            <a:endParaRPr lang="en-US" b="1"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300" b="0" i="0" u="none" strike="noStrike" kern="1200" cap="none" spc="0" normalizeH="0" baseline="0" noProof="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48</a:t>
            </a:fld>
            <a:endParaRPr kumimoji="0" lang="en-AU"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78141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A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91653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14452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68993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4931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C68BC-7423-431E-A120-500E874E541B}"/>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DB6B5DA-631D-4FA3-89F7-8D3735B4EA7B}"/>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ECAA4300-BB57-4F32-B1BA-1EEA646F906E}"/>
              </a:ext>
            </a:extLst>
          </p:cNvPr>
          <p:cNvSpPr>
            <a:spLocks noGrp="1"/>
          </p:cNvSpPr>
          <p:nvPr>
            <p:ph type="dt" sz="half" idx="10"/>
          </p:nvPr>
        </p:nvSpPr>
        <p:spPr/>
        <p:txBody>
          <a:bodyPr/>
          <a:lstStyle/>
          <a:p>
            <a:fld id="{EA0C0817-A112-4847-8014-A94B7D2A4EA3}" type="datetime1">
              <a:rPr lang="en-US" smtClean="0"/>
              <a:t>6/19/2020</a:t>
            </a:fld>
            <a:endParaRPr lang="en-US" dirty="0"/>
          </a:p>
        </p:txBody>
      </p:sp>
      <p:sp>
        <p:nvSpPr>
          <p:cNvPr id="5" name="Footer Placeholder 4">
            <a:extLst>
              <a:ext uri="{FF2B5EF4-FFF2-40B4-BE49-F238E27FC236}">
                <a16:creationId xmlns:a16="http://schemas.microsoft.com/office/drawing/2014/main" id="{6AB2FF39-44A6-4E0A-B1CD-5631ED45367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376F3EA-25B0-450F-BEC9-DE55EC037B5C}"/>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055457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49EB4-8234-44CC-8340-6712395050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546646-9B13-43B8-91A2-806779037E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97F0D9-6DC7-453A-AD66-BE8753643D56}"/>
              </a:ext>
            </a:extLst>
          </p:cNvPr>
          <p:cNvSpPr>
            <a:spLocks noGrp="1"/>
          </p:cNvSpPr>
          <p:nvPr>
            <p:ph type="dt" sz="half" idx="10"/>
          </p:nvPr>
        </p:nvSpPr>
        <p:spPr/>
        <p:txBody>
          <a:bodyPr/>
          <a:lstStyle/>
          <a:p>
            <a:fld id="{7332B432-ACDA-4023-A761-2BAB76577B62}" type="datetime1">
              <a:rPr lang="en-US" smtClean="0"/>
              <a:t>6/19/2020</a:t>
            </a:fld>
            <a:endParaRPr lang="en-US" dirty="0"/>
          </a:p>
        </p:txBody>
      </p:sp>
      <p:sp>
        <p:nvSpPr>
          <p:cNvPr id="5" name="Footer Placeholder 4">
            <a:extLst>
              <a:ext uri="{FF2B5EF4-FFF2-40B4-BE49-F238E27FC236}">
                <a16:creationId xmlns:a16="http://schemas.microsoft.com/office/drawing/2014/main" id="{BAB3FABE-F7DF-46E5-B18D-6532EFC053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8D8FDD-A5B2-4F5D-A8E1-CF5CCEFEBD5B}"/>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098888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3A795-A488-40E8-BDE0-C00B0D44799C}"/>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42C35020-CD07-4243-ACE7-8A11F9CDF698}"/>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3CE87E-55BC-4FC9-BCC3-837BC65FC117}"/>
              </a:ext>
            </a:extLst>
          </p:cNvPr>
          <p:cNvSpPr>
            <a:spLocks noGrp="1"/>
          </p:cNvSpPr>
          <p:nvPr>
            <p:ph type="dt" sz="half" idx="10"/>
          </p:nvPr>
        </p:nvSpPr>
        <p:spPr/>
        <p:txBody>
          <a:bodyPr/>
          <a:lstStyle/>
          <a:p>
            <a:fld id="{D9C646AA-F36E-4540-911D-FFFC0A0EF24A}" type="datetime1">
              <a:rPr lang="en-US" smtClean="0"/>
              <a:t>6/19/2020</a:t>
            </a:fld>
            <a:endParaRPr lang="en-US" dirty="0"/>
          </a:p>
        </p:txBody>
      </p:sp>
      <p:sp>
        <p:nvSpPr>
          <p:cNvPr id="5" name="Footer Placeholder 4">
            <a:extLst>
              <a:ext uri="{FF2B5EF4-FFF2-40B4-BE49-F238E27FC236}">
                <a16:creationId xmlns:a16="http://schemas.microsoft.com/office/drawing/2014/main" id="{D8A08D85-1884-4F96-9881-EF7A2136261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4C48C33-5C55-4729-8292-2E1E1E81610A}"/>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015588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1EA1D-7E22-4028-B7AA-50CA122B5F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B12564-57B0-4B72-9853-4B0FE182F76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D04004-748F-45D5-9E6D-B1FD62A629A7}"/>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2D4BB7-5272-4C04-A294-2584FF2AFBF3}"/>
              </a:ext>
            </a:extLst>
          </p:cNvPr>
          <p:cNvSpPr>
            <a:spLocks noGrp="1"/>
          </p:cNvSpPr>
          <p:nvPr>
            <p:ph type="dt" sz="half" idx="10"/>
          </p:nvPr>
        </p:nvSpPr>
        <p:spPr/>
        <p:txBody>
          <a:bodyPr/>
          <a:lstStyle/>
          <a:p>
            <a:fld id="{69186D26-FA5F-4637-B602-B7C2DC34CFD4}" type="datetime1">
              <a:rPr lang="en-US" smtClean="0"/>
              <a:t>6/19/2020</a:t>
            </a:fld>
            <a:endParaRPr lang="en-US" dirty="0"/>
          </a:p>
        </p:txBody>
      </p:sp>
      <p:sp>
        <p:nvSpPr>
          <p:cNvPr id="6" name="Footer Placeholder 5">
            <a:extLst>
              <a:ext uri="{FF2B5EF4-FFF2-40B4-BE49-F238E27FC236}">
                <a16:creationId xmlns:a16="http://schemas.microsoft.com/office/drawing/2014/main" id="{46AF786B-D43B-4FB4-9473-8560A1374E6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A20157A-2494-4D72-87FD-F683BBE3A1BD}"/>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087757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4E94-9472-420C-A494-9D7E32461FE5}"/>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7DBFE9-8E9E-4F4D-A836-7F4D35358FA0}"/>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05A6DA3-FEFE-41FD-A8B5-75AFEB2D59E2}"/>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2EB821-7043-4E74-9680-35B7733EBC5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3EEF447-9C10-475F-BF4A-9F1340ED3F4A}"/>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75559A-6928-45F3-B712-030534DF441F}"/>
              </a:ext>
            </a:extLst>
          </p:cNvPr>
          <p:cNvSpPr>
            <a:spLocks noGrp="1"/>
          </p:cNvSpPr>
          <p:nvPr>
            <p:ph type="dt" sz="half" idx="10"/>
          </p:nvPr>
        </p:nvSpPr>
        <p:spPr/>
        <p:txBody>
          <a:bodyPr/>
          <a:lstStyle/>
          <a:p>
            <a:fld id="{8A7F15D8-96D1-4781-BC50-CA8A088B2FE4}" type="datetime1">
              <a:rPr lang="en-US" smtClean="0"/>
              <a:t>6/19/2020</a:t>
            </a:fld>
            <a:endParaRPr lang="en-US" dirty="0"/>
          </a:p>
        </p:txBody>
      </p:sp>
      <p:sp>
        <p:nvSpPr>
          <p:cNvPr id="8" name="Footer Placeholder 7">
            <a:extLst>
              <a:ext uri="{FF2B5EF4-FFF2-40B4-BE49-F238E27FC236}">
                <a16:creationId xmlns:a16="http://schemas.microsoft.com/office/drawing/2014/main" id="{C77991CA-4C95-4CFE-B626-48BF26C4652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7284CC8-507B-4A21-8F74-C23C3B404BE9}"/>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2757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6CF85-3BE9-4266-BBC9-D988C00AD4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9BDC88-B248-47E8-AFA2-034C9A3112C4}"/>
              </a:ext>
            </a:extLst>
          </p:cNvPr>
          <p:cNvSpPr>
            <a:spLocks noGrp="1"/>
          </p:cNvSpPr>
          <p:nvPr>
            <p:ph type="dt" sz="half" idx="10"/>
          </p:nvPr>
        </p:nvSpPr>
        <p:spPr/>
        <p:txBody>
          <a:bodyPr/>
          <a:lstStyle/>
          <a:p>
            <a:fld id="{F9A96C99-B8F8-4528-BD05-0E16E943DC09}" type="datetime1">
              <a:rPr lang="en-US" smtClean="0"/>
              <a:t>6/19/2020</a:t>
            </a:fld>
            <a:endParaRPr lang="en-US" dirty="0"/>
          </a:p>
        </p:txBody>
      </p:sp>
      <p:sp>
        <p:nvSpPr>
          <p:cNvPr id="4" name="Footer Placeholder 3">
            <a:extLst>
              <a:ext uri="{FF2B5EF4-FFF2-40B4-BE49-F238E27FC236}">
                <a16:creationId xmlns:a16="http://schemas.microsoft.com/office/drawing/2014/main" id="{51FF8060-0D39-42E7-9B50-F0527E493C7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550B220-B909-4ACB-8E04-D5C748250FA9}"/>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924596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CD92AC-7C43-404B-8E32-E1C94A950BF6}"/>
              </a:ext>
            </a:extLst>
          </p:cNvPr>
          <p:cNvSpPr>
            <a:spLocks noGrp="1"/>
          </p:cNvSpPr>
          <p:nvPr>
            <p:ph type="dt" sz="half" idx="10"/>
          </p:nvPr>
        </p:nvSpPr>
        <p:spPr/>
        <p:txBody>
          <a:bodyPr/>
          <a:lstStyle/>
          <a:p>
            <a:fld id="{03636942-C211-4B28-8DBD-C953E00AF71B}" type="datetime1">
              <a:rPr lang="en-US" smtClean="0"/>
              <a:t>6/19/2020</a:t>
            </a:fld>
            <a:endParaRPr lang="en-US" dirty="0"/>
          </a:p>
        </p:txBody>
      </p:sp>
      <p:sp>
        <p:nvSpPr>
          <p:cNvPr id="3" name="Footer Placeholder 2">
            <a:extLst>
              <a:ext uri="{FF2B5EF4-FFF2-40B4-BE49-F238E27FC236}">
                <a16:creationId xmlns:a16="http://schemas.microsoft.com/office/drawing/2014/main" id="{BFE4AD4B-05F0-4238-B1A5-0ECEEE2175C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1BD95F4-61FB-4E3D-8327-E8BCC6482FAF}"/>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4723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EF1FD-C16E-4888-8AAE-A9CC93FBA47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7E66F65-5E37-44F2-A4AA-4ECDE4E113D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193DE6-A06E-4A22-9515-8FC60F7B61C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EBD15B4-AA5A-4981-B9E8-4F9E073B7459}"/>
              </a:ext>
            </a:extLst>
          </p:cNvPr>
          <p:cNvSpPr>
            <a:spLocks noGrp="1"/>
          </p:cNvSpPr>
          <p:nvPr>
            <p:ph type="dt" sz="half" idx="10"/>
          </p:nvPr>
        </p:nvSpPr>
        <p:spPr/>
        <p:txBody>
          <a:bodyPr/>
          <a:lstStyle/>
          <a:p>
            <a:fld id="{7E8D12A6-918A-48BD-8CB9-CA713993B0EA}" type="datetime1">
              <a:rPr lang="en-US" smtClean="0"/>
              <a:t>6/19/2020</a:t>
            </a:fld>
            <a:endParaRPr lang="en-US" dirty="0"/>
          </a:p>
        </p:txBody>
      </p:sp>
      <p:sp>
        <p:nvSpPr>
          <p:cNvPr id="6" name="Footer Placeholder 5">
            <a:extLst>
              <a:ext uri="{FF2B5EF4-FFF2-40B4-BE49-F238E27FC236}">
                <a16:creationId xmlns:a16="http://schemas.microsoft.com/office/drawing/2014/main" id="{F21E5364-7202-48EA-BC76-4DB8C2A08C1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CB83A7A-80EF-4319-AF17-C459F0A10EB2}"/>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720305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14D9F-5822-45D5-BEA4-35DDDC6BADF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5CE2BDE2-FC72-4195-B021-F6DE19DF9A0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0BB55C32-C6B7-4DCC-88A6-82A4F2342C4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B3D7F5F-6CEC-4812-9DEA-5E985B150AE6}"/>
              </a:ext>
            </a:extLst>
          </p:cNvPr>
          <p:cNvSpPr>
            <a:spLocks noGrp="1"/>
          </p:cNvSpPr>
          <p:nvPr>
            <p:ph type="dt" sz="half" idx="10"/>
          </p:nvPr>
        </p:nvSpPr>
        <p:spPr/>
        <p:txBody>
          <a:bodyPr/>
          <a:lstStyle/>
          <a:p>
            <a:fld id="{E778CE86-875F-4587-BCF6-FA054AFC0D53}" type="datetime1">
              <a:rPr lang="en-US" smtClean="0"/>
              <a:pPr/>
              <a:t>6/19/2020</a:t>
            </a:fld>
            <a:endParaRPr lang="en-US" dirty="0"/>
          </a:p>
        </p:txBody>
      </p:sp>
      <p:sp>
        <p:nvSpPr>
          <p:cNvPr id="6" name="Footer Placeholder 5">
            <a:extLst>
              <a:ext uri="{FF2B5EF4-FFF2-40B4-BE49-F238E27FC236}">
                <a16:creationId xmlns:a16="http://schemas.microsoft.com/office/drawing/2014/main" id="{F2DA96D0-13B2-4D31-B26E-11C92EDF301D}"/>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7DA722CF-0A18-49AA-B4D5-2275D75896E8}"/>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705407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80B8-19F3-4520-B855-365DF3E602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040A17-A6D9-4201-A5C7-216A287DE9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9CA9BE-05A3-4479-8EA3-41BD09A02C54}"/>
              </a:ext>
            </a:extLst>
          </p:cNvPr>
          <p:cNvSpPr>
            <a:spLocks noGrp="1"/>
          </p:cNvSpPr>
          <p:nvPr>
            <p:ph type="dt" sz="half" idx="10"/>
          </p:nvPr>
        </p:nvSpPr>
        <p:spPr/>
        <p:txBody>
          <a:bodyPr/>
          <a:lstStyle/>
          <a:p>
            <a:fld id="{134F40B7-36AB-4376-BE14-EF7004D79BB9}" type="datetime1">
              <a:rPr lang="en-US" smtClean="0"/>
              <a:t>6/19/2020</a:t>
            </a:fld>
            <a:endParaRPr lang="en-US" dirty="0"/>
          </a:p>
        </p:txBody>
      </p:sp>
      <p:sp>
        <p:nvSpPr>
          <p:cNvPr id="5" name="Footer Placeholder 4">
            <a:extLst>
              <a:ext uri="{FF2B5EF4-FFF2-40B4-BE49-F238E27FC236}">
                <a16:creationId xmlns:a16="http://schemas.microsoft.com/office/drawing/2014/main" id="{EC6F8F30-4EC7-44FB-95A1-89514B0C58C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D49A59-BF9F-40B0-83DA-3BDD6119DC62}"/>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151886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FC612B-CAAB-4052-B789-F82EC63B905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166A13-8A8D-4700-B471-58D8E752125A}"/>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65DDDF-A08D-4BBA-B323-A44FFCC4F710}"/>
              </a:ext>
            </a:extLst>
          </p:cNvPr>
          <p:cNvSpPr>
            <a:spLocks noGrp="1"/>
          </p:cNvSpPr>
          <p:nvPr>
            <p:ph type="dt" sz="half" idx="10"/>
          </p:nvPr>
        </p:nvSpPr>
        <p:spPr/>
        <p:txBody>
          <a:bodyPr/>
          <a:lstStyle/>
          <a:p>
            <a:fld id="{FF87CAB8-DCAE-46A5-AADA-B3FAD11A54E0}" type="datetime1">
              <a:rPr lang="en-US" smtClean="0"/>
              <a:t>6/19/2020</a:t>
            </a:fld>
            <a:endParaRPr lang="en-US" dirty="0"/>
          </a:p>
        </p:txBody>
      </p:sp>
      <p:sp>
        <p:nvSpPr>
          <p:cNvPr id="5" name="Footer Placeholder 4">
            <a:extLst>
              <a:ext uri="{FF2B5EF4-FFF2-40B4-BE49-F238E27FC236}">
                <a16:creationId xmlns:a16="http://schemas.microsoft.com/office/drawing/2014/main" id="{88E1AAFC-4093-4651-BFF1-5031E374A8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6D7FD63-4F5E-4422-A90C-30E7018CB8A4}"/>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7268775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Content Placeholder 3"/>
          <p:cNvSpPr>
            <a:spLocks noGrp="1"/>
          </p:cNvSpPr>
          <p:nvPr>
            <p:ph sz="quarter" idx="11"/>
          </p:nvPr>
        </p:nvSpPr>
        <p:spPr>
          <a:xfrm>
            <a:off x="241133" y="2365639"/>
            <a:ext cx="8659505" cy="4127303"/>
          </a:xfrm>
        </p:spPr>
        <p:txBody>
          <a:bodyPr/>
          <a:lstStyle>
            <a:lvl1pPr indent="-160748">
              <a:lnSpc>
                <a:spcPts val="2532"/>
              </a:lnSpc>
              <a:defRPr/>
            </a:lvl1pPr>
            <a:lvl2pPr indent="-160748">
              <a:defRPr/>
            </a:lvl2pPr>
            <a:lvl3pPr indent="-160748">
              <a:defRPr/>
            </a:lvl3pPr>
            <a:lvl4pPr indent="-160748">
              <a:defRPr/>
            </a:lvl4pPr>
            <a:lvl5pPr indent="-160748">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p:txBody>
          <a:bodyPr/>
          <a:lstStyle/>
          <a:p>
            <a:r>
              <a:rPr lang="en-US"/>
              <a:t>Click to edit Master title style</a:t>
            </a:r>
            <a:endParaRPr lang="en-AU"/>
          </a:p>
        </p:txBody>
      </p:sp>
      <p:sp>
        <p:nvSpPr>
          <p:cNvPr id="6" name="Footer Placeholder 5">
            <a:extLst>
              <a:ext uri="{FF2B5EF4-FFF2-40B4-BE49-F238E27FC236}">
                <a16:creationId xmlns:a16="http://schemas.microsoft.com/office/drawing/2014/main" id="{3688288C-36FD-45F0-A3A9-71488442593B}"/>
              </a:ext>
            </a:extLst>
          </p:cNvPr>
          <p:cNvSpPr>
            <a:spLocks noGrp="1"/>
          </p:cNvSpPr>
          <p:nvPr>
            <p:ph type="ftr" sz="quarter" idx="12"/>
          </p:nvPr>
        </p:nvSpPr>
        <p:spPr>
          <a:xfrm>
            <a:off x="1787286" y="184263"/>
            <a:ext cx="5569430" cy="217125"/>
          </a:xfrm>
        </p:spPr>
        <p:txBody>
          <a:bodyPr/>
          <a:lstStyle>
            <a:lvl1pPr algn="ctr">
              <a:defRPr/>
            </a:lvl1pPr>
          </a:lstStyle>
          <a:p>
            <a:r>
              <a:rPr lang="en-AU" dirty="0"/>
              <a:t>[Footer]</a:t>
            </a:r>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49152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C77D6ED-55EE-4B3A-BEE1-8380CEB670A7}" type="datetimeFigureOut">
              <a:rPr lang="en-US" smtClean="0"/>
              <a:t>6/19/2020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89A04F-6235-41AB-95C7-26F946BA9B53}" type="slidenum">
              <a:rPr lang="en-US" smtClean="0"/>
              <a:t>‹#›</a:t>
            </a:fld>
            <a:endParaRPr lang="en-US"/>
          </a:p>
        </p:txBody>
      </p:sp>
    </p:spTree>
    <p:extLst>
      <p:ext uri="{BB962C8B-B14F-4D97-AF65-F5344CB8AC3E}">
        <p14:creationId xmlns:p14="http://schemas.microsoft.com/office/powerpoint/2010/main" val="10938388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77D6ED-55EE-4B3A-BEE1-8380CEB670A7}" type="datetimeFigureOut">
              <a:rPr lang="en-US" smtClean="0"/>
              <a:t>6/19/2020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89A04F-6235-41AB-95C7-26F946BA9B53}" type="slidenum">
              <a:rPr lang="en-US" smtClean="0"/>
              <a:t>‹#›</a:t>
            </a:fld>
            <a:endParaRPr lang="en-US"/>
          </a:p>
        </p:txBody>
      </p:sp>
    </p:spTree>
    <p:extLst>
      <p:ext uri="{BB962C8B-B14F-4D97-AF65-F5344CB8AC3E}">
        <p14:creationId xmlns:p14="http://schemas.microsoft.com/office/powerpoint/2010/main" val="17671879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77D6ED-55EE-4B3A-BEE1-8380CEB670A7}" type="datetimeFigureOut">
              <a:rPr lang="en-US" smtClean="0"/>
              <a:t>6/19/2020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89A04F-6235-41AB-95C7-26F946BA9B53}" type="slidenum">
              <a:rPr lang="en-US" smtClean="0"/>
              <a:t>‹#›</a:t>
            </a:fld>
            <a:endParaRPr lang="en-US"/>
          </a:p>
        </p:txBody>
      </p:sp>
    </p:spTree>
    <p:extLst>
      <p:ext uri="{BB962C8B-B14F-4D97-AF65-F5344CB8AC3E}">
        <p14:creationId xmlns:p14="http://schemas.microsoft.com/office/powerpoint/2010/main" val="866167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C77D6ED-55EE-4B3A-BEE1-8380CEB670A7}" type="datetimeFigureOut">
              <a:rPr lang="en-US" smtClean="0"/>
              <a:t>6/19/2020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89A04F-6235-41AB-95C7-26F946BA9B53}" type="slidenum">
              <a:rPr lang="en-US" smtClean="0"/>
              <a:t>‹#›</a:t>
            </a:fld>
            <a:endParaRPr lang="en-US"/>
          </a:p>
        </p:txBody>
      </p:sp>
    </p:spTree>
    <p:extLst>
      <p:ext uri="{BB962C8B-B14F-4D97-AF65-F5344CB8AC3E}">
        <p14:creationId xmlns:p14="http://schemas.microsoft.com/office/powerpoint/2010/main" val="3464544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77D6ED-55EE-4B3A-BEE1-8380CEB670A7}" type="datetimeFigureOut">
              <a:rPr lang="en-US" smtClean="0"/>
              <a:t>6/19/2020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89A04F-6235-41AB-95C7-26F946BA9B53}" type="slidenum">
              <a:rPr lang="en-US" smtClean="0"/>
              <a:t>‹#›</a:t>
            </a:fld>
            <a:endParaRPr lang="en-US"/>
          </a:p>
        </p:txBody>
      </p:sp>
    </p:spTree>
    <p:extLst>
      <p:ext uri="{BB962C8B-B14F-4D97-AF65-F5344CB8AC3E}">
        <p14:creationId xmlns:p14="http://schemas.microsoft.com/office/powerpoint/2010/main" val="33280458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C77D6ED-55EE-4B3A-BEE1-8380CEB670A7}" type="datetimeFigureOut">
              <a:rPr lang="en-US" smtClean="0"/>
              <a:t>6/19/2020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89A04F-6235-41AB-95C7-26F946BA9B53}" type="slidenum">
              <a:rPr lang="en-US" smtClean="0"/>
              <a:t>‹#›</a:t>
            </a:fld>
            <a:endParaRPr lang="en-US"/>
          </a:p>
        </p:txBody>
      </p:sp>
    </p:spTree>
    <p:extLst>
      <p:ext uri="{BB962C8B-B14F-4D97-AF65-F5344CB8AC3E}">
        <p14:creationId xmlns:p14="http://schemas.microsoft.com/office/powerpoint/2010/main" val="9271305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77D6ED-55EE-4B3A-BEE1-8380CEB670A7}" type="datetimeFigureOut">
              <a:rPr lang="en-US" smtClean="0"/>
              <a:t>6/19/2020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89A04F-6235-41AB-95C7-26F946BA9B53}" type="slidenum">
              <a:rPr lang="en-US" smtClean="0"/>
              <a:t>‹#›</a:t>
            </a:fld>
            <a:endParaRPr lang="en-US"/>
          </a:p>
        </p:txBody>
      </p:sp>
    </p:spTree>
    <p:extLst>
      <p:ext uri="{BB962C8B-B14F-4D97-AF65-F5344CB8AC3E}">
        <p14:creationId xmlns:p14="http://schemas.microsoft.com/office/powerpoint/2010/main" val="40031422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77D6ED-55EE-4B3A-BEE1-8380CEB670A7}" type="datetimeFigureOut">
              <a:rPr lang="en-US" smtClean="0"/>
              <a:t>6/19/2020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89A04F-6235-41AB-95C7-26F946BA9B53}" type="slidenum">
              <a:rPr lang="en-US" smtClean="0"/>
              <a:t>‹#›</a:t>
            </a:fld>
            <a:endParaRPr lang="en-US"/>
          </a:p>
        </p:txBody>
      </p:sp>
    </p:spTree>
    <p:extLst>
      <p:ext uri="{BB962C8B-B14F-4D97-AF65-F5344CB8AC3E}">
        <p14:creationId xmlns:p14="http://schemas.microsoft.com/office/powerpoint/2010/main" val="35601566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77D6ED-55EE-4B3A-BEE1-8380CEB670A7}" type="datetimeFigureOut">
              <a:rPr lang="en-US" smtClean="0"/>
              <a:t>6/19/2020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89A04F-6235-41AB-95C7-26F946BA9B53}" type="slidenum">
              <a:rPr lang="en-US" smtClean="0"/>
              <a:t>‹#›</a:t>
            </a:fld>
            <a:endParaRPr lang="en-US"/>
          </a:p>
        </p:txBody>
      </p:sp>
    </p:spTree>
    <p:extLst>
      <p:ext uri="{BB962C8B-B14F-4D97-AF65-F5344CB8AC3E}">
        <p14:creationId xmlns:p14="http://schemas.microsoft.com/office/powerpoint/2010/main" val="7036817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77D6ED-55EE-4B3A-BEE1-8380CEB670A7}" type="datetimeFigureOut">
              <a:rPr lang="en-US" smtClean="0"/>
              <a:t>6/19/2020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89A04F-6235-41AB-95C7-26F946BA9B53}" type="slidenum">
              <a:rPr lang="en-US" smtClean="0"/>
              <a:t>‹#›</a:t>
            </a:fld>
            <a:endParaRPr lang="en-US"/>
          </a:p>
        </p:txBody>
      </p:sp>
    </p:spTree>
    <p:extLst>
      <p:ext uri="{BB962C8B-B14F-4D97-AF65-F5344CB8AC3E}">
        <p14:creationId xmlns:p14="http://schemas.microsoft.com/office/powerpoint/2010/main" val="7207955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77D6ED-55EE-4B3A-BEE1-8380CEB670A7}" type="datetimeFigureOut">
              <a:rPr lang="en-US" smtClean="0"/>
              <a:t>6/19/2020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89A04F-6235-41AB-95C7-26F946BA9B53}" type="slidenum">
              <a:rPr lang="en-US" smtClean="0"/>
              <a:t>‹#›</a:t>
            </a:fld>
            <a:endParaRPr lang="en-US"/>
          </a:p>
        </p:txBody>
      </p:sp>
    </p:spTree>
    <p:extLst>
      <p:ext uri="{BB962C8B-B14F-4D97-AF65-F5344CB8AC3E}">
        <p14:creationId xmlns:p14="http://schemas.microsoft.com/office/powerpoint/2010/main" val="9704605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Content Placeholder 3"/>
          <p:cNvSpPr>
            <a:spLocks noGrp="1"/>
          </p:cNvSpPr>
          <p:nvPr>
            <p:ph sz="quarter" idx="11"/>
          </p:nvPr>
        </p:nvSpPr>
        <p:spPr>
          <a:xfrm>
            <a:off x="241134" y="2365641"/>
            <a:ext cx="8659505" cy="4127303"/>
          </a:xfrm>
        </p:spPr>
        <p:txBody>
          <a:bodyPr/>
          <a:lstStyle>
            <a:lvl1pPr indent="-160748">
              <a:lnSpc>
                <a:spcPts val="2532"/>
              </a:lnSpc>
              <a:defRPr/>
            </a:lvl1pPr>
            <a:lvl2pPr indent="-160748">
              <a:defRPr/>
            </a:lvl2pPr>
            <a:lvl3pPr indent="-160748">
              <a:defRPr/>
            </a:lvl3pPr>
            <a:lvl4pPr indent="-160748">
              <a:defRPr/>
            </a:lvl4pPr>
            <a:lvl5pPr indent="-160748">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p:txBody>
          <a:bodyPr/>
          <a:lstStyle/>
          <a:p>
            <a:r>
              <a:rPr lang="en-US"/>
              <a:t>Click to edit Master title style</a:t>
            </a:r>
            <a:endParaRPr lang="en-AU"/>
          </a:p>
        </p:txBody>
      </p:sp>
      <p:sp>
        <p:nvSpPr>
          <p:cNvPr id="6" name="Footer Placeholder 5">
            <a:extLst>
              <a:ext uri="{FF2B5EF4-FFF2-40B4-BE49-F238E27FC236}">
                <a16:creationId xmlns:a16="http://schemas.microsoft.com/office/drawing/2014/main" id="{3688288C-36FD-45F0-A3A9-71488442593B}"/>
              </a:ext>
            </a:extLst>
          </p:cNvPr>
          <p:cNvSpPr>
            <a:spLocks noGrp="1"/>
          </p:cNvSpPr>
          <p:nvPr>
            <p:ph type="ftr" sz="quarter" idx="12"/>
          </p:nvPr>
        </p:nvSpPr>
        <p:spPr>
          <a:xfrm>
            <a:off x="1787287" y="184265"/>
            <a:ext cx="5569430" cy="217125"/>
          </a:xfrm>
        </p:spPr>
        <p:txBody>
          <a:bodyPr/>
          <a:lstStyle>
            <a:lvl1pPr algn="ctr">
              <a:defRPr/>
            </a:lvl1pPr>
          </a:lstStyle>
          <a:p>
            <a:r>
              <a:rPr lang="en-AU" dirty="0"/>
              <a:t>[Footer]</a:t>
            </a:r>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727296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57E830-0B18-46A0-96D7-D96F1C986CE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04989F-0302-4BD0-9960-86394F3283A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CB4141-9F16-4A6E-9A0C-CABCC314AF6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6FA2B21-3FCD-4721-B95C-427943F61125}" type="datetime1">
              <a:rPr lang="en-US" smtClean="0"/>
              <a:t>6/19/2020</a:t>
            </a:fld>
            <a:endParaRPr lang="en-US" dirty="0"/>
          </a:p>
        </p:txBody>
      </p:sp>
      <p:sp>
        <p:nvSpPr>
          <p:cNvPr id="5" name="Footer Placeholder 4">
            <a:extLst>
              <a:ext uri="{FF2B5EF4-FFF2-40B4-BE49-F238E27FC236}">
                <a16:creationId xmlns:a16="http://schemas.microsoft.com/office/drawing/2014/main" id="{1780B57B-9869-4B5F-A727-4BD1EEAF5F0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FFA001-DF7E-4F34-8D72-034224B23D05}"/>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013356535"/>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77D6ED-55EE-4B3A-BEE1-8380CEB670A7}" type="datetimeFigureOut">
              <a:rPr lang="en-US" smtClean="0"/>
              <a:t>6/19/2020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89A04F-6235-41AB-95C7-26F946BA9B53}" type="slidenum">
              <a:rPr lang="en-US" smtClean="0"/>
              <a:t>‹#›</a:t>
            </a:fld>
            <a:endParaRPr lang="en-US"/>
          </a:p>
        </p:txBody>
      </p:sp>
    </p:spTree>
    <p:extLst>
      <p:ext uri="{BB962C8B-B14F-4D97-AF65-F5344CB8AC3E}">
        <p14:creationId xmlns:p14="http://schemas.microsoft.com/office/powerpoint/2010/main" val="2419398907"/>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 id="214748387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hyperlink" Target="https://dartmouth.zoom.us/j/94368501257" TargetMode="Externa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hyperlink" Target="https://society6.com/sdryan"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hyperlink" Target="http://commons.wikimedia.org/wiki/File:Camera_font_awesome.svg" TargetMode="External"/><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13.png"/><Relationship Id="rId4" Type="http://schemas.openxmlformats.org/officeDocument/2006/relationships/hyperlink" Target="https://www.forbes.com/sites/jordandaykin/2019/01/08/intrapreneurship/#2b6cf4f74ea3"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www.leagueofintrapreneurs.com/2017/02/06/league-intrapreneurs-toolkit-sharing-lessons-field/"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s://www.leagueofintrapreneurs.com/2017/02/06/league-intrapreneurs-toolkit-sharing-lessons-field/"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8" Type="http://schemas.openxmlformats.org/officeDocument/2006/relationships/hyperlink" Target="https://www.leagueofintrapreneurs.com/2017/02/06/league-intrapreneurs-toolkit-sharing-lessons-field/" TargetMode="Externa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8" Type="http://schemas.openxmlformats.org/officeDocument/2006/relationships/hyperlink" Target="https://www.leagueofintrapreneurs.com/2017/02/06/league-intrapreneurs-toolkit-sharing-lessons-field/" TargetMode="External"/><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5.xml.rels><?xml version="1.0" encoding="UTF-8" standalone="yes"?>
<Relationships xmlns="http://schemas.openxmlformats.org/package/2006/relationships"><Relationship Id="rId8" Type="http://schemas.openxmlformats.org/officeDocument/2006/relationships/hyperlink" Target="https://www.leagueofintrapreneurs.com/2017/02/06/league-intrapreneurs-toolkit-sharing-lessons-field/" TargetMode="External"/><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2.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3.jpe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5.png"/><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3.jpe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4.xml"/><Relationship Id="rId1" Type="http://schemas.openxmlformats.org/officeDocument/2006/relationships/slideLayout" Target="../slideLayouts/slideLayout9.xml"/><Relationship Id="rId5" Type="http://schemas.openxmlformats.org/officeDocument/2006/relationships/image" Target="../media/image8.png"/><Relationship Id="rId4" Type="http://schemas.microsoft.com/office/2007/relationships/hdphoto" Target="../media/hdphoto2.wdp"/></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9.xml"/><Relationship Id="rId4" Type="http://schemas.openxmlformats.org/officeDocument/2006/relationships/image" Target="../media/image12.jpeg"/></Relationships>
</file>

<file path=ppt/slides/_rels/slide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7.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image" Target="../media/image8.png"/><Relationship Id="rId7" Type="http://schemas.openxmlformats.org/officeDocument/2006/relationships/diagramQuickStyle" Target="../diagrams/quickStyle11.xml"/><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diagramLayout" Target="../diagrams/layout11.xml"/><Relationship Id="rId5" Type="http://schemas.openxmlformats.org/officeDocument/2006/relationships/diagramData" Target="../diagrams/data11.xml"/><Relationship Id="rId4" Type="http://schemas.openxmlformats.org/officeDocument/2006/relationships/image" Target="../media/image79.png"/><Relationship Id="rId9" Type="http://schemas.microsoft.com/office/2007/relationships/diagramDrawing" Target="../diagrams/drawing11.xml"/></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86.JPG"/></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hyperlink" Target="http://aviation.stackexchange.com/questions/28017/could-a-plane-land-inside-or-on-top-of-another-plane-in-flight" TargetMode="Externa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8045422F-7258-40AC-BD2E-2469AA448922}"/>
              </a:ext>
            </a:extLst>
          </p:cNvPr>
          <p:cNvPicPr>
            <a:picLocks noChangeAspect="1"/>
          </p:cNvPicPr>
          <p:nvPr/>
        </p:nvPicPr>
        <p:blipFill rotWithShape="1">
          <a:blip r:embed="rId3">
            <a:extLst>
              <a:ext uri="{28A0092B-C50C-407E-A947-70E740481C1C}">
                <a14:useLocalDpi xmlns:a14="http://schemas.microsoft.com/office/drawing/2010/main" val="0"/>
              </a:ext>
            </a:extLst>
          </a:blip>
          <a:srcRect r="-1"/>
          <a:stretch/>
        </p:blipFill>
        <p:spPr>
          <a:xfrm>
            <a:off x="-1523979" y="11"/>
            <a:ext cx="12191979" cy="6857991"/>
          </a:xfrm>
          <a:prstGeom prst="rect">
            <a:avLst/>
          </a:prstGeom>
        </p:spPr>
      </p:pic>
      <p:sp>
        <p:nvSpPr>
          <p:cNvPr id="4" name="Rectangle 3">
            <a:extLst>
              <a:ext uri="{FF2B5EF4-FFF2-40B4-BE49-F238E27FC236}">
                <a16:creationId xmlns:a16="http://schemas.microsoft.com/office/drawing/2014/main" id="{4A10A94F-EC9B-4CF8-8A39-187E74908C6E}"/>
              </a:ext>
            </a:extLst>
          </p:cNvPr>
          <p:cNvSpPr/>
          <p:nvPr/>
        </p:nvSpPr>
        <p:spPr>
          <a:xfrm>
            <a:off x="3682021" y="2268832"/>
            <a:ext cx="6946830" cy="2768367"/>
          </a:xfrm>
          <a:prstGeom prst="rect">
            <a:avLst/>
          </a:prstGeom>
          <a:solidFill>
            <a:srgbClr val="004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4124784" y="2393961"/>
            <a:ext cx="6119057" cy="1630907"/>
          </a:xfrm>
        </p:spPr>
        <p:txBody>
          <a:bodyPr>
            <a:normAutofit/>
          </a:bodyPr>
          <a:lstStyle/>
          <a:p>
            <a:pPr algn="l"/>
            <a:br>
              <a:rPr lang="en-US" sz="4400" dirty="0">
                <a:solidFill>
                  <a:schemeClr val="tx1"/>
                </a:solidFill>
              </a:rPr>
            </a:br>
            <a:r>
              <a:rPr lang="en-US" sz="6600" dirty="0">
                <a:solidFill>
                  <a:schemeClr val="tx1"/>
                </a:solidFill>
              </a:rPr>
              <a:t>Amplify</a:t>
            </a:r>
            <a:endParaRPr lang="en-US" sz="4400" dirty="0">
              <a:solidFill>
                <a:schemeClr val="tx1"/>
              </a:solidFill>
            </a:endParaRP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4124784" y="4034489"/>
            <a:ext cx="6119057" cy="559656"/>
          </a:xfrm>
        </p:spPr>
        <p:txBody>
          <a:bodyPr>
            <a:normAutofit/>
          </a:bodyPr>
          <a:lstStyle/>
          <a:p>
            <a:pPr algn="l">
              <a:spcAft>
                <a:spcPts val="600"/>
              </a:spcAft>
            </a:pPr>
            <a:r>
              <a:rPr lang="en-US" sz="2400" dirty="0">
                <a:solidFill>
                  <a:schemeClr val="tx1"/>
                </a:solidFill>
              </a:rPr>
              <a:t>Women and Gender Initiative</a:t>
            </a:r>
          </a:p>
        </p:txBody>
      </p:sp>
    </p:spTree>
    <p:extLst>
      <p:ext uri="{BB962C8B-B14F-4D97-AF65-F5344CB8AC3E}">
        <p14:creationId xmlns:p14="http://schemas.microsoft.com/office/powerpoint/2010/main" val="258428075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2542EEC-4F7C-4AE2-933E-EAC8EB3FA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F2407A4-06BB-4757-8A50-73123118E01E}"/>
              </a:ext>
            </a:extLst>
          </p:cNvPr>
          <p:cNvSpPr txBox="1"/>
          <p:nvPr/>
        </p:nvSpPr>
        <p:spPr>
          <a:xfrm>
            <a:off x="5281392" y="3113415"/>
            <a:ext cx="3027250" cy="2387600"/>
          </a:xfrm>
          <a:prstGeom prst="rect">
            <a:avLst/>
          </a:prstGeom>
        </p:spPr>
        <p:txBody>
          <a:bodyPr vert="horz" lIns="91440" tIns="45720" rIns="91440" bIns="45720" rtlCol="0" anchor="t">
            <a:normAutofit/>
          </a:bodyPr>
          <a:lstStyle/>
          <a:p>
            <a:pPr marL="0" marR="0" lvl="0" indent="0" fontAlgn="auto">
              <a:lnSpc>
                <a:spcPct val="90000"/>
              </a:lnSpc>
              <a:spcBef>
                <a:spcPct val="0"/>
              </a:spcBef>
              <a:spcAft>
                <a:spcPts val="600"/>
              </a:spcAft>
              <a:buClrTx/>
              <a:buSzTx/>
              <a:tabLst/>
              <a:defRPr/>
            </a:pPr>
            <a:r>
              <a:rPr kumimoji="0" lang="en-US" sz="4700" b="1" i="0" u="none" strike="noStrike" cap="none" spc="0" normalizeH="0" baseline="0" noProof="0" dirty="0">
                <a:ln>
                  <a:noFill/>
                </a:ln>
                <a:effectLst/>
                <a:uLnTx/>
                <a:uFillTx/>
                <a:latin typeface="+mj-lt"/>
                <a:ea typeface="+mj-ea"/>
                <a:cs typeface="+mj-cs"/>
              </a:rPr>
              <a:t>Juneteenth</a:t>
            </a:r>
          </a:p>
        </p:txBody>
      </p:sp>
      <p:sp>
        <p:nvSpPr>
          <p:cNvPr id="73" name="Rectangle 72">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120747"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2618" y="391886"/>
            <a:ext cx="4507024"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Juneteenth — Synthia SAINT JAMES">
            <a:extLst>
              <a:ext uri="{FF2B5EF4-FFF2-40B4-BE49-F238E27FC236}">
                <a16:creationId xmlns:a16="http://schemas.microsoft.com/office/drawing/2014/main" id="{91CA896C-81F8-4448-955D-5748B684389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747" r="10481" b="2"/>
          <a:stretch/>
        </p:blipFill>
        <p:spPr bwMode="auto">
          <a:xfrm>
            <a:off x="550130" y="666728"/>
            <a:ext cx="4152001" cy="5465791"/>
          </a:xfrm>
          <a:prstGeom prst="rect">
            <a:avLst/>
          </a:prstGeom>
          <a:noFill/>
          <a:extLst>
            <a:ext uri="{909E8E84-426E-40DD-AFC4-6F175D3DCCD1}">
              <a14:hiddenFill xmlns:a14="http://schemas.microsoft.com/office/drawing/2010/main">
                <a:solidFill>
                  <a:srgbClr val="FFFFFF"/>
                </a:solidFill>
              </a14:hiddenFill>
            </a:ext>
          </a:extLst>
        </p:spPr>
      </p:pic>
      <p:grpSp>
        <p:nvGrpSpPr>
          <p:cNvPr id="77" name="Group 76">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95358" y="3154317"/>
            <a:ext cx="548639" cy="673460"/>
            <a:chOff x="3940602" y="308034"/>
            <a:chExt cx="2116791" cy="3428999"/>
          </a:xfrm>
          <a:solidFill>
            <a:schemeClr val="accent4"/>
          </a:solidFill>
        </p:grpSpPr>
        <p:sp>
          <p:nvSpPr>
            <p:cNvPr id="78" name="Rectangle 77">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extLst>
              <a:ext uri="{FF2B5EF4-FFF2-40B4-BE49-F238E27FC236}">
                <a16:creationId xmlns:a16="http://schemas.microsoft.com/office/drawing/2014/main" id="{2D857757-744C-48A7-AEE5-D868FFDFAFA6}"/>
              </a:ext>
            </a:extLst>
          </p:cNvPr>
          <p:cNvSpPr/>
          <p:nvPr/>
        </p:nvSpPr>
        <p:spPr>
          <a:xfrm>
            <a:off x="4699428" y="6202277"/>
            <a:ext cx="4371123" cy="430887"/>
          </a:xfrm>
          <a:prstGeom prst="rect">
            <a:avLst/>
          </a:prstGeom>
        </p:spPr>
        <p:txBody>
          <a:bodyPr wrap="square">
            <a:spAutoFit/>
          </a:bodyPr>
          <a:lstStyle/>
          <a:p>
            <a:pPr algn="r"/>
            <a:r>
              <a:rPr lang="en-US" sz="1100" dirty="0">
                <a:solidFill>
                  <a:srgbClr val="424242"/>
                </a:solidFill>
                <a:latin typeface="National2Web"/>
              </a:rPr>
              <a:t>Saint James, </a:t>
            </a:r>
            <a:r>
              <a:rPr lang="en-US" sz="1100" dirty="0" err="1">
                <a:solidFill>
                  <a:srgbClr val="424242"/>
                </a:solidFill>
                <a:latin typeface="National2Web"/>
              </a:rPr>
              <a:t>Synthia</a:t>
            </a:r>
            <a:r>
              <a:rPr lang="en-US" sz="1100" dirty="0">
                <a:solidFill>
                  <a:srgbClr val="424242"/>
                </a:solidFill>
                <a:latin typeface="National2Web"/>
              </a:rPr>
              <a:t> (b. 1949). </a:t>
            </a:r>
            <a:r>
              <a:rPr lang="en-US" sz="1100" i="1" dirty="0">
                <a:solidFill>
                  <a:srgbClr val="424242"/>
                </a:solidFill>
                <a:latin typeface="National2Web"/>
              </a:rPr>
              <a:t>Juneteenth</a:t>
            </a:r>
            <a:r>
              <a:rPr lang="en-US" sz="1100" dirty="0">
                <a:solidFill>
                  <a:srgbClr val="424242"/>
                </a:solidFill>
                <a:latin typeface="National2Web"/>
              </a:rPr>
              <a:t>. </a:t>
            </a:r>
            <a:br>
              <a:rPr lang="en-US" sz="1100" dirty="0"/>
            </a:br>
            <a:r>
              <a:rPr lang="en-US" sz="1100" dirty="0">
                <a:solidFill>
                  <a:srgbClr val="424242"/>
                </a:solidFill>
                <a:latin typeface="National2Web"/>
              </a:rPr>
              <a:t>Copyright 2010 </a:t>
            </a:r>
            <a:r>
              <a:rPr lang="en-US" sz="1100" dirty="0" err="1">
                <a:solidFill>
                  <a:srgbClr val="424242"/>
                </a:solidFill>
                <a:latin typeface="National2Web"/>
              </a:rPr>
              <a:t>Synthia</a:t>
            </a:r>
            <a:r>
              <a:rPr lang="en-US" sz="1100" dirty="0">
                <a:solidFill>
                  <a:srgbClr val="424242"/>
                </a:solidFill>
                <a:latin typeface="National2Web"/>
              </a:rPr>
              <a:t> SAINT JAMES. www.synthiasaintjames.com</a:t>
            </a:r>
            <a:endParaRPr lang="en-US" sz="1100" dirty="0"/>
          </a:p>
        </p:txBody>
      </p:sp>
    </p:spTree>
    <p:extLst>
      <p:ext uri="{BB962C8B-B14F-4D97-AF65-F5344CB8AC3E}">
        <p14:creationId xmlns:p14="http://schemas.microsoft.com/office/powerpoint/2010/main" val="1548494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558F58E-93BA-44A3-BCDA-585AFF2E4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3" name="Straight Arrow Connector 72">
            <a:extLst>
              <a:ext uri="{FF2B5EF4-FFF2-40B4-BE49-F238E27FC236}">
                <a16:creationId xmlns:a16="http://schemas.microsoft.com/office/drawing/2014/main" id="{BCD0BBC1-A7D4-445D-98AC-95A6A45D8E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0861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5CD04A62-6ECF-4601-8755-060C3FFAC34E}"/>
              </a:ext>
            </a:extLst>
          </p:cNvPr>
          <p:cNvSpPr>
            <a:spLocks noGrp="1"/>
          </p:cNvSpPr>
          <p:nvPr>
            <p:ph type="body" sz="half" idx="2"/>
          </p:nvPr>
        </p:nvSpPr>
        <p:spPr>
          <a:xfrm>
            <a:off x="402564" y="2546678"/>
            <a:ext cx="4203180" cy="3077642"/>
          </a:xfrm>
        </p:spPr>
        <p:txBody>
          <a:bodyPr>
            <a:normAutofit/>
          </a:bodyPr>
          <a:lstStyle/>
          <a:p>
            <a:pPr>
              <a:lnSpc>
                <a:spcPct val="100000"/>
              </a:lnSpc>
              <a:spcBef>
                <a:spcPts val="0"/>
              </a:spcBef>
            </a:pPr>
            <a:r>
              <a:rPr lang="en-US" sz="1800" dirty="0"/>
              <a:t>Power concedes nothing without a demand. It never did and it never will. </a:t>
            </a:r>
          </a:p>
          <a:p>
            <a:pPr>
              <a:lnSpc>
                <a:spcPct val="100000"/>
              </a:lnSpc>
              <a:spcBef>
                <a:spcPts val="0"/>
              </a:spcBef>
            </a:pPr>
            <a:endParaRPr lang="en-US" sz="1800" dirty="0"/>
          </a:p>
          <a:p>
            <a:pPr>
              <a:lnSpc>
                <a:spcPct val="100000"/>
              </a:lnSpc>
              <a:spcBef>
                <a:spcPts val="0"/>
              </a:spcBef>
            </a:pPr>
            <a:r>
              <a:rPr lang="en-US" sz="1800" dirty="0"/>
              <a:t>Find out just what any people will quietly submit to and you have found out the exact measure of injustice and wrong which will be imposed upon them…</a:t>
            </a:r>
            <a:endParaRPr lang="en-US" sz="3200" dirty="0"/>
          </a:p>
        </p:txBody>
      </p:sp>
      <p:sp>
        <p:nvSpPr>
          <p:cNvPr id="6" name="Rectangle 5">
            <a:extLst>
              <a:ext uri="{FF2B5EF4-FFF2-40B4-BE49-F238E27FC236}">
                <a16:creationId xmlns:a16="http://schemas.microsoft.com/office/drawing/2014/main" id="{FED40668-B0E9-42D5-9B70-C45DEF25691B}"/>
              </a:ext>
            </a:extLst>
          </p:cNvPr>
          <p:cNvSpPr/>
          <p:nvPr/>
        </p:nvSpPr>
        <p:spPr>
          <a:xfrm>
            <a:off x="402564" y="1342934"/>
            <a:ext cx="3703578" cy="89255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Frederick Douglass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leader of the abolitionist movement</a:t>
            </a:r>
          </a:p>
        </p:txBody>
      </p:sp>
      <p:pic>
        <p:nvPicPr>
          <p:cNvPr id="1026" name="Picture 2">
            <a:extLst>
              <a:ext uri="{FF2B5EF4-FFF2-40B4-BE49-F238E27FC236}">
                <a16:creationId xmlns:a16="http://schemas.microsoft.com/office/drawing/2014/main" id="{458D4FBF-95BB-4A37-BFD5-FCFE224FB7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179"/>
          <a:stretch/>
        </p:blipFill>
        <p:spPr bwMode="auto">
          <a:xfrm>
            <a:off x="4940820" y="857250"/>
            <a:ext cx="4203180" cy="307764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A92F4513-9307-47B0-9AB6-B67F7D6D399F}"/>
              </a:ext>
            </a:extLst>
          </p:cNvPr>
          <p:cNvSpPr/>
          <p:nvPr/>
        </p:nvSpPr>
        <p:spPr>
          <a:xfrm>
            <a:off x="6172250" y="6189665"/>
            <a:ext cx="243124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edium-content-sans-serif-font"/>
                <a:ea typeface="+mn-ea"/>
                <a:cs typeface="+mn-cs"/>
              </a:rPr>
              <a:t>Image Credit: FEE Tim Webster</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6154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9D356FC-FAD6-44C7-9DEC-2F818460E212}"/>
              </a:ext>
            </a:extLst>
          </p:cNvPr>
          <p:cNvSpPr>
            <a:spLocks noGrp="1"/>
          </p:cNvSpPr>
          <p:nvPr>
            <p:ph type="title"/>
          </p:nvPr>
        </p:nvSpPr>
        <p:spPr>
          <a:xfrm>
            <a:off x="505677" y="914400"/>
            <a:ext cx="2743200" cy="2887579"/>
          </a:xfrm>
        </p:spPr>
        <p:txBody>
          <a:bodyPr vert="horz" lIns="91440" tIns="45720" rIns="91440" bIns="45720" rtlCol="0" anchor="b">
            <a:normAutofit/>
          </a:bodyPr>
          <a:lstStyle/>
          <a:p>
            <a:pPr algn="ctr" defTabSz="914400"/>
            <a:r>
              <a:rPr lang="en-US" sz="4200" kern="1200">
                <a:solidFill>
                  <a:srgbClr val="FFFFFF"/>
                </a:solidFill>
                <a:latin typeface="+mj-lt"/>
                <a:ea typeface="+mj-ea"/>
                <a:cs typeface="+mj-cs"/>
              </a:rPr>
              <a:t>Zoom Chat</a:t>
            </a:r>
          </a:p>
        </p:txBody>
      </p:sp>
      <p:cxnSp>
        <p:nvCxnSpPr>
          <p:cNvPr id="20" name="Straight Connector 19">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Graphic 5" descr="Chat">
            <a:extLst>
              <a:ext uri="{FF2B5EF4-FFF2-40B4-BE49-F238E27FC236}">
                <a16:creationId xmlns:a16="http://schemas.microsoft.com/office/drawing/2014/main" id="{683C0D9F-CE03-42D2-BF06-877DA83687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96201" y="321177"/>
            <a:ext cx="2826284" cy="2826284"/>
          </a:xfrm>
          <a:prstGeom prst="rect">
            <a:avLst/>
          </a:prstGeom>
        </p:spPr>
      </p:pic>
      <p:sp>
        <p:nvSpPr>
          <p:cNvPr id="7" name="Title 1">
            <a:extLst>
              <a:ext uri="{FF2B5EF4-FFF2-40B4-BE49-F238E27FC236}">
                <a16:creationId xmlns:a16="http://schemas.microsoft.com/office/drawing/2014/main" id="{6C8EF917-9C76-4D72-9A86-65DCD54AD53E}"/>
              </a:ext>
            </a:extLst>
          </p:cNvPr>
          <p:cNvSpPr txBox="1">
            <a:spLocks/>
          </p:cNvSpPr>
          <p:nvPr/>
        </p:nvSpPr>
        <p:spPr>
          <a:xfrm>
            <a:off x="3889558" y="3267204"/>
            <a:ext cx="5001779" cy="207346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panose="020F0302020204030204"/>
                <a:ea typeface="+mj-ea"/>
                <a:cs typeface="+mj-cs"/>
              </a:rPr>
              <a:t>What will you no longer “quietly submit to”?</a:t>
            </a: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4597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id="{A1D7EC86-7CB9-431D-8AC3-8AAF0440B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Rectangle 11">
            <a:extLst>
              <a:ext uri="{FF2B5EF4-FFF2-40B4-BE49-F238E27FC236}">
                <a16:creationId xmlns:a16="http://schemas.microsoft.com/office/drawing/2014/main" id="{D4B9777F-B610-419B-9193-80306388F3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Arc 13">
            <a:extLst>
              <a:ext uri="{FF2B5EF4-FFF2-40B4-BE49-F238E27FC236}">
                <a16:creationId xmlns:a16="http://schemas.microsoft.com/office/drawing/2014/main" id="{311F016A-A753-449B-9EA6-322199B71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831390" y="775849"/>
            <a:ext cx="2240924"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4229D38-4B96-4866-8DF7-630D163DE473}"/>
              </a:ext>
            </a:extLst>
          </p:cNvPr>
          <p:cNvPicPr>
            <a:picLocks noChangeAspect="1"/>
          </p:cNvPicPr>
          <p:nvPr/>
        </p:nvPicPr>
        <p:blipFill rotWithShape="1">
          <a:blip r:embed="rId3"/>
          <a:srcRect l="5514"/>
          <a:stretch/>
        </p:blipFill>
        <p:spPr>
          <a:xfrm>
            <a:off x="4300326" y="-1"/>
            <a:ext cx="4843674"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sp>
        <p:nvSpPr>
          <p:cNvPr id="2" name="Title 1">
            <a:extLst>
              <a:ext uri="{FF2B5EF4-FFF2-40B4-BE49-F238E27FC236}">
                <a16:creationId xmlns:a16="http://schemas.microsoft.com/office/drawing/2014/main" id="{B16EDF61-EDB7-4483-A922-0639E5ABA3BC}"/>
              </a:ext>
            </a:extLst>
          </p:cNvPr>
          <p:cNvSpPr>
            <a:spLocks noGrp="1"/>
          </p:cNvSpPr>
          <p:nvPr>
            <p:ph type="title"/>
          </p:nvPr>
        </p:nvSpPr>
        <p:spPr>
          <a:xfrm>
            <a:off x="0" y="498305"/>
            <a:ext cx="4706620" cy="2387600"/>
          </a:xfrm>
        </p:spPr>
        <p:txBody>
          <a:bodyPr vert="horz" lIns="91440" tIns="45720" rIns="91440" bIns="45720" rtlCol="0" anchor="b">
            <a:normAutofit/>
          </a:bodyPr>
          <a:lstStyle/>
          <a:p>
            <a:pPr defTabSz="914400"/>
            <a:r>
              <a:rPr lang="en-US" sz="3600" b="1" dirty="0"/>
              <a:t>Sustaining a</a:t>
            </a:r>
            <a:br>
              <a:rPr lang="en-US" sz="3600" b="1" dirty="0"/>
            </a:br>
            <a:r>
              <a:rPr lang="en-US" sz="3600" b="1" dirty="0"/>
              <a:t>Movement</a:t>
            </a:r>
          </a:p>
        </p:txBody>
      </p:sp>
      <p:sp>
        <p:nvSpPr>
          <p:cNvPr id="16" name="Rectangle 15">
            <a:extLst>
              <a:ext uri="{FF2B5EF4-FFF2-40B4-BE49-F238E27FC236}">
                <a16:creationId xmlns:a16="http://schemas.microsoft.com/office/drawing/2014/main" id="{95106A28-883A-4993-BF9E-C403B81A8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5701" y="4274457"/>
            <a:ext cx="618942" cy="825256"/>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F5AE4E4F-9F4C-43ED-8299-9BD63B74E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556" y="5649686"/>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Text Placeholder 5">
            <a:extLst>
              <a:ext uri="{FF2B5EF4-FFF2-40B4-BE49-F238E27FC236}">
                <a16:creationId xmlns:a16="http://schemas.microsoft.com/office/drawing/2014/main" id="{E98BD418-241C-4CCF-ACD6-91D17C4EF069}"/>
              </a:ext>
            </a:extLst>
          </p:cNvPr>
          <p:cNvSpPr>
            <a:spLocks noGrp="1"/>
          </p:cNvSpPr>
          <p:nvPr>
            <p:ph type="body" idx="1"/>
          </p:nvPr>
        </p:nvSpPr>
        <p:spPr>
          <a:xfrm>
            <a:off x="112387" y="2885905"/>
            <a:ext cx="4948127" cy="2763781"/>
          </a:xfrm>
        </p:spPr>
        <p:txBody>
          <a:bodyPr>
            <a:normAutofit/>
          </a:bodyPr>
          <a:lstStyle/>
          <a:p>
            <a:r>
              <a:rPr lang="en-US" sz="2800" b="1" dirty="0">
                <a:solidFill>
                  <a:schemeClr val="accent1"/>
                </a:solidFill>
              </a:rPr>
              <a:t>Session 8 </a:t>
            </a:r>
            <a:r>
              <a:rPr lang="en-US" sz="2000" b="1" dirty="0">
                <a:solidFill>
                  <a:schemeClr val="accent1"/>
                </a:solidFill>
                <a:sym typeface="Symbol" panose="05050102010706020507" pitchFamily="18" charset="2"/>
              </a:rPr>
              <a:t></a:t>
            </a:r>
            <a:r>
              <a:rPr lang="en-US" sz="2800" b="1" dirty="0">
                <a:solidFill>
                  <a:schemeClr val="accent1"/>
                </a:solidFill>
              </a:rPr>
              <a:t> June 19, 2020</a:t>
            </a:r>
          </a:p>
          <a:p>
            <a:pPr marL="457200" indent="-457200">
              <a:buFont typeface="+mj-lt"/>
              <a:buAutoNum type="arabicPeriod"/>
            </a:pPr>
            <a:r>
              <a:rPr lang="en-US" sz="2400" dirty="0">
                <a:solidFill>
                  <a:schemeClr val="tx1"/>
                </a:solidFill>
              </a:rPr>
              <a:t>Allies &amp; Partners Event</a:t>
            </a:r>
          </a:p>
          <a:p>
            <a:pPr marL="457200" indent="-457200">
              <a:buFont typeface="+mj-lt"/>
              <a:buAutoNum type="arabicPeriod"/>
            </a:pPr>
            <a:r>
              <a:rPr lang="en-US" sz="2400" dirty="0">
                <a:solidFill>
                  <a:schemeClr val="tx1"/>
                </a:solidFill>
              </a:rPr>
              <a:t>Inclusive Recruitment and Hiring</a:t>
            </a:r>
          </a:p>
          <a:p>
            <a:pPr marL="457200" indent="-457200">
              <a:buFont typeface="+mj-lt"/>
              <a:buAutoNum type="arabicPeriod"/>
            </a:pPr>
            <a:r>
              <a:rPr lang="en-US" sz="2400" dirty="0">
                <a:solidFill>
                  <a:schemeClr val="tx1"/>
                </a:solidFill>
              </a:rPr>
              <a:t>Sustaining a Movement</a:t>
            </a:r>
          </a:p>
          <a:p>
            <a:pPr marL="457200" indent="-457200">
              <a:buFont typeface="+mj-lt"/>
              <a:buAutoNum type="arabicPeriod"/>
            </a:pPr>
            <a:r>
              <a:rPr lang="en-US" sz="2400" dirty="0">
                <a:solidFill>
                  <a:schemeClr val="tx1"/>
                </a:solidFill>
              </a:rPr>
              <a:t>Closing Activity</a:t>
            </a:r>
          </a:p>
          <a:p>
            <a:pPr marL="457200" indent="-457200">
              <a:buFont typeface="+mj-lt"/>
              <a:buAutoNum type="arabicPeriod"/>
            </a:pPr>
            <a:endParaRPr lang="en-US" sz="2400" dirty="0">
              <a:solidFill>
                <a:schemeClr val="tx1"/>
              </a:solidFill>
            </a:endParaRPr>
          </a:p>
          <a:p>
            <a:pPr marL="457200" indent="-457200">
              <a:buFont typeface="+mj-lt"/>
              <a:buAutoNum type="arabicPeriod"/>
            </a:pPr>
            <a:endParaRPr lang="en-US" sz="2400" dirty="0">
              <a:solidFill>
                <a:schemeClr val="tx1"/>
              </a:solidFill>
            </a:endParaRPr>
          </a:p>
        </p:txBody>
      </p:sp>
    </p:spTree>
    <p:extLst>
      <p:ext uri="{BB962C8B-B14F-4D97-AF65-F5344CB8AC3E}">
        <p14:creationId xmlns:p14="http://schemas.microsoft.com/office/powerpoint/2010/main" val="1485536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Freeform 31">
            <a:extLst>
              <a:ext uri="{FF2B5EF4-FFF2-40B4-BE49-F238E27FC236}">
                <a16:creationId xmlns:a16="http://schemas.microsoft.com/office/drawing/2014/main" id="{A2AEA782-0EA4-42E9-871D-7401D6A097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56355" cy="2130951"/>
          </a:xfrm>
          <a:custGeom>
            <a:avLst/>
            <a:gdLst>
              <a:gd name="connsiteX0" fmla="*/ 0 w 4475140"/>
              <a:gd name="connsiteY0" fmla="*/ 0 h 2130951"/>
              <a:gd name="connsiteX1" fmla="*/ 1074821 w 4475140"/>
              <a:gd name="connsiteY1" fmla="*/ 0 h 2130951"/>
              <a:gd name="connsiteX2" fmla="*/ 1074821 w 4475140"/>
              <a:gd name="connsiteY2" fmla="*/ 478 h 2130951"/>
              <a:gd name="connsiteX3" fmla="*/ 4475140 w 4475140"/>
              <a:gd name="connsiteY3" fmla="*/ 478 h 2130951"/>
              <a:gd name="connsiteX4" fmla="*/ 3488452 w 4475140"/>
              <a:gd name="connsiteY4" fmla="*/ 2130951 h 2130951"/>
              <a:gd name="connsiteX5" fmla="*/ 0 w 4475140"/>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140" h="2130951">
                <a:moveTo>
                  <a:pt x="0" y="0"/>
                </a:moveTo>
                <a:lnTo>
                  <a:pt x="1074821" y="0"/>
                </a:lnTo>
                <a:lnTo>
                  <a:pt x="1074821" y="478"/>
                </a:lnTo>
                <a:lnTo>
                  <a:pt x="4475140" y="478"/>
                </a:lnTo>
                <a:lnTo>
                  <a:pt x="3488452" y="2130951"/>
                </a:lnTo>
                <a:lnTo>
                  <a:pt x="0" y="213095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DAA772DE-C817-4131-9A5B-AA2A962172A4}"/>
              </a:ext>
            </a:extLst>
          </p:cNvPr>
          <p:cNvPicPr>
            <a:picLocks noChangeAspect="1"/>
          </p:cNvPicPr>
          <p:nvPr/>
        </p:nvPicPr>
        <p:blipFill rotWithShape="1">
          <a:blip r:embed="rId3"/>
          <a:srcRect l="8352" r="31502"/>
          <a:stretch/>
        </p:blipFill>
        <p:spPr>
          <a:xfrm>
            <a:off x="2736988" y="2"/>
            <a:ext cx="6407012" cy="2130473"/>
          </a:xfrm>
          <a:custGeom>
            <a:avLst/>
            <a:gdLst/>
            <a:ahLst/>
            <a:cxnLst/>
            <a:rect l="l" t="t" r="r" b="b"/>
            <a:pathLst>
              <a:path w="8542682" h="2130473">
                <a:moveTo>
                  <a:pt x="986689" y="0"/>
                </a:moveTo>
                <a:lnTo>
                  <a:pt x="8542682" y="0"/>
                </a:lnTo>
                <a:lnTo>
                  <a:pt x="8542682" y="2130473"/>
                </a:lnTo>
                <a:lnTo>
                  <a:pt x="0" y="2130473"/>
                </a:lnTo>
                <a:close/>
              </a:path>
            </a:pathLst>
          </a:custGeom>
        </p:spPr>
      </p:pic>
      <p:sp>
        <p:nvSpPr>
          <p:cNvPr id="14" name="Freeform 34">
            <a:extLst>
              <a:ext uri="{FF2B5EF4-FFF2-40B4-BE49-F238E27FC236}">
                <a16:creationId xmlns:a16="http://schemas.microsoft.com/office/drawing/2014/main" id="{B0992639-1CDA-4FE6-BB95-E13221490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5787645" y="4682362"/>
            <a:ext cx="3356355" cy="2174680"/>
          </a:xfrm>
          <a:custGeom>
            <a:avLst/>
            <a:gdLst>
              <a:gd name="connsiteX0" fmla="*/ 3468199 w 4475140"/>
              <a:gd name="connsiteY0" fmla="*/ 2174680 h 2174680"/>
              <a:gd name="connsiteX1" fmla="*/ 0 w 4475140"/>
              <a:gd name="connsiteY1" fmla="*/ 2174680 h 2174680"/>
              <a:gd name="connsiteX2" fmla="*/ 0 w 4475140"/>
              <a:gd name="connsiteY2" fmla="*/ 0 h 2174680"/>
              <a:gd name="connsiteX3" fmla="*/ 1074821 w 4475140"/>
              <a:gd name="connsiteY3" fmla="*/ 0 h 2174680"/>
              <a:gd name="connsiteX4" fmla="*/ 1074821 w 4475140"/>
              <a:gd name="connsiteY4" fmla="*/ 478 h 2174680"/>
              <a:gd name="connsiteX5" fmla="*/ 4475140 w 4475140"/>
              <a:gd name="connsiteY5" fmla="*/ 478 h 21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140" h="2174680">
                <a:moveTo>
                  <a:pt x="3468199" y="2174680"/>
                </a:moveTo>
                <a:lnTo>
                  <a:pt x="0" y="2174680"/>
                </a:lnTo>
                <a:lnTo>
                  <a:pt x="0" y="0"/>
                </a:lnTo>
                <a:lnTo>
                  <a:pt x="1074821" y="0"/>
                </a:lnTo>
                <a:lnTo>
                  <a:pt x="1074821" y="478"/>
                </a:lnTo>
                <a:lnTo>
                  <a:pt x="4475140" y="478"/>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icture containing drawing&#10;&#10;Description automatically generated">
            <a:extLst>
              <a:ext uri="{FF2B5EF4-FFF2-40B4-BE49-F238E27FC236}">
                <a16:creationId xmlns:a16="http://schemas.microsoft.com/office/drawing/2014/main" id="{49F06AEE-08AE-4A51-92AC-C3DC0BED7EB8}"/>
              </a:ext>
            </a:extLst>
          </p:cNvPr>
          <p:cNvPicPr>
            <a:picLocks noChangeAspect="1"/>
          </p:cNvPicPr>
          <p:nvPr/>
        </p:nvPicPr>
        <p:blipFill rotWithShape="1">
          <a:blip r:embed="rId4">
            <a:extLst>
              <a:ext uri="{28A0092B-C50C-407E-A947-70E740481C1C}">
                <a14:useLocalDpi xmlns:a14="http://schemas.microsoft.com/office/drawing/2010/main" val="0"/>
              </a:ext>
            </a:extLst>
          </a:blip>
          <a:srcRect t="23028" r="-2" b="-2"/>
          <a:stretch/>
        </p:blipFill>
        <p:spPr>
          <a:xfrm>
            <a:off x="239506" y="2267106"/>
            <a:ext cx="3356335" cy="1136715"/>
          </a:xfrm>
          <a:custGeom>
            <a:avLst/>
            <a:gdLst/>
            <a:ahLst/>
            <a:cxnLst/>
            <a:rect l="l" t="t" r="r" b="b"/>
            <a:pathLst>
              <a:path w="8563376" h="2175160">
                <a:moveTo>
                  <a:pt x="0" y="0"/>
                </a:moveTo>
                <a:lnTo>
                  <a:pt x="8563376" y="0"/>
                </a:lnTo>
                <a:lnTo>
                  <a:pt x="7555992" y="2175160"/>
                </a:lnTo>
                <a:lnTo>
                  <a:pt x="0" y="2175160"/>
                </a:lnTo>
                <a:close/>
              </a:path>
            </a:pathLst>
          </a:custGeom>
        </p:spPr>
      </p:pic>
      <p:sp>
        <p:nvSpPr>
          <p:cNvPr id="6" name="TextBox 5">
            <a:extLst>
              <a:ext uri="{FF2B5EF4-FFF2-40B4-BE49-F238E27FC236}">
                <a16:creationId xmlns:a16="http://schemas.microsoft.com/office/drawing/2014/main" id="{53905428-569B-41B6-BD5B-E2AFBD1A6A82}"/>
              </a:ext>
            </a:extLst>
          </p:cNvPr>
          <p:cNvSpPr txBox="1"/>
          <p:nvPr/>
        </p:nvSpPr>
        <p:spPr>
          <a:xfrm>
            <a:off x="152400" y="2626810"/>
            <a:ext cx="6858000" cy="1355750"/>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700" b="1" i="0" u="none" strike="noStrike" kern="1200" cap="none" spc="0" normalizeH="0" baseline="0" noProof="0" dirty="0">
                <a:ln>
                  <a:noFill/>
                </a:ln>
                <a:solidFill>
                  <a:srgbClr val="FFC000"/>
                </a:solidFill>
                <a:effectLst/>
                <a:uLnTx/>
                <a:uFillTx/>
                <a:latin typeface="Calibri Light" panose="020F0302020204030204"/>
                <a:ea typeface="+mn-ea"/>
                <a:cs typeface="+mn-cs"/>
              </a:rPr>
              <a:t>Allies &amp; Partners</a:t>
            </a:r>
          </a:p>
        </p:txBody>
      </p:sp>
      <p:sp>
        <p:nvSpPr>
          <p:cNvPr id="8" name="TextBox 7">
            <a:extLst>
              <a:ext uri="{FF2B5EF4-FFF2-40B4-BE49-F238E27FC236}">
                <a16:creationId xmlns:a16="http://schemas.microsoft.com/office/drawing/2014/main" id="{41C6DBF4-DFDC-4F9A-AA96-986E29AB978A}"/>
              </a:ext>
            </a:extLst>
          </p:cNvPr>
          <p:cNvSpPr txBox="1"/>
          <p:nvPr/>
        </p:nvSpPr>
        <p:spPr>
          <a:xfrm>
            <a:off x="123297" y="3982560"/>
            <a:ext cx="9020703" cy="28392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Join us to explore how you can support gender equity in Advancement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Date:  Friday, July 17, 2020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Time:  1:00-1:45 p.m.</a:t>
            </a:r>
          </a:p>
          <a:p>
            <a:pPr lvl="0"/>
            <a:r>
              <a:rPr lang="en-US" dirty="0">
                <a:solidFill>
                  <a:prstClr val="black"/>
                </a:solidFill>
              </a:rPr>
              <a:t>Zoom Link:  </a:t>
            </a:r>
            <a:r>
              <a:rPr lang="en-US" dirty="0">
                <a:solidFill>
                  <a:prstClr val="black"/>
                </a:solidFill>
                <a:hlinkClick r:id="rId5"/>
              </a:rPr>
              <a:t>https://dartmouth.zoom.us/j/94368501257</a:t>
            </a:r>
            <a:r>
              <a:rPr lang="en-US" dirty="0">
                <a:solidFill>
                  <a:prstClr val="black"/>
                </a:solidFill>
              </a:rPr>
              <a:t> </a:t>
            </a:r>
          </a:p>
          <a:p>
            <a:pPr lvl="0"/>
            <a:r>
              <a:rPr lang="en-US" dirty="0">
                <a:solidFill>
                  <a:prstClr val="black"/>
                </a:solidFill>
              </a:rPr>
              <a:t>Password:  774941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Hosted by Alexis Kanda-Olmstead, Dartmouth College, and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Amy Bronson, Boston University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7285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Freeform 31">
            <a:extLst>
              <a:ext uri="{FF2B5EF4-FFF2-40B4-BE49-F238E27FC236}">
                <a16:creationId xmlns:a16="http://schemas.microsoft.com/office/drawing/2014/main" id="{A2AEA782-0EA4-42E9-871D-7401D6A097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56355" cy="2130951"/>
          </a:xfrm>
          <a:custGeom>
            <a:avLst/>
            <a:gdLst>
              <a:gd name="connsiteX0" fmla="*/ 0 w 4475140"/>
              <a:gd name="connsiteY0" fmla="*/ 0 h 2130951"/>
              <a:gd name="connsiteX1" fmla="*/ 1074821 w 4475140"/>
              <a:gd name="connsiteY1" fmla="*/ 0 h 2130951"/>
              <a:gd name="connsiteX2" fmla="*/ 1074821 w 4475140"/>
              <a:gd name="connsiteY2" fmla="*/ 478 h 2130951"/>
              <a:gd name="connsiteX3" fmla="*/ 4475140 w 4475140"/>
              <a:gd name="connsiteY3" fmla="*/ 478 h 2130951"/>
              <a:gd name="connsiteX4" fmla="*/ 3488452 w 4475140"/>
              <a:gd name="connsiteY4" fmla="*/ 2130951 h 2130951"/>
              <a:gd name="connsiteX5" fmla="*/ 0 w 4475140"/>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140" h="2130951">
                <a:moveTo>
                  <a:pt x="0" y="0"/>
                </a:moveTo>
                <a:lnTo>
                  <a:pt x="1074821" y="0"/>
                </a:lnTo>
                <a:lnTo>
                  <a:pt x="1074821" y="478"/>
                </a:lnTo>
                <a:lnTo>
                  <a:pt x="4475140" y="478"/>
                </a:lnTo>
                <a:lnTo>
                  <a:pt x="3488452" y="2130951"/>
                </a:lnTo>
                <a:lnTo>
                  <a:pt x="0" y="213095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DAA772DE-C817-4131-9A5B-AA2A962172A4}"/>
              </a:ext>
            </a:extLst>
          </p:cNvPr>
          <p:cNvPicPr>
            <a:picLocks noChangeAspect="1"/>
          </p:cNvPicPr>
          <p:nvPr/>
        </p:nvPicPr>
        <p:blipFill rotWithShape="1">
          <a:blip r:embed="rId3"/>
          <a:srcRect l="8352" r="31502"/>
          <a:stretch/>
        </p:blipFill>
        <p:spPr>
          <a:xfrm>
            <a:off x="2736988" y="2"/>
            <a:ext cx="6407012" cy="2130473"/>
          </a:xfrm>
          <a:custGeom>
            <a:avLst/>
            <a:gdLst/>
            <a:ahLst/>
            <a:cxnLst/>
            <a:rect l="l" t="t" r="r" b="b"/>
            <a:pathLst>
              <a:path w="8542682" h="2130473">
                <a:moveTo>
                  <a:pt x="986689" y="0"/>
                </a:moveTo>
                <a:lnTo>
                  <a:pt x="8542682" y="0"/>
                </a:lnTo>
                <a:lnTo>
                  <a:pt x="8542682" y="2130473"/>
                </a:lnTo>
                <a:lnTo>
                  <a:pt x="0" y="2130473"/>
                </a:lnTo>
                <a:close/>
              </a:path>
            </a:pathLst>
          </a:custGeom>
        </p:spPr>
      </p:pic>
      <p:sp>
        <p:nvSpPr>
          <p:cNvPr id="14" name="Freeform 34">
            <a:extLst>
              <a:ext uri="{FF2B5EF4-FFF2-40B4-BE49-F238E27FC236}">
                <a16:creationId xmlns:a16="http://schemas.microsoft.com/office/drawing/2014/main" id="{B0992639-1CDA-4FE6-BB95-E13221490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5787645" y="4682362"/>
            <a:ext cx="3356355" cy="2174680"/>
          </a:xfrm>
          <a:custGeom>
            <a:avLst/>
            <a:gdLst>
              <a:gd name="connsiteX0" fmla="*/ 3468199 w 4475140"/>
              <a:gd name="connsiteY0" fmla="*/ 2174680 h 2174680"/>
              <a:gd name="connsiteX1" fmla="*/ 0 w 4475140"/>
              <a:gd name="connsiteY1" fmla="*/ 2174680 h 2174680"/>
              <a:gd name="connsiteX2" fmla="*/ 0 w 4475140"/>
              <a:gd name="connsiteY2" fmla="*/ 0 h 2174680"/>
              <a:gd name="connsiteX3" fmla="*/ 1074821 w 4475140"/>
              <a:gd name="connsiteY3" fmla="*/ 0 h 2174680"/>
              <a:gd name="connsiteX4" fmla="*/ 1074821 w 4475140"/>
              <a:gd name="connsiteY4" fmla="*/ 478 h 2174680"/>
              <a:gd name="connsiteX5" fmla="*/ 4475140 w 4475140"/>
              <a:gd name="connsiteY5" fmla="*/ 478 h 21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140" h="2174680">
                <a:moveTo>
                  <a:pt x="3468199" y="2174680"/>
                </a:moveTo>
                <a:lnTo>
                  <a:pt x="0" y="2174680"/>
                </a:lnTo>
                <a:lnTo>
                  <a:pt x="0" y="0"/>
                </a:lnTo>
                <a:lnTo>
                  <a:pt x="1074821" y="0"/>
                </a:lnTo>
                <a:lnTo>
                  <a:pt x="1074821" y="478"/>
                </a:lnTo>
                <a:lnTo>
                  <a:pt x="4475140" y="478"/>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688A6510-83E0-458F-BEA5-A3BBC820AE00}"/>
              </a:ext>
            </a:extLst>
          </p:cNvPr>
          <p:cNvSpPr txBox="1"/>
          <p:nvPr/>
        </p:nvSpPr>
        <p:spPr>
          <a:xfrm>
            <a:off x="350951" y="1722538"/>
            <a:ext cx="3477987" cy="1355750"/>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700" b="1" i="0" u="none" strike="noStrike" kern="1200" cap="none" spc="0" normalizeH="0" baseline="0" noProof="0" dirty="0">
                <a:ln>
                  <a:noFill/>
                </a:ln>
                <a:solidFill>
                  <a:srgbClr val="FFC000"/>
                </a:solidFill>
                <a:effectLst/>
                <a:uLnTx/>
                <a:uFillTx/>
                <a:latin typeface="Calibri Light" panose="020F0302020204030204"/>
                <a:ea typeface="+mn-ea"/>
                <a:cs typeface="+mn-cs"/>
              </a:rPr>
              <a:t>General Info</a:t>
            </a:r>
          </a:p>
        </p:txBody>
      </p:sp>
      <p:sp>
        <p:nvSpPr>
          <p:cNvPr id="10" name="TextBox 9">
            <a:extLst>
              <a:ext uri="{FF2B5EF4-FFF2-40B4-BE49-F238E27FC236}">
                <a16:creationId xmlns:a16="http://schemas.microsoft.com/office/drawing/2014/main" id="{6462D87C-B5ED-4955-AA5F-4DAD76B4D69D}"/>
              </a:ext>
            </a:extLst>
          </p:cNvPr>
          <p:cNvSpPr txBox="1"/>
          <p:nvPr/>
        </p:nvSpPr>
        <p:spPr>
          <a:xfrm>
            <a:off x="354505" y="3078288"/>
            <a:ext cx="7436684" cy="3354765"/>
          </a:xfrm>
          <a:prstGeom prst="rect">
            <a:avLst/>
          </a:prstGeom>
          <a:solidFill>
            <a:schemeClr val="bg1"/>
          </a:solidFill>
        </p:spPr>
        <p:txBody>
          <a:bodyPr wrap="square" rtlCol="0">
            <a:spAutoFit/>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400" dirty="0">
                <a:solidFill>
                  <a:prstClr val="black"/>
                </a:solidFill>
                <a:latin typeface="Calibri" panose="020F0502020204030204"/>
              </a:rPr>
              <a:t>Amplify Leads and Participants forward invitation; unlimited number of invites; all genders welcome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400" dirty="0">
                <a:solidFill>
                  <a:prstClr val="black"/>
                </a:solidFill>
                <a:latin typeface="Calibri" panose="020F0502020204030204"/>
              </a:rPr>
              <a:t>Please coordinate duplicate invites in your small group</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400" dirty="0">
                <a:solidFill>
                  <a:prstClr val="black"/>
                </a:solidFill>
                <a:latin typeface="Calibri" panose="020F0502020204030204"/>
              </a:rPr>
              <a:t>Open to anyone in your college/university (e.g., leaders, supervisor/</a:t>
            </a:r>
            <a:r>
              <a:rPr lang="en-US" sz="2400" dirty="0" err="1">
                <a:solidFill>
                  <a:prstClr val="black"/>
                </a:solidFill>
                <a:latin typeface="Calibri" panose="020F0502020204030204"/>
              </a:rPr>
              <a:t>ees</a:t>
            </a:r>
            <a:r>
              <a:rPr lang="en-US" sz="2400" dirty="0">
                <a:solidFill>
                  <a:prstClr val="black"/>
                </a:solidFill>
                <a:latin typeface="Calibri" panose="020F0502020204030204"/>
              </a:rPr>
              <a:t>, colleague, etc.)</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400" dirty="0">
                <a:solidFill>
                  <a:prstClr val="black"/>
                </a:solidFill>
                <a:latin typeface="Calibri" panose="020F0502020204030204"/>
              </a:rPr>
              <a:t>RSVP to you; then you send Zoom event info to them</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400" u="sng" dirty="0">
                <a:solidFill>
                  <a:prstClr val="black"/>
                </a:solidFill>
                <a:latin typeface="Calibri" panose="020F0502020204030204"/>
              </a:rPr>
              <a:t>Pro Tip: </a:t>
            </a:r>
            <a:r>
              <a:rPr lang="en-US" sz="2400" dirty="0">
                <a:solidFill>
                  <a:prstClr val="black"/>
                </a:solidFill>
                <a:latin typeface="Calibri" panose="020F0502020204030204"/>
              </a:rPr>
              <a:t>Send pre-event email with info about Amplify and/or schedule post-event follow-up meeting</a:t>
            </a:r>
            <a:endParaRPr lang="en-US" sz="2000" dirty="0">
              <a:solidFill>
                <a:prstClr val="black"/>
              </a:solidFill>
              <a:latin typeface="Calibri" panose="020F0502020204030204"/>
            </a:endParaRPr>
          </a:p>
        </p:txBody>
      </p:sp>
      <p:sp>
        <p:nvSpPr>
          <p:cNvPr id="2" name="Rectangle 1">
            <a:extLst>
              <a:ext uri="{FF2B5EF4-FFF2-40B4-BE49-F238E27FC236}">
                <a16:creationId xmlns:a16="http://schemas.microsoft.com/office/drawing/2014/main" id="{14B5682E-A2D2-4ACA-9CFC-2F5025FA6EBB}"/>
              </a:ext>
            </a:extLst>
          </p:cNvPr>
          <p:cNvSpPr/>
          <p:nvPr/>
        </p:nvSpPr>
        <p:spPr>
          <a:xfrm>
            <a:off x="115866" y="495851"/>
            <a:ext cx="2740068" cy="1138773"/>
          </a:xfrm>
          <a:prstGeom prst="rect">
            <a:avLst/>
          </a:prstGeom>
        </p:spPr>
        <p:txBody>
          <a:bodyPr wrap="square">
            <a:spAutoFit/>
          </a:bodyPr>
          <a:lstStyle/>
          <a:p>
            <a:pPr lvl="0">
              <a:defRPr/>
            </a:pPr>
            <a:r>
              <a:rPr lang="en-US" sz="2800" dirty="0">
                <a:solidFill>
                  <a:schemeClr val="bg1"/>
                </a:solidFill>
              </a:rPr>
              <a:t>Allies &amp; Partners</a:t>
            </a:r>
          </a:p>
          <a:p>
            <a:pPr lvl="0">
              <a:defRPr/>
            </a:pPr>
            <a:r>
              <a:rPr lang="en-US" sz="2000" dirty="0">
                <a:solidFill>
                  <a:schemeClr val="bg1"/>
                </a:solidFill>
              </a:rPr>
              <a:t>Date:  Friday 7/17/20</a:t>
            </a:r>
          </a:p>
          <a:p>
            <a:pPr lvl="0">
              <a:defRPr/>
            </a:pPr>
            <a:r>
              <a:rPr lang="en-US" sz="2000" dirty="0">
                <a:solidFill>
                  <a:schemeClr val="bg1"/>
                </a:solidFill>
              </a:rPr>
              <a:t>Time:  1:00-1:45 p.m.</a:t>
            </a:r>
          </a:p>
        </p:txBody>
      </p:sp>
    </p:spTree>
    <p:extLst>
      <p:ext uri="{BB962C8B-B14F-4D97-AF65-F5344CB8AC3E}">
        <p14:creationId xmlns:p14="http://schemas.microsoft.com/office/powerpoint/2010/main" val="1526559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Freeform 31">
            <a:extLst>
              <a:ext uri="{FF2B5EF4-FFF2-40B4-BE49-F238E27FC236}">
                <a16:creationId xmlns:a16="http://schemas.microsoft.com/office/drawing/2014/main" id="{A2AEA782-0EA4-42E9-871D-7401D6A097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56355" cy="2130951"/>
          </a:xfrm>
          <a:custGeom>
            <a:avLst/>
            <a:gdLst>
              <a:gd name="connsiteX0" fmla="*/ 0 w 4475140"/>
              <a:gd name="connsiteY0" fmla="*/ 0 h 2130951"/>
              <a:gd name="connsiteX1" fmla="*/ 1074821 w 4475140"/>
              <a:gd name="connsiteY1" fmla="*/ 0 h 2130951"/>
              <a:gd name="connsiteX2" fmla="*/ 1074821 w 4475140"/>
              <a:gd name="connsiteY2" fmla="*/ 478 h 2130951"/>
              <a:gd name="connsiteX3" fmla="*/ 4475140 w 4475140"/>
              <a:gd name="connsiteY3" fmla="*/ 478 h 2130951"/>
              <a:gd name="connsiteX4" fmla="*/ 3488452 w 4475140"/>
              <a:gd name="connsiteY4" fmla="*/ 2130951 h 2130951"/>
              <a:gd name="connsiteX5" fmla="*/ 0 w 4475140"/>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140" h="2130951">
                <a:moveTo>
                  <a:pt x="0" y="0"/>
                </a:moveTo>
                <a:lnTo>
                  <a:pt x="1074821" y="0"/>
                </a:lnTo>
                <a:lnTo>
                  <a:pt x="1074821" y="478"/>
                </a:lnTo>
                <a:lnTo>
                  <a:pt x="4475140" y="478"/>
                </a:lnTo>
                <a:lnTo>
                  <a:pt x="3488452" y="2130951"/>
                </a:lnTo>
                <a:lnTo>
                  <a:pt x="0" y="213095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DAA772DE-C817-4131-9A5B-AA2A962172A4}"/>
              </a:ext>
            </a:extLst>
          </p:cNvPr>
          <p:cNvPicPr>
            <a:picLocks noChangeAspect="1"/>
          </p:cNvPicPr>
          <p:nvPr/>
        </p:nvPicPr>
        <p:blipFill rotWithShape="1">
          <a:blip r:embed="rId3"/>
          <a:srcRect l="8352" r="31502"/>
          <a:stretch/>
        </p:blipFill>
        <p:spPr>
          <a:xfrm>
            <a:off x="2736988" y="2"/>
            <a:ext cx="6407012" cy="2130473"/>
          </a:xfrm>
          <a:custGeom>
            <a:avLst/>
            <a:gdLst/>
            <a:ahLst/>
            <a:cxnLst/>
            <a:rect l="l" t="t" r="r" b="b"/>
            <a:pathLst>
              <a:path w="8542682" h="2130473">
                <a:moveTo>
                  <a:pt x="986689" y="0"/>
                </a:moveTo>
                <a:lnTo>
                  <a:pt x="8542682" y="0"/>
                </a:lnTo>
                <a:lnTo>
                  <a:pt x="8542682" y="2130473"/>
                </a:lnTo>
                <a:lnTo>
                  <a:pt x="0" y="2130473"/>
                </a:lnTo>
                <a:close/>
              </a:path>
            </a:pathLst>
          </a:custGeom>
        </p:spPr>
      </p:pic>
      <p:sp>
        <p:nvSpPr>
          <p:cNvPr id="14" name="Freeform 34">
            <a:extLst>
              <a:ext uri="{FF2B5EF4-FFF2-40B4-BE49-F238E27FC236}">
                <a16:creationId xmlns:a16="http://schemas.microsoft.com/office/drawing/2014/main" id="{B0992639-1CDA-4FE6-BB95-E13221490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5787645" y="4682362"/>
            <a:ext cx="3356355" cy="2174680"/>
          </a:xfrm>
          <a:custGeom>
            <a:avLst/>
            <a:gdLst>
              <a:gd name="connsiteX0" fmla="*/ 3468199 w 4475140"/>
              <a:gd name="connsiteY0" fmla="*/ 2174680 h 2174680"/>
              <a:gd name="connsiteX1" fmla="*/ 0 w 4475140"/>
              <a:gd name="connsiteY1" fmla="*/ 2174680 h 2174680"/>
              <a:gd name="connsiteX2" fmla="*/ 0 w 4475140"/>
              <a:gd name="connsiteY2" fmla="*/ 0 h 2174680"/>
              <a:gd name="connsiteX3" fmla="*/ 1074821 w 4475140"/>
              <a:gd name="connsiteY3" fmla="*/ 0 h 2174680"/>
              <a:gd name="connsiteX4" fmla="*/ 1074821 w 4475140"/>
              <a:gd name="connsiteY4" fmla="*/ 478 h 2174680"/>
              <a:gd name="connsiteX5" fmla="*/ 4475140 w 4475140"/>
              <a:gd name="connsiteY5" fmla="*/ 478 h 21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140" h="2174680">
                <a:moveTo>
                  <a:pt x="3468199" y="2174680"/>
                </a:moveTo>
                <a:lnTo>
                  <a:pt x="0" y="2174680"/>
                </a:lnTo>
                <a:lnTo>
                  <a:pt x="0" y="0"/>
                </a:lnTo>
                <a:lnTo>
                  <a:pt x="1074821" y="0"/>
                </a:lnTo>
                <a:lnTo>
                  <a:pt x="1074821" y="478"/>
                </a:lnTo>
                <a:lnTo>
                  <a:pt x="4475140" y="478"/>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3905428-569B-41B6-BD5B-E2AFBD1A6A82}"/>
              </a:ext>
            </a:extLst>
          </p:cNvPr>
          <p:cNvSpPr txBox="1"/>
          <p:nvPr/>
        </p:nvSpPr>
        <p:spPr>
          <a:xfrm>
            <a:off x="410202" y="1851381"/>
            <a:ext cx="2445732" cy="1355750"/>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700" b="1" i="0" u="none" strike="noStrike" kern="1200" cap="none" spc="0" normalizeH="0" baseline="0" noProof="0" dirty="0">
                <a:ln>
                  <a:noFill/>
                </a:ln>
                <a:solidFill>
                  <a:srgbClr val="FFC000"/>
                </a:solidFill>
                <a:effectLst/>
                <a:uLnTx/>
                <a:uFillTx/>
                <a:latin typeface="Calibri Light" panose="020F0302020204030204"/>
                <a:ea typeface="+mn-ea"/>
                <a:cs typeface="+mn-cs"/>
              </a:rPr>
              <a:t>Agenda</a:t>
            </a:r>
          </a:p>
        </p:txBody>
      </p:sp>
      <p:sp>
        <p:nvSpPr>
          <p:cNvPr id="8" name="TextBox 7">
            <a:extLst>
              <a:ext uri="{FF2B5EF4-FFF2-40B4-BE49-F238E27FC236}">
                <a16:creationId xmlns:a16="http://schemas.microsoft.com/office/drawing/2014/main" id="{41C6DBF4-DFDC-4F9A-AA96-986E29AB978A}"/>
              </a:ext>
            </a:extLst>
          </p:cNvPr>
          <p:cNvSpPr txBox="1"/>
          <p:nvPr/>
        </p:nvSpPr>
        <p:spPr>
          <a:xfrm>
            <a:off x="413756" y="3207131"/>
            <a:ext cx="6074726" cy="267765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prstClr val="black"/>
                </a:solidFill>
                <a:latin typeface="Calibri" panose="020F0502020204030204"/>
              </a:rPr>
              <a:t>Amplify Overview</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prstClr val="black"/>
                </a:solidFill>
                <a:latin typeface="Calibri" panose="020F0502020204030204"/>
              </a:rPr>
              <a:t>Role of Allies and Partners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prstClr val="black"/>
                </a:solidFill>
                <a:latin typeface="Calibri" panose="020F0502020204030204"/>
              </a:rPr>
              <a:t>Lead and Participant Testimonials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prstClr val="black"/>
                </a:solidFill>
                <a:latin typeface="Calibri" panose="020F0502020204030204"/>
              </a:rPr>
              <a:t>Future Directions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prstClr val="black"/>
                </a:solidFill>
                <a:latin typeface="Calibri" panose="020F0502020204030204"/>
              </a:rPr>
              <a:t>Ways to Support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dirty="0">
              <a:solidFill>
                <a:prstClr val="black"/>
              </a:solidFill>
              <a:latin typeface="Calibri" panose="020F0502020204030204"/>
            </a:endParaRPr>
          </a:p>
        </p:txBody>
      </p:sp>
      <p:sp>
        <p:nvSpPr>
          <p:cNvPr id="11" name="Rectangle 10">
            <a:extLst>
              <a:ext uri="{FF2B5EF4-FFF2-40B4-BE49-F238E27FC236}">
                <a16:creationId xmlns:a16="http://schemas.microsoft.com/office/drawing/2014/main" id="{EABE9189-36A1-49E8-ADFF-01B32823CB96}"/>
              </a:ext>
            </a:extLst>
          </p:cNvPr>
          <p:cNvSpPr/>
          <p:nvPr/>
        </p:nvSpPr>
        <p:spPr>
          <a:xfrm>
            <a:off x="115866" y="495851"/>
            <a:ext cx="2740068" cy="1138773"/>
          </a:xfrm>
          <a:prstGeom prst="rect">
            <a:avLst/>
          </a:prstGeom>
        </p:spPr>
        <p:txBody>
          <a:bodyPr wrap="square">
            <a:spAutoFit/>
          </a:bodyPr>
          <a:lstStyle/>
          <a:p>
            <a:pPr lvl="0">
              <a:defRPr/>
            </a:pPr>
            <a:r>
              <a:rPr lang="en-US" sz="2800" dirty="0">
                <a:solidFill>
                  <a:schemeClr val="bg1"/>
                </a:solidFill>
              </a:rPr>
              <a:t>Allies &amp; Partners</a:t>
            </a:r>
          </a:p>
          <a:p>
            <a:pPr lvl="0">
              <a:defRPr/>
            </a:pPr>
            <a:r>
              <a:rPr lang="en-US" sz="2000" dirty="0">
                <a:solidFill>
                  <a:schemeClr val="bg1"/>
                </a:solidFill>
              </a:rPr>
              <a:t>Date:  Friday 7/17/20</a:t>
            </a:r>
          </a:p>
          <a:p>
            <a:pPr lvl="0">
              <a:defRPr/>
            </a:pPr>
            <a:r>
              <a:rPr lang="en-US" sz="2000" dirty="0">
                <a:solidFill>
                  <a:schemeClr val="bg1"/>
                </a:solidFill>
              </a:rPr>
              <a:t>Time:  1:00-1:45 p.m.</a:t>
            </a:r>
          </a:p>
        </p:txBody>
      </p:sp>
    </p:spTree>
    <p:extLst>
      <p:ext uri="{BB962C8B-B14F-4D97-AF65-F5344CB8AC3E}">
        <p14:creationId xmlns:p14="http://schemas.microsoft.com/office/powerpoint/2010/main" val="1369573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0994BD6-48BA-4E8E-A550-02579A103E09}"/>
              </a:ext>
            </a:extLst>
          </p:cNvPr>
          <p:cNvSpPr/>
          <p:nvPr/>
        </p:nvSpPr>
        <p:spPr>
          <a:xfrm>
            <a:off x="0" y="0"/>
            <a:ext cx="9144000" cy="47893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7E3766F-91BA-4A03-91CF-433E2211BCDB}"/>
              </a:ext>
            </a:extLst>
          </p:cNvPr>
          <p:cNvSpPr/>
          <p:nvPr/>
        </p:nvSpPr>
        <p:spPr>
          <a:xfrm>
            <a:off x="0" y="6379067"/>
            <a:ext cx="9144000" cy="47893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4568BCB-37C7-491C-81EC-915475220194}"/>
              </a:ext>
            </a:extLst>
          </p:cNvPr>
          <p:cNvPicPr>
            <a:picLocks noChangeAspect="1"/>
          </p:cNvPicPr>
          <p:nvPr/>
        </p:nvPicPr>
        <p:blipFill rotWithShape="1">
          <a:blip r:embed="rId2"/>
          <a:srcRect l="20302" t="21359" r="15425" b="4664"/>
          <a:stretch/>
        </p:blipFill>
        <p:spPr>
          <a:xfrm>
            <a:off x="0" y="593290"/>
            <a:ext cx="9096856" cy="5671419"/>
          </a:xfrm>
          <a:prstGeom prst="rect">
            <a:avLst/>
          </a:prstGeom>
        </p:spPr>
      </p:pic>
    </p:spTree>
    <p:extLst>
      <p:ext uri="{BB962C8B-B14F-4D97-AF65-F5344CB8AC3E}">
        <p14:creationId xmlns:p14="http://schemas.microsoft.com/office/powerpoint/2010/main" val="3174564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4CE231-3A37-44F4-8C1C-5BDC0EAF820D}"/>
              </a:ext>
            </a:extLst>
          </p:cNvPr>
          <p:cNvSpPr>
            <a:spLocks noGrp="1"/>
          </p:cNvSpPr>
          <p:nvPr>
            <p:ph idx="1"/>
          </p:nvPr>
        </p:nvSpPr>
        <p:spPr>
          <a:xfrm>
            <a:off x="174541" y="981983"/>
            <a:ext cx="5737744" cy="5502080"/>
          </a:xfrm>
        </p:spPr>
        <p:txBody>
          <a:bodyPr anchor="ctr">
            <a:normAutofit/>
          </a:bodyPr>
          <a:lstStyle/>
          <a:p>
            <a:pPr marL="0" indent="0">
              <a:buNone/>
            </a:pPr>
            <a:r>
              <a:rPr lang="en-US" sz="2800" b="1" dirty="0"/>
              <a:t>Does your organization:</a:t>
            </a:r>
          </a:p>
          <a:p>
            <a:pPr marL="0" indent="0">
              <a:buNone/>
            </a:pPr>
            <a:endParaRPr lang="en-US" sz="700" dirty="0"/>
          </a:p>
          <a:p>
            <a:pPr marL="457200" indent="-457200">
              <a:buFont typeface="+mj-lt"/>
              <a:buAutoNum type="arabicPeriod"/>
            </a:pPr>
            <a:r>
              <a:rPr lang="en-US" sz="2400" dirty="0"/>
              <a:t>View diverse lived experiences as a value-add?</a:t>
            </a:r>
          </a:p>
          <a:p>
            <a:pPr marL="457200" indent="-457200">
              <a:buFont typeface="+mj-lt"/>
              <a:buAutoNum type="arabicPeriod"/>
            </a:pPr>
            <a:r>
              <a:rPr lang="en-US" sz="2400" dirty="0"/>
              <a:t>Screen job descriptions for gendered or other forms of biased language?</a:t>
            </a:r>
          </a:p>
          <a:p>
            <a:pPr marL="457200" indent="-457200">
              <a:buFont typeface="+mj-lt"/>
              <a:buAutoNum type="arabicPeriod"/>
            </a:pPr>
            <a:r>
              <a:rPr lang="en-US" sz="2400" dirty="0"/>
              <a:t>Include an explicit statement of DEI values in the job posting?</a:t>
            </a:r>
          </a:p>
          <a:p>
            <a:pPr marL="457200" indent="-457200">
              <a:buFont typeface="+mj-lt"/>
              <a:buAutoNum type="arabicPeriod"/>
            </a:pPr>
            <a:r>
              <a:rPr lang="en-US" sz="2400" dirty="0"/>
              <a:t>Increase the pool by reducing the number of “required qualifications”?</a:t>
            </a:r>
          </a:p>
          <a:p>
            <a:pPr marL="457200" indent="-457200">
              <a:buFont typeface="+mj-lt"/>
              <a:buAutoNum type="arabicPeriod"/>
            </a:pPr>
            <a:r>
              <a:rPr lang="en-US" sz="2400" dirty="0"/>
              <a:t>Allow for transferable skills to encourage cross-industry applicants?</a:t>
            </a:r>
          </a:p>
          <a:p>
            <a:pPr marL="0" indent="0">
              <a:buNone/>
            </a:pPr>
            <a:endParaRPr lang="en-US" sz="2400" dirty="0"/>
          </a:p>
        </p:txBody>
      </p:sp>
      <p:sp>
        <p:nvSpPr>
          <p:cNvPr id="19" name="Rectangle 1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Oval 2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Graphic 4" descr="Checkmark">
            <a:extLst>
              <a:ext uri="{FF2B5EF4-FFF2-40B4-BE49-F238E27FC236}">
                <a16:creationId xmlns:a16="http://schemas.microsoft.com/office/drawing/2014/main" id="{CDED1038-6ADB-4696-8CF5-2E293B38583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24964" y="2865141"/>
            <a:ext cx="1143455" cy="1143455"/>
          </a:xfrm>
          <a:prstGeom prst="rect">
            <a:avLst/>
          </a:prstGeom>
        </p:spPr>
      </p:pic>
      <p:sp>
        <p:nvSpPr>
          <p:cNvPr id="15" name="Title 1">
            <a:extLst>
              <a:ext uri="{FF2B5EF4-FFF2-40B4-BE49-F238E27FC236}">
                <a16:creationId xmlns:a16="http://schemas.microsoft.com/office/drawing/2014/main" id="{D7544AE2-4BA9-4F41-BF06-BE0BF8D14DF6}"/>
              </a:ext>
            </a:extLst>
          </p:cNvPr>
          <p:cNvSpPr txBox="1">
            <a:spLocks/>
          </p:cNvSpPr>
          <p:nvPr/>
        </p:nvSpPr>
        <p:spPr>
          <a:xfrm>
            <a:off x="125491" y="190394"/>
            <a:ext cx="6939337" cy="99417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3200" b="1" dirty="0">
                <a:solidFill>
                  <a:srgbClr val="4472C4"/>
                </a:solidFill>
              </a:rPr>
              <a:t>Inclusive Recruitment &amp; Hiring Check List</a:t>
            </a:r>
          </a:p>
        </p:txBody>
      </p:sp>
    </p:spTree>
    <p:extLst>
      <p:ext uri="{BB962C8B-B14F-4D97-AF65-F5344CB8AC3E}">
        <p14:creationId xmlns:p14="http://schemas.microsoft.com/office/powerpoint/2010/main" val="1166946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4CE231-3A37-44F4-8C1C-5BDC0EAF820D}"/>
              </a:ext>
            </a:extLst>
          </p:cNvPr>
          <p:cNvSpPr>
            <a:spLocks noGrp="1"/>
          </p:cNvSpPr>
          <p:nvPr>
            <p:ph idx="1"/>
          </p:nvPr>
        </p:nvSpPr>
        <p:spPr>
          <a:xfrm>
            <a:off x="174541" y="981983"/>
            <a:ext cx="5969539" cy="5502080"/>
          </a:xfrm>
        </p:spPr>
        <p:txBody>
          <a:bodyPr anchor="ctr">
            <a:normAutofit/>
          </a:bodyPr>
          <a:lstStyle/>
          <a:p>
            <a:pPr marL="0" indent="0">
              <a:buNone/>
            </a:pPr>
            <a:r>
              <a:rPr lang="en-US" sz="2800" b="1" dirty="0"/>
              <a:t>Does your organization:</a:t>
            </a:r>
          </a:p>
          <a:p>
            <a:pPr marL="0" indent="0">
              <a:buNone/>
            </a:pPr>
            <a:endParaRPr lang="en-US" sz="700" dirty="0"/>
          </a:p>
          <a:p>
            <a:pPr marL="457200" indent="-457200">
              <a:buFont typeface="+mj-lt"/>
              <a:buAutoNum type="arabicPeriod" startAt="6"/>
            </a:pPr>
            <a:r>
              <a:rPr lang="en-US" sz="2400" dirty="0"/>
              <a:t>Emphasize diversity and inclusion goals with search committees?</a:t>
            </a:r>
          </a:p>
          <a:p>
            <a:pPr marL="457200" indent="-457200">
              <a:buFont typeface="+mj-lt"/>
              <a:buAutoNum type="arabicPeriod" startAt="6"/>
            </a:pPr>
            <a:r>
              <a:rPr lang="en-US" sz="2400" dirty="0"/>
              <a:t>Educate screeners and interviewers about implicit bias?</a:t>
            </a:r>
          </a:p>
          <a:p>
            <a:pPr marL="457200" indent="-457200">
              <a:buFont typeface="+mj-lt"/>
              <a:buAutoNum type="arabicPeriod" startAt="6"/>
            </a:pPr>
            <a:r>
              <a:rPr lang="en-US" sz="2400" dirty="0"/>
              <a:t>Use a standardized set of interview questions to ensure consistency?</a:t>
            </a:r>
          </a:p>
          <a:p>
            <a:pPr marL="457200" indent="-457200">
              <a:buFont typeface="+mj-lt"/>
              <a:buAutoNum type="arabicPeriod" startAt="6"/>
            </a:pPr>
            <a:r>
              <a:rPr lang="en-US" sz="2400" dirty="0"/>
              <a:t>Create rubrics to evaluate resumes and interviews?</a:t>
            </a:r>
          </a:p>
          <a:p>
            <a:pPr marL="457200" indent="-457200">
              <a:buFont typeface="+mj-lt"/>
              <a:buAutoNum type="arabicPeriod" startAt="6"/>
            </a:pPr>
            <a:r>
              <a:rPr lang="en-US" sz="2400" dirty="0"/>
              <a:t>Have a plan to onboard, grow, mentor, and retain diverse talent once hired?</a:t>
            </a:r>
          </a:p>
          <a:p>
            <a:pPr marL="0" indent="0">
              <a:buNone/>
            </a:pPr>
            <a:endParaRPr lang="en-US" sz="2400" dirty="0"/>
          </a:p>
        </p:txBody>
      </p:sp>
      <p:sp>
        <p:nvSpPr>
          <p:cNvPr id="19" name="Rectangle 1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Oval 2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Graphic 4" descr="Checkmark">
            <a:extLst>
              <a:ext uri="{FF2B5EF4-FFF2-40B4-BE49-F238E27FC236}">
                <a16:creationId xmlns:a16="http://schemas.microsoft.com/office/drawing/2014/main" id="{CDED1038-6ADB-4696-8CF5-2E293B38583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24964" y="2865141"/>
            <a:ext cx="1143455" cy="1143455"/>
          </a:xfrm>
          <a:prstGeom prst="rect">
            <a:avLst/>
          </a:prstGeom>
        </p:spPr>
      </p:pic>
      <p:sp>
        <p:nvSpPr>
          <p:cNvPr id="9" name="Title 1">
            <a:extLst>
              <a:ext uri="{FF2B5EF4-FFF2-40B4-BE49-F238E27FC236}">
                <a16:creationId xmlns:a16="http://schemas.microsoft.com/office/drawing/2014/main" id="{3F844C71-E112-436D-ACD7-8F53A9C8C3B1}"/>
              </a:ext>
            </a:extLst>
          </p:cNvPr>
          <p:cNvSpPr txBox="1">
            <a:spLocks/>
          </p:cNvSpPr>
          <p:nvPr/>
        </p:nvSpPr>
        <p:spPr>
          <a:xfrm>
            <a:off x="125491" y="190394"/>
            <a:ext cx="6939337" cy="99417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3200" b="1" dirty="0">
                <a:solidFill>
                  <a:srgbClr val="4472C4"/>
                </a:solidFill>
              </a:rPr>
              <a:t>Inclusive Recruitment &amp; Hiring Check List</a:t>
            </a:r>
          </a:p>
        </p:txBody>
      </p:sp>
    </p:spTree>
    <p:extLst>
      <p:ext uri="{BB962C8B-B14F-4D97-AF65-F5344CB8AC3E}">
        <p14:creationId xmlns:p14="http://schemas.microsoft.com/office/powerpoint/2010/main" val="1426245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CEE1684B-6DF4-4C13-B9BE-AB7AA559B9AB}"/>
              </a:ext>
            </a:extLst>
          </p:cNvPr>
          <p:cNvPicPr>
            <a:picLocks noChangeAspect="1"/>
          </p:cNvPicPr>
          <p:nvPr/>
        </p:nvPicPr>
        <p:blipFill rotWithShape="1">
          <a:blip r:embed="rId3"/>
          <a:srcRect l="5514"/>
          <a:stretch/>
        </p:blipFill>
        <p:spPr>
          <a:xfrm>
            <a:off x="4300326" y="-1"/>
            <a:ext cx="4843674"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graphicFrame>
        <p:nvGraphicFramePr>
          <p:cNvPr id="11" name="Diagram 10">
            <a:extLst>
              <a:ext uri="{FF2B5EF4-FFF2-40B4-BE49-F238E27FC236}">
                <a16:creationId xmlns:a16="http://schemas.microsoft.com/office/drawing/2014/main" id="{6AD6F589-9E82-4C42-A3DE-9A795DA32624}"/>
              </a:ext>
            </a:extLst>
          </p:cNvPr>
          <p:cNvGraphicFramePr/>
          <p:nvPr>
            <p:extLst>
              <p:ext uri="{D42A27DB-BD31-4B8C-83A1-F6EECF244321}">
                <p14:modId xmlns:p14="http://schemas.microsoft.com/office/powerpoint/2010/main" val="3928623546"/>
              </p:ext>
            </p:extLst>
          </p:nvPr>
        </p:nvGraphicFramePr>
        <p:xfrm>
          <a:off x="698434" y="1913464"/>
          <a:ext cx="6992548" cy="47877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5" name="Group 4">
            <a:extLst>
              <a:ext uri="{FF2B5EF4-FFF2-40B4-BE49-F238E27FC236}">
                <a16:creationId xmlns:a16="http://schemas.microsoft.com/office/drawing/2014/main" id="{B13A0FCA-7D2B-4B82-A773-E343896A4696}"/>
              </a:ext>
            </a:extLst>
          </p:cNvPr>
          <p:cNvGrpSpPr/>
          <p:nvPr/>
        </p:nvGrpSpPr>
        <p:grpSpPr>
          <a:xfrm>
            <a:off x="0" y="456971"/>
            <a:ext cx="9144000" cy="1286713"/>
            <a:chOff x="384880" y="2139"/>
            <a:chExt cx="7273462" cy="1286713"/>
          </a:xfrm>
          <a:solidFill>
            <a:srgbClr val="005A84"/>
          </a:solidFill>
        </p:grpSpPr>
        <p:sp>
          <p:nvSpPr>
            <p:cNvPr id="6" name="Rectangle: Rounded Corners 5">
              <a:extLst>
                <a:ext uri="{FF2B5EF4-FFF2-40B4-BE49-F238E27FC236}">
                  <a16:creationId xmlns:a16="http://schemas.microsoft.com/office/drawing/2014/main" id="{B8F8B4A9-9BBC-43D6-9D9E-0DFC7EFEE42B}"/>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7" name="Rectangle: Rounded Corners 4">
              <a:extLst>
                <a:ext uri="{FF2B5EF4-FFF2-40B4-BE49-F238E27FC236}">
                  <a16:creationId xmlns:a16="http://schemas.microsoft.com/office/drawing/2014/main" id="{3DB9DF7B-BD51-4738-B285-3F5D1741D5B8}"/>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Amplify Sessions</a:t>
              </a:r>
            </a:p>
          </p:txBody>
        </p:sp>
      </p:grpSp>
    </p:spTree>
    <p:extLst>
      <p:ext uri="{BB962C8B-B14F-4D97-AF65-F5344CB8AC3E}">
        <p14:creationId xmlns:p14="http://schemas.microsoft.com/office/powerpoint/2010/main" val="27091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7895A40-19A4-42D6-9D30-DBC1E8002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2F429C4-ABC9-46FC-818A-B5429CDE4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52794" y="3388321"/>
            <a:ext cx="32004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2CEF98E4-3709-4952-8F42-2305CCE34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923606" y="1637601"/>
            <a:ext cx="6858003" cy="358278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F10BCCF5-D685-47FF-B675-647EAEB72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0935" y="857786"/>
            <a:ext cx="8300268" cy="5208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029CDBD-8E6C-4FBB-BC74-526E83DA6EF3}"/>
              </a:ext>
            </a:extLst>
          </p:cNvPr>
          <p:cNvSpPr>
            <a:spLocks noGrp="1"/>
          </p:cNvSpPr>
          <p:nvPr>
            <p:ph type="ctrTitle"/>
          </p:nvPr>
        </p:nvSpPr>
        <p:spPr>
          <a:xfrm>
            <a:off x="724708" y="2354614"/>
            <a:ext cx="7432722" cy="2590027"/>
          </a:xfrm>
        </p:spPr>
        <p:txBody>
          <a:bodyPr anchor="t">
            <a:normAutofit/>
          </a:bodyPr>
          <a:lstStyle/>
          <a:p>
            <a:pPr algn="l"/>
            <a:r>
              <a:rPr lang="en-US" sz="6600" spc="-100" dirty="0"/>
              <a:t>Sustaining a</a:t>
            </a:r>
            <a:br>
              <a:rPr lang="en-US" sz="3600" spc="-100" dirty="0"/>
            </a:br>
            <a:r>
              <a:rPr lang="en-US" sz="6600" dirty="0"/>
              <a:t>MOVEMENT</a:t>
            </a:r>
            <a:endParaRPr lang="en-US" sz="5400" dirty="0"/>
          </a:p>
        </p:txBody>
      </p:sp>
      <p:sp>
        <p:nvSpPr>
          <p:cNvPr id="16" name="Rectangle 15">
            <a:extLst>
              <a:ext uri="{FF2B5EF4-FFF2-40B4-BE49-F238E27FC236}">
                <a16:creationId xmlns:a16="http://schemas.microsoft.com/office/drawing/2014/main" id="{B0EE8A42-107A-4D4C-8D56-BBAE95C7F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543057" y="3385173"/>
            <a:ext cx="32004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picture containing drawing&#10;&#10;Description automatically generated">
            <a:extLst>
              <a:ext uri="{FF2B5EF4-FFF2-40B4-BE49-F238E27FC236}">
                <a16:creationId xmlns:a16="http://schemas.microsoft.com/office/drawing/2014/main" id="{94572871-BF8E-4CFA-8DF8-6FFAE1FCDB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766" y="201489"/>
            <a:ext cx="3398097" cy="1496828"/>
          </a:xfrm>
          <a:prstGeom prst="rect">
            <a:avLst/>
          </a:prstGeom>
        </p:spPr>
      </p:pic>
    </p:spTree>
    <p:extLst>
      <p:ext uri="{BB962C8B-B14F-4D97-AF65-F5344CB8AC3E}">
        <p14:creationId xmlns:p14="http://schemas.microsoft.com/office/powerpoint/2010/main" val="3722915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558F58E-93BA-44A3-BCDA-585AFF2E4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3" name="Straight Arrow Connector 72">
            <a:extLst>
              <a:ext uri="{FF2B5EF4-FFF2-40B4-BE49-F238E27FC236}">
                <a16:creationId xmlns:a16="http://schemas.microsoft.com/office/drawing/2014/main" id="{BCD0BBC1-A7D4-445D-98AC-95A6A45D8E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0861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5CD04A62-6ECF-4601-8755-060C3FFAC34E}"/>
              </a:ext>
            </a:extLst>
          </p:cNvPr>
          <p:cNvSpPr>
            <a:spLocks noGrp="1"/>
          </p:cNvSpPr>
          <p:nvPr>
            <p:ph type="body" sz="half" idx="2"/>
          </p:nvPr>
        </p:nvSpPr>
        <p:spPr>
          <a:xfrm>
            <a:off x="368820" y="2382724"/>
            <a:ext cx="4203180" cy="3077642"/>
          </a:xfrm>
        </p:spPr>
        <p:txBody>
          <a:bodyPr>
            <a:normAutofit/>
          </a:bodyPr>
          <a:lstStyle/>
          <a:p>
            <a:pPr>
              <a:lnSpc>
                <a:spcPct val="100000"/>
              </a:lnSpc>
              <a:spcBef>
                <a:spcPts val="0"/>
              </a:spcBef>
            </a:pPr>
            <a:r>
              <a:rPr lang="en-US" sz="1800" dirty="0"/>
              <a:t>One of the most vital ways we sustain ourselves is by building communities of resistance, places where we know we are not alone.</a:t>
            </a:r>
            <a:endParaRPr lang="en-US" sz="3200" dirty="0"/>
          </a:p>
        </p:txBody>
      </p:sp>
      <p:sp>
        <p:nvSpPr>
          <p:cNvPr id="6" name="Rectangle 5">
            <a:extLst>
              <a:ext uri="{FF2B5EF4-FFF2-40B4-BE49-F238E27FC236}">
                <a16:creationId xmlns:a16="http://schemas.microsoft.com/office/drawing/2014/main" id="{FED40668-B0E9-42D5-9B70-C45DEF25691B}"/>
              </a:ext>
            </a:extLst>
          </p:cNvPr>
          <p:cNvSpPr/>
          <p:nvPr/>
        </p:nvSpPr>
        <p:spPr>
          <a:xfrm>
            <a:off x="402564" y="1342934"/>
            <a:ext cx="2280240" cy="89255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dirty="0">
                <a:solidFill>
                  <a:prstClr val="black"/>
                </a:solidFill>
                <a:latin typeface="Calibri" panose="020F0502020204030204"/>
              </a:rPr>
              <a:t>b</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ell hooks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prstClr val="black"/>
                </a:solidFill>
                <a:latin typeface="Calibri" panose="020F0502020204030204"/>
              </a:rPr>
              <a:t>a</a:t>
            </a:r>
            <a:r>
              <a:rPr kumimoji="0" 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uthor</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professor, activist</a:t>
            </a:r>
          </a:p>
        </p:txBody>
      </p:sp>
      <p:sp>
        <p:nvSpPr>
          <p:cNvPr id="9" name="Rectangle 8">
            <a:extLst>
              <a:ext uri="{FF2B5EF4-FFF2-40B4-BE49-F238E27FC236}">
                <a16:creationId xmlns:a16="http://schemas.microsoft.com/office/drawing/2014/main" id="{A92F4513-9307-47B0-9AB6-B67F7D6D399F}"/>
              </a:ext>
            </a:extLst>
          </p:cNvPr>
          <p:cNvSpPr/>
          <p:nvPr/>
        </p:nvSpPr>
        <p:spPr>
          <a:xfrm>
            <a:off x="5483319" y="6100309"/>
            <a:ext cx="3421962"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edium-content-sans-serif-font"/>
                <a:ea typeface="+mn-ea"/>
                <a:cs typeface="+mn-cs"/>
              </a:rPr>
              <a:t>Image: SD Ryan </a:t>
            </a:r>
            <a:r>
              <a:rPr lang="en-US" sz="1400" dirty="0">
                <a:hlinkClick r:id="rId3"/>
              </a:rPr>
              <a:t>https://society6.com/sdryan</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Picture 2" descr="bell hooks Art Print">
            <a:extLst>
              <a:ext uri="{FF2B5EF4-FFF2-40B4-BE49-F238E27FC236}">
                <a16:creationId xmlns:a16="http://schemas.microsoft.com/office/drawing/2014/main" id="{8B34E41E-CD4B-4549-BAA5-BEA1272EEDF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421" t="9843" r="9232" b="9936"/>
          <a:stretch/>
        </p:blipFill>
        <p:spPr bwMode="auto">
          <a:xfrm>
            <a:off x="4702101" y="415488"/>
            <a:ext cx="4203180" cy="4145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564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7895A40-19A4-42D6-9D30-DBC1E8002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2F429C4-ABC9-46FC-818A-B5429CDE4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52794" y="3388321"/>
            <a:ext cx="32004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2CEF98E4-3709-4952-8F42-2305CCE34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923606" y="1637601"/>
            <a:ext cx="6858003" cy="358278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F10BCCF5-D685-47FF-B675-647EAEB72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0935" y="857786"/>
            <a:ext cx="8300268" cy="5208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B0EE8A42-107A-4D4C-8D56-BBAE95C7F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543057" y="3385173"/>
            <a:ext cx="32004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88006E6D-25D8-45DF-A814-61FAF68FBB4A}"/>
              </a:ext>
            </a:extLst>
          </p:cNvPr>
          <p:cNvSpPr txBox="1"/>
          <p:nvPr/>
        </p:nvSpPr>
        <p:spPr>
          <a:xfrm>
            <a:off x="750329" y="2407286"/>
            <a:ext cx="7135396" cy="3323987"/>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000" dirty="0"/>
              <a:t>Continue group learning (accessible content, shared leadership)</a:t>
            </a:r>
          </a:p>
          <a:p>
            <a:pPr marL="285750" indent="-285750">
              <a:spcAft>
                <a:spcPts val="1200"/>
              </a:spcAft>
              <a:buFont typeface="Arial" panose="020B0604020202020204" pitchFamily="34" charset="0"/>
              <a:buChar char="•"/>
            </a:pPr>
            <a:r>
              <a:rPr lang="en-US" sz="2000" dirty="0"/>
              <a:t>Engage in peer mentoring and career coaching</a:t>
            </a:r>
          </a:p>
          <a:p>
            <a:pPr marL="285750" indent="-285750">
              <a:spcAft>
                <a:spcPts val="1200"/>
              </a:spcAft>
              <a:buFont typeface="Arial" panose="020B0604020202020204" pitchFamily="34" charset="0"/>
              <a:buChar char="•"/>
            </a:pPr>
            <a:r>
              <a:rPr lang="en-US" sz="2000" dirty="0"/>
              <a:t>Create a Confidence Continuum and check-in every 2 weeks</a:t>
            </a:r>
          </a:p>
          <a:p>
            <a:pPr marL="285750" indent="-285750">
              <a:spcAft>
                <a:spcPts val="1200"/>
              </a:spcAft>
              <a:buFont typeface="Arial" panose="020B0604020202020204" pitchFamily="34" charset="0"/>
              <a:buChar char="•"/>
            </a:pPr>
            <a:r>
              <a:rPr lang="en-US" sz="2000" dirty="0"/>
              <a:t>Develop additional skills and competencies (e.g., public speaking) together</a:t>
            </a:r>
          </a:p>
          <a:p>
            <a:pPr marL="285750" indent="-285750">
              <a:spcAft>
                <a:spcPts val="1200"/>
              </a:spcAft>
              <a:buFont typeface="Arial" panose="020B0604020202020204" pitchFamily="34" charset="0"/>
              <a:buChar char="•"/>
            </a:pPr>
            <a:r>
              <a:rPr lang="en-US" sz="2000" dirty="0"/>
              <a:t>Implement the “3 Strategies that Work” in your organization (</a:t>
            </a:r>
            <a:r>
              <a:rPr lang="en-US" sz="2000" dirty="0" err="1"/>
              <a:t>LeanIn</a:t>
            </a:r>
            <a:r>
              <a:rPr lang="en-US" sz="2000" dirty="0"/>
              <a:t> gender bias, AFP male allies, AAUW salary negotiation)</a:t>
            </a:r>
          </a:p>
          <a:p>
            <a:pPr marL="285750" indent="-285750">
              <a:spcAft>
                <a:spcPts val="1200"/>
              </a:spcAft>
              <a:buFont typeface="Arial" panose="020B0604020202020204" pitchFamily="34" charset="0"/>
              <a:buChar char="•"/>
            </a:pPr>
            <a:r>
              <a:rPr lang="en-US" sz="2000" dirty="0"/>
              <a:t>Share Amplify with other women (e.g., Bring a Friend)</a:t>
            </a:r>
          </a:p>
        </p:txBody>
      </p:sp>
      <p:sp>
        <p:nvSpPr>
          <p:cNvPr id="2" name="Rectangle 1">
            <a:extLst>
              <a:ext uri="{FF2B5EF4-FFF2-40B4-BE49-F238E27FC236}">
                <a16:creationId xmlns:a16="http://schemas.microsoft.com/office/drawing/2014/main" id="{706F96EB-F613-4C94-8569-93CB93AC25F4}"/>
              </a:ext>
            </a:extLst>
          </p:cNvPr>
          <p:cNvSpPr/>
          <p:nvPr/>
        </p:nvSpPr>
        <p:spPr>
          <a:xfrm>
            <a:off x="336279" y="1483956"/>
            <a:ext cx="4729052" cy="923330"/>
          </a:xfrm>
          <a:prstGeom prst="rect">
            <a:avLst/>
          </a:prstGeom>
        </p:spPr>
        <p:txBody>
          <a:bodyPr wrap="none">
            <a:spAutoFit/>
          </a:bodyPr>
          <a:lstStyle/>
          <a:p>
            <a:r>
              <a:rPr lang="en-US" sz="4000" spc="-100" dirty="0"/>
              <a:t>Within </a:t>
            </a:r>
            <a:r>
              <a:rPr lang="en-US" sz="5400" b="1" spc="-100" dirty="0">
                <a:solidFill>
                  <a:srgbClr val="FFCB05"/>
                </a:solidFill>
              </a:rPr>
              <a:t>Your Group</a:t>
            </a:r>
            <a:endParaRPr lang="en-US" sz="4000" b="1" dirty="0">
              <a:solidFill>
                <a:srgbClr val="FFCB05"/>
              </a:solidFill>
            </a:endParaRPr>
          </a:p>
        </p:txBody>
      </p:sp>
      <p:pic>
        <p:nvPicPr>
          <p:cNvPr id="3" name="Picture 2">
            <a:extLst>
              <a:ext uri="{FF2B5EF4-FFF2-40B4-BE49-F238E27FC236}">
                <a16:creationId xmlns:a16="http://schemas.microsoft.com/office/drawing/2014/main" id="{275FE420-C7B7-4299-81FA-90DF6354B66A}"/>
              </a:ext>
            </a:extLst>
          </p:cNvPr>
          <p:cNvPicPr>
            <a:picLocks noChangeAspect="1"/>
          </p:cNvPicPr>
          <p:nvPr/>
        </p:nvPicPr>
        <p:blipFill>
          <a:blip r:embed="rId3"/>
          <a:stretch>
            <a:fillRect/>
          </a:stretch>
        </p:blipFill>
        <p:spPr>
          <a:xfrm>
            <a:off x="410244" y="217782"/>
            <a:ext cx="3314700" cy="1409700"/>
          </a:xfrm>
          <a:prstGeom prst="rect">
            <a:avLst/>
          </a:prstGeom>
        </p:spPr>
      </p:pic>
    </p:spTree>
    <p:extLst>
      <p:ext uri="{BB962C8B-B14F-4D97-AF65-F5344CB8AC3E}">
        <p14:creationId xmlns:p14="http://schemas.microsoft.com/office/powerpoint/2010/main" val="299496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7895A40-19A4-42D6-9D30-DBC1E8002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2F429C4-ABC9-46FC-818A-B5429CDE4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52794" y="3388321"/>
            <a:ext cx="32004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2CEF98E4-3709-4952-8F42-2305CCE34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923606" y="1637601"/>
            <a:ext cx="6858003" cy="358278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F10BCCF5-D685-47FF-B675-647EAEB72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0935" y="857786"/>
            <a:ext cx="8300268" cy="5208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B0EE8A42-107A-4D4C-8D56-BBAE95C7F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543057" y="3385173"/>
            <a:ext cx="32004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88006E6D-25D8-45DF-A814-61FAF68FBB4A}"/>
              </a:ext>
            </a:extLst>
          </p:cNvPr>
          <p:cNvSpPr txBox="1"/>
          <p:nvPr/>
        </p:nvSpPr>
        <p:spPr>
          <a:xfrm>
            <a:off x="718423" y="2403049"/>
            <a:ext cx="7758492" cy="3785652"/>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000" dirty="0"/>
              <a:t>Help us recruit for next year’s group of Leads and Participants</a:t>
            </a:r>
          </a:p>
          <a:p>
            <a:pPr marL="285750" indent="-285750">
              <a:spcAft>
                <a:spcPts val="1200"/>
              </a:spcAft>
              <a:buFont typeface="Arial" panose="020B0604020202020204" pitchFamily="34" charset="0"/>
              <a:buChar char="•"/>
            </a:pPr>
            <a:r>
              <a:rPr lang="en-US" sz="2000" dirty="0"/>
              <a:t>Talk about, sponsor, and “boast” about Amplify to your colleagues and leadership</a:t>
            </a:r>
          </a:p>
          <a:p>
            <a:pPr marL="285750" indent="-285750">
              <a:spcAft>
                <a:spcPts val="1200"/>
              </a:spcAft>
              <a:buFont typeface="Arial" panose="020B0604020202020204" pitchFamily="34" charset="0"/>
              <a:buChar char="•"/>
            </a:pPr>
            <a:r>
              <a:rPr lang="en-US" sz="2000" dirty="0"/>
              <a:t>Ask your organization to cover your Amplify fee of $99</a:t>
            </a:r>
          </a:p>
          <a:p>
            <a:pPr marL="285750" indent="-285750">
              <a:spcAft>
                <a:spcPts val="1200"/>
              </a:spcAft>
              <a:buFont typeface="Arial" panose="020B0604020202020204" pitchFamily="34" charset="0"/>
              <a:buChar char="•"/>
            </a:pPr>
            <a:r>
              <a:rPr lang="en-US" sz="2000" dirty="0"/>
              <a:t>Stay connected with other Amplifiers via LinkedIn</a:t>
            </a:r>
          </a:p>
          <a:p>
            <a:pPr marL="742950" lvl="1" indent="-285750">
              <a:spcAft>
                <a:spcPts val="1200"/>
              </a:spcAft>
              <a:buFont typeface="Arial" panose="020B0604020202020204" pitchFamily="34" charset="0"/>
              <a:buChar char="•"/>
            </a:pPr>
            <a:r>
              <a:rPr lang="en-US" sz="2000" dirty="0"/>
              <a:t>Add Amplify to your LinkedIn profile (badge forthcoming) </a:t>
            </a:r>
          </a:p>
          <a:p>
            <a:pPr marL="742950" lvl="1" indent="-285750">
              <a:spcAft>
                <a:spcPts val="1200"/>
              </a:spcAft>
              <a:buFont typeface="Arial" panose="020B0604020202020204" pitchFamily="34" charset="0"/>
              <a:buChar char="•"/>
            </a:pPr>
            <a:r>
              <a:rPr lang="en-US" sz="2000" dirty="0"/>
              <a:t>Join the Amplify LinkedIn group (invite forthcoming from your Lead or you can look it up: “Amplify Women &amp; Gender Initiative”</a:t>
            </a:r>
          </a:p>
          <a:p>
            <a:pPr marL="742950" lvl="1" indent="-285750">
              <a:spcAft>
                <a:spcPts val="1200"/>
              </a:spcAft>
              <a:buFont typeface="Arial" panose="020B0604020202020204" pitchFamily="34" charset="0"/>
              <a:buChar char="•"/>
            </a:pPr>
            <a:endParaRPr lang="en-US" sz="2000" dirty="0"/>
          </a:p>
        </p:txBody>
      </p:sp>
      <p:sp>
        <p:nvSpPr>
          <p:cNvPr id="2" name="Rectangle 1">
            <a:extLst>
              <a:ext uri="{FF2B5EF4-FFF2-40B4-BE49-F238E27FC236}">
                <a16:creationId xmlns:a16="http://schemas.microsoft.com/office/drawing/2014/main" id="{706F96EB-F613-4C94-8569-93CB93AC25F4}"/>
              </a:ext>
            </a:extLst>
          </p:cNvPr>
          <p:cNvSpPr/>
          <p:nvPr/>
        </p:nvSpPr>
        <p:spPr>
          <a:xfrm>
            <a:off x="336278" y="1496482"/>
            <a:ext cx="5855273" cy="923330"/>
          </a:xfrm>
          <a:prstGeom prst="rect">
            <a:avLst/>
          </a:prstGeom>
        </p:spPr>
        <p:txBody>
          <a:bodyPr wrap="square">
            <a:spAutoFit/>
          </a:bodyPr>
          <a:lstStyle/>
          <a:p>
            <a:r>
              <a:rPr lang="en-US" sz="4000" spc="-100" dirty="0"/>
              <a:t>Within </a:t>
            </a:r>
            <a:r>
              <a:rPr lang="en-US" sz="5400" b="1" spc="-100" dirty="0">
                <a:solidFill>
                  <a:srgbClr val="FFCB05"/>
                </a:solidFill>
              </a:rPr>
              <a:t>Advancement</a:t>
            </a:r>
            <a:endParaRPr lang="en-US" sz="4000" b="1" dirty="0">
              <a:solidFill>
                <a:srgbClr val="FFCB05"/>
              </a:solidFill>
            </a:endParaRPr>
          </a:p>
        </p:txBody>
      </p:sp>
      <p:pic>
        <p:nvPicPr>
          <p:cNvPr id="3" name="Picture 2">
            <a:extLst>
              <a:ext uri="{FF2B5EF4-FFF2-40B4-BE49-F238E27FC236}">
                <a16:creationId xmlns:a16="http://schemas.microsoft.com/office/drawing/2014/main" id="{E2A6F4A8-6ED0-45EF-8ED4-09FA9F5555E7}"/>
              </a:ext>
            </a:extLst>
          </p:cNvPr>
          <p:cNvPicPr>
            <a:picLocks noChangeAspect="1"/>
          </p:cNvPicPr>
          <p:nvPr/>
        </p:nvPicPr>
        <p:blipFill>
          <a:blip r:embed="rId3"/>
          <a:stretch>
            <a:fillRect/>
          </a:stretch>
        </p:blipFill>
        <p:spPr>
          <a:xfrm>
            <a:off x="410244" y="202906"/>
            <a:ext cx="3314700" cy="1409700"/>
          </a:xfrm>
          <a:prstGeom prst="rect">
            <a:avLst/>
          </a:prstGeom>
        </p:spPr>
      </p:pic>
    </p:spTree>
    <p:extLst>
      <p:ext uri="{BB962C8B-B14F-4D97-AF65-F5344CB8AC3E}">
        <p14:creationId xmlns:p14="http://schemas.microsoft.com/office/powerpoint/2010/main" val="2018522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A1ACE55F-A410-4AA2-A104-928456E91E5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133600" y="990600"/>
            <a:ext cx="4876800" cy="4876800"/>
          </a:xfrm>
          <a:prstGeom prst="rect">
            <a:avLst/>
          </a:prstGeom>
        </p:spPr>
      </p:pic>
      <p:sp>
        <p:nvSpPr>
          <p:cNvPr id="4" name="TextBox 3">
            <a:extLst>
              <a:ext uri="{FF2B5EF4-FFF2-40B4-BE49-F238E27FC236}">
                <a16:creationId xmlns:a16="http://schemas.microsoft.com/office/drawing/2014/main" id="{B4DF9616-38DC-41B8-AC7D-A66C9EE45BD9}"/>
              </a:ext>
            </a:extLst>
          </p:cNvPr>
          <p:cNvSpPr txBox="1"/>
          <p:nvPr/>
        </p:nvSpPr>
        <p:spPr>
          <a:xfrm>
            <a:off x="566057" y="533400"/>
            <a:ext cx="4876800" cy="707886"/>
          </a:xfrm>
          <a:prstGeom prst="rect">
            <a:avLst/>
          </a:prstGeom>
          <a:noFill/>
        </p:spPr>
        <p:txBody>
          <a:bodyPr wrap="square" rtlCol="0">
            <a:spAutoFit/>
          </a:bodyPr>
          <a:lstStyle/>
          <a:p>
            <a:r>
              <a:rPr lang="en-US" sz="4000" dirty="0"/>
              <a:t>Group Photo!</a:t>
            </a:r>
          </a:p>
        </p:txBody>
      </p:sp>
    </p:spTree>
    <p:extLst>
      <p:ext uri="{BB962C8B-B14F-4D97-AF65-F5344CB8AC3E}">
        <p14:creationId xmlns:p14="http://schemas.microsoft.com/office/powerpoint/2010/main" val="2994696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641F3D-6B1C-48F8-9D1E-F6A7E0AC2C7D}"/>
              </a:ext>
            </a:extLst>
          </p:cNvPr>
          <p:cNvPicPr>
            <a:picLocks noChangeAspect="1"/>
          </p:cNvPicPr>
          <p:nvPr/>
        </p:nvPicPr>
        <p:blipFill>
          <a:blip r:embed="rId2"/>
          <a:stretch>
            <a:fillRect/>
          </a:stretch>
        </p:blipFill>
        <p:spPr>
          <a:xfrm>
            <a:off x="0" y="936485"/>
            <a:ext cx="9144000" cy="4985029"/>
          </a:xfrm>
          <a:prstGeom prst="rect">
            <a:avLst/>
          </a:prstGeom>
        </p:spPr>
      </p:pic>
    </p:spTree>
    <p:extLst>
      <p:ext uri="{BB962C8B-B14F-4D97-AF65-F5344CB8AC3E}">
        <p14:creationId xmlns:p14="http://schemas.microsoft.com/office/powerpoint/2010/main" val="821180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7892138-9AC4-4047-A351-A5DFC040547B}"/>
              </a:ext>
            </a:extLst>
          </p:cNvPr>
          <p:cNvPicPr>
            <a:picLocks noChangeAspect="1"/>
          </p:cNvPicPr>
          <p:nvPr/>
        </p:nvPicPr>
        <p:blipFill>
          <a:blip r:embed="rId2"/>
          <a:stretch>
            <a:fillRect/>
          </a:stretch>
        </p:blipFill>
        <p:spPr>
          <a:xfrm>
            <a:off x="0" y="855397"/>
            <a:ext cx="9144000" cy="5147206"/>
          </a:xfrm>
          <a:prstGeom prst="rect">
            <a:avLst/>
          </a:prstGeom>
        </p:spPr>
      </p:pic>
    </p:spTree>
    <p:extLst>
      <p:ext uri="{BB962C8B-B14F-4D97-AF65-F5344CB8AC3E}">
        <p14:creationId xmlns:p14="http://schemas.microsoft.com/office/powerpoint/2010/main" val="3401322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7895A40-19A4-42D6-9D30-DBC1E8002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2F429C4-ABC9-46FC-818A-B5429CDE4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52794" y="3388321"/>
            <a:ext cx="32004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2CEF98E4-3709-4952-8F42-2305CCE34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923606" y="1637601"/>
            <a:ext cx="6858003" cy="358278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F10BCCF5-D685-47FF-B675-647EAEB72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0935" y="857786"/>
            <a:ext cx="8300268" cy="5208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B0EE8A42-107A-4D4C-8D56-BBAE95C7F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543057" y="3385173"/>
            <a:ext cx="32004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95C51C64-778E-4027-A460-3A678D69E299}"/>
              </a:ext>
            </a:extLst>
          </p:cNvPr>
          <p:cNvSpPr txBox="1">
            <a:spLocks/>
          </p:cNvSpPr>
          <p:nvPr/>
        </p:nvSpPr>
        <p:spPr>
          <a:xfrm>
            <a:off x="404353" y="2473501"/>
            <a:ext cx="3420438" cy="1128068"/>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500" dirty="0"/>
              <a:t>Intrapreneurs: Dreamers Who Do</a:t>
            </a:r>
          </a:p>
        </p:txBody>
      </p:sp>
      <p:sp>
        <p:nvSpPr>
          <p:cNvPr id="11" name="Content Placeholder 2">
            <a:extLst>
              <a:ext uri="{FF2B5EF4-FFF2-40B4-BE49-F238E27FC236}">
                <a16:creationId xmlns:a16="http://schemas.microsoft.com/office/drawing/2014/main" id="{6917BC17-0E35-4C52-B942-43DFD28E7AE2}"/>
              </a:ext>
            </a:extLst>
          </p:cNvPr>
          <p:cNvSpPr txBox="1">
            <a:spLocks/>
          </p:cNvSpPr>
          <p:nvPr/>
        </p:nvSpPr>
        <p:spPr>
          <a:xfrm>
            <a:off x="405221" y="3469709"/>
            <a:ext cx="4442351" cy="270981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2000" dirty="0"/>
              <a:t>Bring beneficial but revolutionary ideas to fruition</a:t>
            </a:r>
          </a:p>
          <a:p>
            <a:pPr marL="285750" indent="-285750" algn="l">
              <a:buFont typeface="Arial" panose="020B0604020202020204" pitchFamily="34" charset="0"/>
              <a:buChar char="•"/>
            </a:pPr>
            <a:r>
              <a:rPr lang="en-US" sz="2000" dirty="0"/>
              <a:t>Operate in large, highly-structured organizations</a:t>
            </a:r>
          </a:p>
          <a:p>
            <a:pPr marL="285750" indent="-285750" algn="l">
              <a:buFont typeface="Arial" panose="020B0604020202020204" pitchFamily="34" charset="0"/>
              <a:buChar char="•"/>
            </a:pPr>
            <a:r>
              <a:rPr lang="en-US" sz="2000" dirty="0"/>
              <a:t>Utilize existing resources to innovate</a:t>
            </a:r>
          </a:p>
          <a:p>
            <a:pPr marL="285750" indent="-285750" algn="l">
              <a:buFont typeface="Arial" panose="020B0604020202020204" pitchFamily="34" charset="0"/>
              <a:buChar char="•"/>
            </a:pPr>
            <a:r>
              <a:rPr lang="en-US" sz="2000" dirty="0"/>
              <a:t>Also known as Changemakers, Everyday Activists, and Amplifiers</a:t>
            </a:r>
          </a:p>
        </p:txBody>
      </p:sp>
      <p:pic>
        <p:nvPicPr>
          <p:cNvPr id="13" name="Picture 2" descr="Concept of great ideas competition. Vector of multiple hands holding bright lightbulbs.">
            <a:extLst>
              <a:ext uri="{FF2B5EF4-FFF2-40B4-BE49-F238E27FC236}">
                <a16:creationId xmlns:a16="http://schemas.microsoft.com/office/drawing/2014/main" id="{7F28A0B5-D0B0-430E-BE98-DB8ADEF747F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404" r="23792" b="1"/>
          <a:stretch/>
        </p:blipFill>
        <p:spPr bwMode="auto">
          <a:xfrm>
            <a:off x="5557683" y="2466714"/>
            <a:ext cx="2400249" cy="310234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B80391C9-2E7F-4AC7-9232-8E09167B01BC}"/>
              </a:ext>
            </a:extLst>
          </p:cNvPr>
          <p:cNvSpPr/>
          <p:nvPr/>
        </p:nvSpPr>
        <p:spPr>
          <a:xfrm>
            <a:off x="57143" y="6343271"/>
            <a:ext cx="7085537" cy="276999"/>
          </a:xfrm>
          <a:prstGeom prst="rect">
            <a:avLst/>
          </a:prstGeom>
        </p:spPr>
        <p:txBody>
          <a:bodyPr wrap="square">
            <a:spAutoFit/>
          </a:bodyPr>
          <a:lstStyle/>
          <a:p>
            <a:r>
              <a:rPr lang="en-US" sz="1200" dirty="0">
                <a:solidFill>
                  <a:schemeClr val="bg1">
                    <a:lumMod val="50000"/>
                  </a:schemeClr>
                </a:solidFill>
                <a:hlinkClick r:id="rId4">
                  <a:extLst>
                    <a:ext uri="{A12FA001-AC4F-418D-AE19-62706E023703}">
                      <ahyp:hlinkClr xmlns:ahyp="http://schemas.microsoft.com/office/drawing/2018/hyperlinkcolor" val="tx"/>
                    </a:ext>
                  </a:extLst>
                </a:hlinkClick>
              </a:rPr>
              <a:t>https://www.forbes.com/sites/jordandaykin/2019/01/08/intrapreneurship/#2b6cf4f74ea3</a:t>
            </a:r>
            <a:endParaRPr lang="en-US" sz="1200" dirty="0">
              <a:solidFill>
                <a:schemeClr val="bg1">
                  <a:lumMod val="50000"/>
                </a:schemeClr>
              </a:solidFill>
            </a:endParaRPr>
          </a:p>
        </p:txBody>
      </p:sp>
      <p:sp>
        <p:nvSpPr>
          <p:cNvPr id="2" name="Rectangle 1">
            <a:extLst>
              <a:ext uri="{FF2B5EF4-FFF2-40B4-BE49-F238E27FC236}">
                <a16:creationId xmlns:a16="http://schemas.microsoft.com/office/drawing/2014/main" id="{706F96EB-F613-4C94-8569-93CB93AC25F4}"/>
              </a:ext>
            </a:extLst>
          </p:cNvPr>
          <p:cNvSpPr/>
          <p:nvPr/>
        </p:nvSpPr>
        <p:spPr>
          <a:xfrm>
            <a:off x="290934" y="1470450"/>
            <a:ext cx="6507294" cy="923330"/>
          </a:xfrm>
          <a:prstGeom prst="rect">
            <a:avLst/>
          </a:prstGeom>
        </p:spPr>
        <p:txBody>
          <a:bodyPr wrap="none">
            <a:spAutoFit/>
          </a:bodyPr>
          <a:lstStyle/>
          <a:p>
            <a:r>
              <a:rPr lang="en-US" sz="4000" spc="-100" dirty="0"/>
              <a:t>Within </a:t>
            </a:r>
            <a:r>
              <a:rPr lang="en-US" sz="5400" b="1" spc="-100" dirty="0">
                <a:solidFill>
                  <a:srgbClr val="FFCB05"/>
                </a:solidFill>
              </a:rPr>
              <a:t>Your Organization</a:t>
            </a:r>
            <a:endParaRPr lang="en-US" sz="4000" b="1" dirty="0">
              <a:solidFill>
                <a:srgbClr val="FFCB05"/>
              </a:solidFill>
            </a:endParaRPr>
          </a:p>
        </p:txBody>
      </p:sp>
      <p:pic>
        <p:nvPicPr>
          <p:cNvPr id="3" name="Picture 2">
            <a:extLst>
              <a:ext uri="{FF2B5EF4-FFF2-40B4-BE49-F238E27FC236}">
                <a16:creationId xmlns:a16="http://schemas.microsoft.com/office/drawing/2014/main" id="{494C46DC-BF18-4E18-8D86-8C3F5E7737A3}"/>
              </a:ext>
            </a:extLst>
          </p:cNvPr>
          <p:cNvPicPr>
            <a:picLocks noChangeAspect="1"/>
          </p:cNvPicPr>
          <p:nvPr/>
        </p:nvPicPr>
        <p:blipFill>
          <a:blip r:embed="rId5"/>
          <a:stretch>
            <a:fillRect/>
          </a:stretch>
        </p:blipFill>
        <p:spPr>
          <a:xfrm>
            <a:off x="411434" y="197110"/>
            <a:ext cx="3314700" cy="1409700"/>
          </a:xfrm>
          <a:prstGeom prst="rect">
            <a:avLst/>
          </a:prstGeom>
        </p:spPr>
      </p:pic>
    </p:spTree>
    <p:extLst>
      <p:ext uri="{BB962C8B-B14F-4D97-AF65-F5344CB8AC3E}">
        <p14:creationId xmlns:p14="http://schemas.microsoft.com/office/powerpoint/2010/main" val="3085170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3746" y="303591"/>
            <a:ext cx="3251495"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TextBox 3">
            <a:extLst>
              <a:ext uri="{FF2B5EF4-FFF2-40B4-BE49-F238E27FC236}">
                <a16:creationId xmlns:a16="http://schemas.microsoft.com/office/drawing/2014/main" id="{D5D3355A-6745-4EDE-AEF5-D33CF53B1A8C}"/>
              </a:ext>
            </a:extLst>
          </p:cNvPr>
          <p:cNvGraphicFramePr/>
          <p:nvPr>
            <p:extLst>
              <p:ext uri="{D42A27DB-BD31-4B8C-83A1-F6EECF244321}">
                <p14:modId xmlns:p14="http://schemas.microsoft.com/office/powerpoint/2010/main" val="2627379964"/>
              </p:ext>
            </p:extLst>
          </p:nvPr>
        </p:nvGraphicFramePr>
        <p:xfrm>
          <a:off x="3875238" y="303591"/>
          <a:ext cx="4941519" cy="589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itle 1">
            <a:extLst>
              <a:ext uri="{FF2B5EF4-FFF2-40B4-BE49-F238E27FC236}">
                <a16:creationId xmlns:a16="http://schemas.microsoft.com/office/drawing/2014/main" id="{2213AB73-77B7-4F80-8BA8-20ADD793693D}"/>
              </a:ext>
            </a:extLst>
          </p:cNvPr>
          <p:cNvSpPr txBox="1">
            <a:spLocks/>
          </p:cNvSpPr>
          <p:nvPr/>
        </p:nvSpPr>
        <p:spPr>
          <a:xfrm>
            <a:off x="240500" y="1445663"/>
            <a:ext cx="3482413" cy="144838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914400">
              <a:spcAft>
                <a:spcPts val="600"/>
              </a:spcAft>
            </a:pPr>
            <a:r>
              <a:rPr lang="en-US" sz="4400" dirty="0">
                <a:solidFill>
                  <a:schemeClr val="bg1"/>
                </a:solidFill>
              </a:rPr>
              <a:t>Intrapreneurs Toolkit</a:t>
            </a:r>
          </a:p>
        </p:txBody>
      </p:sp>
      <p:sp>
        <p:nvSpPr>
          <p:cNvPr id="5" name="Rectangle 4">
            <a:extLst>
              <a:ext uri="{FF2B5EF4-FFF2-40B4-BE49-F238E27FC236}">
                <a16:creationId xmlns:a16="http://schemas.microsoft.com/office/drawing/2014/main" id="{094212FF-A670-49B8-A90C-825D69903832}"/>
              </a:ext>
            </a:extLst>
          </p:cNvPr>
          <p:cNvSpPr/>
          <p:nvPr/>
        </p:nvSpPr>
        <p:spPr>
          <a:xfrm>
            <a:off x="240500" y="6400520"/>
            <a:ext cx="8890254" cy="307777"/>
          </a:xfrm>
          <a:prstGeom prst="rect">
            <a:avLst/>
          </a:prstGeom>
        </p:spPr>
        <p:txBody>
          <a:bodyPr wrap="square">
            <a:spAutoFit/>
          </a:bodyPr>
          <a:lstStyle/>
          <a:p>
            <a:r>
              <a:rPr lang="en-US" sz="1400" dirty="0">
                <a:solidFill>
                  <a:schemeClr val="bg1">
                    <a:lumMod val="50000"/>
                  </a:schemeClr>
                </a:solidFill>
                <a:hlinkClick r:id="rId8">
                  <a:extLst>
                    <a:ext uri="{A12FA001-AC4F-418D-AE19-62706E023703}">
                      <ahyp:hlinkClr xmlns:ahyp="http://schemas.microsoft.com/office/drawing/2018/hyperlinkcolor" val="tx"/>
                    </a:ext>
                  </a:extLst>
                </a:hlinkClick>
              </a:rPr>
              <a:t>https://www.leagueofintrapreneurs.com/2017/02/06/league-intrapreneurs-toolkit-sharing-lessons-field/</a:t>
            </a:r>
            <a:endParaRPr lang="en-US" sz="1400" dirty="0">
              <a:solidFill>
                <a:schemeClr val="bg1">
                  <a:lumMod val="50000"/>
                </a:schemeClr>
              </a:solidFill>
            </a:endParaRPr>
          </a:p>
        </p:txBody>
      </p:sp>
    </p:spTree>
    <p:extLst>
      <p:ext uri="{BB962C8B-B14F-4D97-AF65-F5344CB8AC3E}">
        <p14:creationId xmlns:p14="http://schemas.microsoft.com/office/powerpoint/2010/main" val="4232270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3746" y="303591"/>
            <a:ext cx="3251495"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TextBox 3">
            <a:extLst>
              <a:ext uri="{FF2B5EF4-FFF2-40B4-BE49-F238E27FC236}">
                <a16:creationId xmlns:a16="http://schemas.microsoft.com/office/drawing/2014/main" id="{D5D3355A-6745-4EDE-AEF5-D33CF53B1A8C}"/>
              </a:ext>
            </a:extLst>
          </p:cNvPr>
          <p:cNvGraphicFramePr/>
          <p:nvPr>
            <p:extLst>
              <p:ext uri="{D42A27DB-BD31-4B8C-83A1-F6EECF244321}">
                <p14:modId xmlns:p14="http://schemas.microsoft.com/office/powerpoint/2010/main" val="585584110"/>
              </p:ext>
            </p:extLst>
          </p:nvPr>
        </p:nvGraphicFramePr>
        <p:xfrm>
          <a:off x="3875238" y="303591"/>
          <a:ext cx="4941519" cy="5896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itle 1">
            <a:extLst>
              <a:ext uri="{FF2B5EF4-FFF2-40B4-BE49-F238E27FC236}">
                <a16:creationId xmlns:a16="http://schemas.microsoft.com/office/drawing/2014/main" id="{2213AB73-77B7-4F80-8BA8-20ADD793693D}"/>
              </a:ext>
            </a:extLst>
          </p:cNvPr>
          <p:cNvSpPr txBox="1">
            <a:spLocks/>
          </p:cNvSpPr>
          <p:nvPr/>
        </p:nvSpPr>
        <p:spPr>
          <a:xfrm>
            <a:off x="240500" y="1445663"/>
            <a:ext cx="3482413" cy="144838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914400">
              <a:spcAft>
                <a:spcPts val="600"/>
              </a:spcAft>
            </a:pPr>
            <a:r>
              <a:rPr lang="en-US" sz="4400" dirty="0">
                <a:solidFill>
                  <a:schemeClr val="bg1"/>
                </a:solidFill>
              </a:rPr>
              <a:t>Intrapreneurs Toolkit</a:t>
            </a:r>
          </a:p>
        </p:txBody>
      </p:sp>
      <p:sp>
        <p:nvSpPr>
          <p:cNvPr id="5" name="Rectangle 4">
            <a:extLst>
              <a:ext uri="{FF2B5EF4-FFF2-40B4-BE49-F238E27FC236}">
                <a16:creationId xmlns:a16="http://schemas.microsoft.com/office/drawing/2014/main" id="{094212FF-A670-49B8-A90C-825D69903832}"/>
              </a:ext>
            </a:extLst>
          </p:cNvPr>
          <p:cNvSpPr/>
          <p:nvPr/>
        </p:nvSpPr>
        <p:spPr>
          <a:xfrm>
            <a:off x="240500" y="6400520"/>
            <a:ext cx="8890254" cy="307777"/>
          </a:xfrm>
          <a:prstGeom prst="rect">
            <a:avLst/>
          </a:prstGeom>
        </p:spPr>
        <p:txBody>
          <a:bodyPr wrap="square">
            <a:spAutoFit/>
          </a:bodyPr>
          <a:lstStyle/>
          <a:p>
            <a:r>
              <a:rPr lang="en-US" sz="1400" dirty="0">
                <a:solidFill>
                  <a:schemeClr val="bg1">
                    <a:lumMod val="50000"/>
                  </a:schemeClr>
                </a:solidFill>
                <a:hlinkClick r:id="rId8">
                  <a:extLst>
                    <a:ext uri="{A12FA001-AC4F-418D-AE19-62706E023703}">
                      <ahyp:hlinkClr xmlns:ahyp="http://schemas.microsoft.com/office/drawing/2018/hyperlinkcolor" val="tx"/>
                    </a:ext>
                  </a:extLst>
                </a:hlinkClick>
              </a:rPr>
              <a:t>https://www.leagueofintrapreneurs.com/2017/02/06/league-intrapreneurs-toolkit-sharing-lessons-field/</a:t>
            </a:r>
            <a:endParaRPr lang="en-US" sz="1400" dirty="0">
              <a:solidFill>
                <a:schemeClr val="bg1">
                  <a:lumMod val="50000"/>
                </a:schemeClr>
              </a:solidFill>
            </a:endParaRPr>
          </a:p>
        </p:txBody>
      </p:sp>
      <p:sp>
        <p:nvSpPr>
          <p:cNvPr id="2" name="Rectangle 1">
            <a:extLst>
              <a:ext uri="{FF2B5EF4-FFF2-40B4-BE49-F238E27FC236}">
                <a16:creationId xmlns:a16="http://schemas.microsoft.com/office/drawing/2014/main" id="{A6D59099-A40D-41DA-9ABC-348189DB2632}"/>
              </a:ext>
            </a:extLst>
          </p:cNvPr>
          <p:cNvSpPr/>
          <p:nvPr/>
        </p:nvSpPr>
        <p:spPr>
          <a:xfrm>
            <a:off x="3875238" y="5072743"/>
            <a:ext cx="4941519" cy="1127591"/>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6CC6F83-0D1A-4239-B67C-E99E5EE7A777}"/>
              </a:ext>
            </a:extLst>
          </p:cNvPr>
          <p:cNvSpPr/>
          <p:nvPr/>
        </p:nvSpPr>
        <p:spPr>
          <a:xfrm>
            <a:off x="3875237" y="2682490"/>
            <a:ext cx="4941519" cy="1127591"/>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74519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3746" y="303591"/>
            <a:ext cx="3251495"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2213AB73-77B7-4F80-8BA8-20ADD793693D}"/>
              </a:ext>
            </a:extLst>
          </p:cNvPr>
          <p:cNvSpPr txBox="1">
            <a:spLocks/>
          </p:cNvSpPr>
          <p:nvPr/>
        </p:nvSpPr>
        <p:spPr>
          <a:xfrm>
            <a:off x="240500" y="1445663"/>
            <a:ext cx="3482413" cy="144838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914400">
              <a:spcAft>
                <a:spcPts val="600"/>
              </a:spcAft>
            </a:pPr>
            <a:r>
              <a:rPr lang="en-US" sz="4400" dirty="0">
                <a:solidFill>
                  <a:schemeClr val="bg1"/>
                </a:solidFill>
              </a:rPr>
              <a:t>Intrapreneurs Toolkit</a:t>
            </a:r>
          </a:p>
        </p:txBody>
      </p:sp>
      <p:graphicFrame>
        <p:nvGraphicFramePr>
          <p:cNvPr id="5" name="Diagram 4">
            <a:extLst>
              <a:ext uri="{FF2B5EF4-FFF2-40B4-BE49-F238E27FC236}">
                <a16:creationId xmlns:a16="http://schemas.microsoft.com/office/drawing/2014/main" id="{775FBDCF-EBF3-4081-9507-75594A3AD8AD}"/>
              </a:ext>
            </a:extLst>
          </p:cNvPr>
          <p:cNvGraphicFramePr/>
          <p:nvPr>
            <p:extLst>
              <p:ext uri="{D42A27DB-BD31-4B8C-83A1-F6EECF244321}">
                <p14:modId xmlns:p14="http://schemas.microsoft.com/office/powerpoint/2010/main" val="1219504442"/>
              </p:ext>
            </p:extLst>
          </p:nvPr>
        </p:nvGraphicFramePr>
        <p:xfrm>
          <a:off x="2864980" y="1321122"/>
          <a:ext cx="6951890" cy="4404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a:extLst>
              <a:ext uri="{FF2B5EF4-FFF2-40B4-BE49-F238E27FC236}">
                <a16:creationId xmlns:a16="http://schemas.microsoft.com/office/drawing/2014/main" id="{3269E92A-BCC7-4BA8-BDE1-045316361271}"/>
              </a:ext>
            </a:extLst>
          </p:cNvPr>
          <p:cNvSpPr/>
          <p:nvPr/>
        </p:nvSpPr>
        <p:spPr>
          <a:xfrm>
            <a:off x="240500" y="6400520"/>
            <a:ext cx="8890254" cy="307777"/>
          </a:xfrm>
          <a:prstGeom prst="rect">
            <a:avLst/>
          </a:prstGeom>
        </p:spPr>
        <p:txBody>
          <a:bodyPr wrap="square">
            <a:spAutoFit/>
          </a:bodyPr>
          <a:lstStyle/>
          <a:p>
            <a:r>
              <a:rPr lang="en-US" sz="1400" dirty="0">
                <a:solidFill>
                  <a:schemeClr val="bg1">
                    <a:lumMod val="50000"/>
                  </a:schemeClr>
                </a:solidFill>
                <a:hlinkClick r:id="rId8">
                  <a:extLst>
                    <a:ext uri="{A12FA001-AC4F-418D-AE19-62706E023703}">
                      <ahyp:hlinkClr xmlns:ahyp="http://schemas.microsoft.com/office/drawing/2018/hyperlinkcolor" val="tx"/>
                    </a:ext>
                  </a:extLst>
                </a:hlinkClick>
              </a:rPr>
              <a:t>https://www.leagueofintrapreneurs.com/2017/02/06/league-intrapreneurs-toolkit-sharing-lessons-field/</a:t>
            </a:r>
            <a:endParaRPr lang="en-US" sz="1400" dirty="0">
              <a:solidFill>
                <a:schemeClr val="bg1">
                  <a:lumMod val="50000"/>
                </a:schemeClr>
              </a:solidFill>
            </a:endParaRPr>
          </a:p>
        </p:txBody>
      </p:sp>
    </p:spTree>
    <p:extLst>
      <p:ext uri="{BB962C8B-B14F-4D97-AF65-F5344CB8AC3E}">
        <p14:creationId xmlns:p14="http://schemas.microsoft.com/office/powerpoint/2010/main" val="2074285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3746" y="303591"/>
            <a:ext cx="3251495"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2213AB73-77B7-4F80-8BA8-20ADD793693D}"/>
              </a:ext>
            </a:extLst>
          </p:cNvPr>
          <p:cNvSpPr txBox="1">
            <a:spLocks/>
          </p:cNvSpPr>
          <p:nvPr/>
        </p:nvSpPr>
        <p:spPr>
          <a:xfrm>
            <a:off x="240500" y="1445663"/>
            <a:ext cx="3482413" cy="144838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914400">
              <a:spcAft>
                <a:spcPts val="600"/>
              </a:spcAft>
            </a:pPr>
            <a:r>
              <a:rPr lang="en-US" sz="4400" dirty="0">
                <a:solidFill>
                  <a:schemeClr val="bg1"/>
                </a:solidFill>
              </a:rPr>
              <a:t>Intrapreneurs Toolkit</a:t>
            </a:r>
          </a:p>
        </p:txBody>
      </p:sp>
      <p:graphicFrame>
        <p:nvGraphicFramePr>
          <p:cNvPr id="4" name="Diagram 3">
            <a:extLst>
              <a:ext uri="{FF2B5EF4-FFF2-40B4-BE49-F238E27FC236}">
                <a16:creationId xmlns:a16="http://schemas.microsoft.com/office/drawing/2014/main" id="{42EFD45D-782B-4012-B961-34FF03C17C79}"/>
              </a:ext>
            </a:extLst>
          </p:cNvPr>
          <p:cNvGraphicFramePr/>
          <p:nvPr>
            <p:extLst>
              <p:ext uri="{D42A27DB-BD31-4B8C-83A1-F6EECF244321}">
                <p14:modId xmlns:p14="http://schemas.microsoft.com/office/powerpoint/2010/main" val="1573942910"/>
              </p:ext>
            </p:extLst>
          </p:nvPr>
        </p:nvGraphicFramePr>
        <p:xfrm>
          <a:off x="3073854" y="1035957"/>
          <a:ext cx="6396718" cy="47860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5B51BECF-B801-4561-82F5-DCC3A1B3A244}"/>
              </a:ext>
            </a:extLst>
          </p:cNvPr>
          <p:cNvSpPr/>
          <p:nvPr/>
        </p:nvSpPr>
        <p:spPr>
          <a:xfrm>
            <a:off x="240500" y="6400520"/>
            <a:ext cx="8890254" cy="307777"/>
          </a:xfrm>
          <a:prstGeom prst="rect">
            <a:avLst/>
          </a:prstGeom>
        </p:spPr>
        <p:txBody>
          <a:bodyPr wrap="square">
            <a:spAutoFit/>
          </a:bodyPr>
          <a:lstStyle/>
          <a:p>
            <a:r>
              <a:rPr lang="en-US" sz="1400" dirty="0">
                <a:solidFill>
                  <a:schemeClr val="bg1">
                    <a:lumMod val="50000"/>
                  </a:schemeClr>
                </a:solidFill>
                <a:hlinkClick r:id="rId8">
                  <a:extLst>
                    <a:ext uri="{A12FA001-AC4F-418D-AE19-62706E023703}">
                      <ahyp:hlinkClr xmlns:ahyp="http://schemas.microsoft.com/office/drawing/2018/hyperlinkcolor" val="tx"/>
                    </a:ext>
                  </a:extLst>
                </a:hlinkClick>
              </a:rPr>
              <a:t>https://www.leagueofintrapreneurs.com/2017/02/06/league-intrapreneurs-toolkit-sharing-lessons-field/</a:t>
            </a:r>
            <a:endParaRPr lang="en-US" sz="1400" dirty="0">
              <a:solidFill>
                <a:schemeClr val="bg1">
                  <a:lumMod val="50000"/>
                </a:schemeClr>
              </a:solidFill>
            </a:endParaRPr>
          </a:p>
        </p:txBody>
      </p:sp>
    </p:spTree>
    <p:extLst>
      <p:ext uri="{BB962C8B-B14F-4D97-AF65-F5344CB8AC3E}">
        <p14:creationId xmlns:p14="http://schemas.microsoft.com/office/powerpoint/2010/main" val="12142412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3746" y="303591"/>
            <a:ext cx="3251495"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2213AB73-77B7-4F80-8BA8-20ADD793693D}"/>
              </a:ext>
            </a:extLst>
          </p:cNvPr>
          <p:cNvSpPr txBox="1">
            <a:spLocks/>
          </p:cNvSpPr>
          <p:nvPr/>
        </p:nvSpPr>
        <p:spPr>
          <a:xfrm>
            <a:off x="240500" y="1445663"/>
            <a:ext cx="3482413" cy="144838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914400">
              <a:spcAft>
                <a:spcPts val="600"/>
              </a:spcAft>
            </a:pPr>
            <a:r>
              <a:rPr lang="en-US" sz="4400" dirty="0">
                <a:solidFill>
                  <a:schemeClr val="bg1"/>
                </a:solidFill>
              </a:rPr>
              <a:t>Intrapreneurs Toolkit</a:t>
            </a:r>
          </a:p>
        </p:txBody>
      </p:sp>
      <p:graphicFrame>
        <p:nvGraphicFramePr>
          <p:cNvPr id="4" name="Diagram 3">
            <a:extLst>
              <a:ext uri="{FF2B5EF4-FFF2-40B4-BE49-F238E27FC236}">
                <a16:creationId xmlns:a16="http://schemas.microsoft.com/office/drawing/2014/main" id="{0FC4B0D8-3352-414F-B357-2497762140F8}"/>
              </a:ext>
            </a:extLst>
          </p:cNvPr>
          <p:cNvGraphicFramePr/>
          <p:nvPr>
            <p:extLst>
              <p:ext uri="{D42A27DB-BD31-4B8C-83A1-F6EECF244321}">
                <p14:modId xmlns:p14="http://schemas.microsoft.com/office/powerpoint/2010/main" val="1773534799"/>
              </p:ext>
            </p:extLst>
          </p:nvPr>
        </p:nvGraphicFramePr>
        <p:xfrm>
          <a:off x="3139168" y="1155700"/>
          <a:ext cx="6320518" cy="47860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CB3A038E-5954-4885-B69C-0EC71D99030F}"/>
              </a:ext>
            </a:extLst>
          </p:cNvPr>
          <p:cNvSpPr/>
          <p:nvPr/>
        </p:nvSpPr>
        <p:spPr>
          <a:xfrm>
            <a:off x="240500" y="6400520"/>
            <a:ext cx="8890254" cy="307777"/>
          </a:xfrm>
          <a:prstGeom prst="rect">
            <a:avLst/>
          </a:prstGeom>
        </p:spPr>
        <p:txBody>
          <a:bodyPr wrap="square">
            <a:spAutoFit/>
          </a:bodyPr>
          <a:lstStyle/>
          <a:p>
            <a:r>
              <a:rPr lang="en-US" sz="1400" dirty="0">
                <a:solidFill>
                  <a:schemeClr val="bg1">
                    <a:lumMod val="50000"/>
                  </a:schemeClr>
                </a:solidFill>
                <a:hlinkClick r:id="rId8">
                  <a:extLst>
                    <a:ext uri="{A12FA001-AC4F-418D-AE19-62706E023703}">
                      <ahyp:hlinkClr xmlns:ahyp="http://schemas.microsoft.com/office/drawing/2018/hyperlinkcolor" val="tx"/>
                    </a:ext>
                  </a:extLst>
                </a:hlinkClick>
              </a:rPr>
              <a:t>https://www.leagueofintrapreneurs.com/2017/02/06/league-intrapreneurs-toolkit-sharing-lessons-field/</a:t>
            </a:r>
            <a:endParaRPr lang="en-US" sz="1400" dirty="0">
              <a:solidFill>
                <a:schemeClr val="bg1">
                  <a:lumMod val="50000"/>
                </a:schemeClr>
              </a:solidFill>
            </a:endParaRPr>
          </a:p>
        </p:txBody>
      </p:sp>
    </p:spTree>
    <p:extLst>
      <p:ext uri="{BB962C8B-B14F-4D97-AF65-F5344CB8AC3E}">
        <p14:creationId xmlns:p14="http://schemas.microsoft.com/office/powerpoint/2010/main" val="17042330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7895A40-19A4-42D6-9D30-DBC1E8002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2F429C4-ABC9-46FC-818A-B5429CDE4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52794" y="3388321"/>
            <a:ext cx="32004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2CEF98E4-3709-4952-8F42-2305CCE34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923606" y="1637601"/>
            <a:ext cx="6858003" cy="358278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F10BCCF5-D685-47FF-B675-647EAEB72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0935" y="857786"/>
            <a:ext cx="8300268" cy="5208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B0EE8A42-107A-4D4C-8D56-BBAE95C7F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543057" y="3385173"/>
            <a:ext cx="32004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615E3FD8-2EB3-4E82-9203-B67CE1C6FEC0}"/>
              </a:ext>
            </a:extLst>
          </p:cNvPr>
          <p:cNvSpPr/>
          <p:nvPr/>
        </p:nvSpPr>
        <p:spPr>
          <a:xfrm>
            <a:off x="2506853" y="3726498"/>
            <a:ext cx="3807324" cy="923330"/>
          </a:xfrm>
          <a:prstGeom prst="rect">
            <a:avLst/>
          </a:prstGeom>
        </p:spPr>
        <p:txBody>
          <a:bodyPr wrap="none">
            <a:spAutoFit/>
          </a:bodyPr>
          <a:lstStyle/>
          <a:p>
            <a:r>
              <a:rPr lang="en-US" sz="4000" spc="-100" dirty="0"/>
              <a:t>Within </a:t>
            </a:r>
            <a:r>
              <a:rPr lang="en-US" sz="5400" b="1" spc="-100" dirty="0">
                <a:solidFill>
                  <a:srgbClr val="FFCB05"/>
                </a:solidFill>
              </a:rPr>
              <a:t>Yourself</a:t>
            </a:r>
            <a:endParaRPr lang="en-US" sz="4000" b="1" dirty="0">
              <a:solidFill>
                <a:srgbClr val="FFCB05"/>
              </a:solidFill>
            </a:endParaRPr>
          </a:p>
        </p:txBody>
      </p:sp>
      <p:pic>
        <p:nvPicPr>
          <p:cNvPr id="3" name="Picture 2">
            <a:extLst>
              <a:ext uri="{FF2B5EF4-FFF2-40B4-BE49-F238E27FC236}">
                <a16:creationId xmlns:a16="http://schemas.microsoft.com/office/drawing/2014/main" id="{64BAA22A-FFA5-4BE2-BF90-50CE93A69D1C}"/>
              </a:ext>
            </a:extLst>
          </p:cNvPr>
          <p:cNvPicPr>
            <a:picLocks noChangeAspect="1"/>
          </p:cNvPicPr>
          <p:nvPr/>
        </p:nvPicPr>
        <p:blipFill>
          <a:blip r:embed="rId3"/>
          <a:stretch>
            <a:fillRect/>
          </a:stretch>
        </p:blipFill>
        <p:spPr>
          <a:xfrm>
            <a:off x="2753165" y="2465328"/>
            <a:ext cx="3314700" cy="1409700"/>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64A4A5CD-8A94-4ED8-A449-F513FA872B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047" y="128163"/>
            <a:ext cx="4280471" cy="1885505"/>
          </a:xfrm>
          <a:prstGeom prst="rect">
            <a:avLst/>
          </a:prstGeom>
        </p:spPr>
      </p:pic>
    </p:spTree>
    <p:extLst>
      <p:ext uri="{BB962C8B-B14F-4D97-AF65-F5344CB8AC3E}">
        <p14:creationId xmlns:p14="http://schemas.microsoft.com/office/powerpoint/2010/main" val="3932836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558F58E-93BA-44A3-BCDA-585AFF2E4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C755B897-5E53-44BE-83B1-C7D1BA4DC9AF}"/>
              </a:ext>
            </a:extLst>
          </p:cNvPr>
          <p:cNvSpPr/>
          <p:nvPr/>
        </p:nvSpPr>
        <p:spPr>
          <a:xfrm>
            <a:off x="4485374" y="0"/>
            <a:ext cx="4658620" cy="6858000"/>
          </a:xfrm>
          <a:prstGeom prst="rect">
            <a:avLst/>
          </a:prstGeom>
          <a:solidFill>
            <a:srgbClr val="004D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Arrow Connector 72">
            <a:extLst>
              <a:ext uri="{FF2B5EF4-FFF2-40B4-BE49-F238E27FC236}">
                <a16:creationId xmlns:a16="http://schemas.microsoft.com/office/drawing/2014/main" id="{BCD0BBC1-A7D4-445D-98AC-95A6A45D8E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0861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9" name="Text Placeholder 3">
            <a:extLst>
              <a:ext uri="{FF2B5EF4-FFF2-40B4-BE49-F238E27FC236}">
                <a16:creationId xmlns:a16="http://schemas.microsoft.com/office/drawing/2014/main" id="{24840B76-6D64-4E86-BE57-D65D30059A58}"/>
              </a:ext>
            </a:extLst>
          </p:cNvPr>
          <p:cNvSpPr txBox="1">
            <a:spLocks/>
          </p:cNvSpPr>
          <p:nvPr/>
        </p:nvSpPr>
        <p:spPr>
          <a:xfrm>
            <a:off x="4678345" y="4595276"/>
            <a:ext cx="3912461" cy="2019650"/>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bg1"/>
                </a:solidFill>
                <a:effectLst/>
                <a:uLnTx/>
                <a:uFillTx/>
                <a:latin typeface="Calibri" panose="020F0502020204030204"/>
                <a:ea typeface="+mn-ea"/>
                <a:cs typeface="+mn-cs"/>
              </a:rPr>
              <a:t>Culture does not make people. People make culture. </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bg1"/>
                </a:solidFill>
                <a:effectLst/>
                <a:uLnTx/>
                <a:uFillTx/>
                <a:latin typeface="Calibri" panose="020F0502020204030204"/>
                <a:ea typeface="+mn-ea"/>
                <a:cs typeface="+mn-cs"/>
              </a:rPr>
              <a:t>If it is true that the full humanity of women is </a:t>
            </a:r>
            <a:r>
              <a:rPr kumimoji="0" lang="en-US" sz="2000" b="0" u="none" strike="noStrike" kern="1200" cap="none" spc="0" normalizeH="0" baseline="0" noProof="0" dirty="0">
                <a:ln>
                  <a:noFill/>
                </a:ln>
                <a:solidFill>
                  <a:schemeClr val="bg1"/>
                </a:solidFill>
                <a:effectLst/>
                <a:uLnTx/>
                <a:uFillTx/>
                <a:latin typeface="Calibri" panose="020F0502020204030204"/>
                <a:ea typeface="+mn-ea"/>
                <a:cs typeface="+mn-cs"/>
              </a:rPr>
              <a:t>not</a:t>
            </a:r>
            <a:r>
              <a:rPr kumimoji="0" lang="en-US" sz="2000" b="0" i="0" u="none" strike="noStrike" kern="1200" cap="none" spc="0" normalizeH="0" baseline="0" noProof="0" dirty="0">
                <a:ln>
                  <a:noFill/>
                </a:ln>
                <a:solidFill>
                  <a:schemeClr val="bg1"/>
                </a:solidFill>
                <a:effectLst/>
                <a:uLnTx/>
                <a:uFillTx/>
                <a:latin typeface="Calibri" panose="020F0502020204030204"/>
                <a:ea typeface="+mn-ea"/>
                <a:cs typeface="+mn-cs"/>
              </a:rPr>
              <a:t> our culture, then we can and must make it our culture.</a:t>
            </a:r>
          </a:p>
        </p:txBody>
      </p:sp>
      <p:sp>
        <p:nvSpPr>
          <p:cNvPr id="10" name="Rectangle 9">
            <a:extLst>
              <a:ext uri="{FF2B5EF4-FFF2-40B4-BE49-F238E27FC236}">
                <a16:creationId xmlns:a16="http://schemas.microsoft.com/office/drawing/2014/main" id="{87D4361E-5AC6-4840-98C5-4BEF1688619A}"/>
              </a:ext>
            </a:extLst>
          </p:cNvPr>
          <p:cNvSpPr/>
          <p:nvPr/>
        </p:nvSpPr>
        <p:spPr>
          <a:xfrm>
            <a:off x="4678345" y="3948945"/>
            <a:ext cx="3151697" cy="646331"/>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solidFill>
                <a:effectLst/>
                <a:uLnTx/>
                <a:uFillTx/>
                <a:latin typeface="Calibri" panose="020F0502020204030204"/>
                <a:ea typeface="+mn-ea"/>
                <a:cs typeface="+mn-cs"/>
              </a:rPr>
              <a:t>Chimamanda Ngozi Adichie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Nigerian author</a:t>
            </a:r>
            <a:endPar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A9D9E49D-D0AE-47A0-B26F-F7B8A9736137}"/>
              </a:ext>
            </a:extLst>
          </p:cNvPr>
          <p:cNvPicPr>
            <a:picLocks noChangeAspect="1"/>
          </p:cNvPicPr>
          <p:nvPr/>
        </p:nvPicPr>
        <p:blipFill rotWithShape="1">
          <a:blip r:embed="rId2"/>
          <a:srcRect r="5928"/>
          <a:stretch/>
        </p:blipFill>
        <p:spPr>
          <a:xfrm>
            <a:off x="4435265" y="162858"/>
            <a:ext cx="4658631" cy="3576942"/>
          </a:xfrm>
          <a:prstGeom prst="doubleWave">
            <a:avLst/>
          </a:prstGeom>
          <a:ln w="38100">
            <a:solidFill>
              <a:schemeClr val="bg1"/>
            </a:solidFill>
          </a:ln>
        </p:spPr>
      </p:pic>
      <p:sp>
        <p:nvSpPr>
          <p:cNvPr id="12" name="TextBox 11">
            <a:extLst>
              <a:ext uri="{FF2B5EF4-FFF2-40B4-BE49-F238E27FC236}">
                <a16:creationId xmlns:a16="http://schemas.microsoft.com/office/drawing/2014/main" id="{EAF20A74-D48B-4797-9AD9-83452467104E}"/>
              </a:ext>
            </a:extLst>
          </p:cNvPr>
          <p:cNvSpPr txBox="1"/>
          <p:nvPr/>
        </p:nvSpPr>
        <p:spPr>
          <a:xfrm>
            <a:off x="491490" y="1577690"/>
            <a:ext cx="308610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Reframe</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Placeholder 3">
            <a:extLst>
              <a:ext uri="{FF2B5EF4-FFF2-40B4-BE49-F238E27FC236}">
                <a16:creationId xmlns:a16="http://schemas.microsoft.com/office/drawing/2014/main" id="{E8EB616A-8A01-4890-B17D-4A6C4894E0D6}"/>
              </a:ext>
            </a:extLst>
          </p:cNvPr>
          <p:cNvSpPr txBox="1">
            <a:spLocks/>
          </p:cNvSpPr>
          <p:nvPr/>
        </p:nvSpPr>
        <p:spPr>
          <a:xfrm>
            <a:off x="399964" y="2352018"/>
            <a:ext cx="3912461" cy="2479853"/>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How can I look at this in a new way?</a:t>
            </a: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Which beliefs no longer serve me?</a:t>
            </a: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Where is the learning? </a:t>
            </a: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What is the opportunity?</a:t>
            </a:r>
          </a:p>
        </p:txBody>
      </p:sp>
      <p:cxnSp>
        <p:nvCxnSpPr>
          <p:cNvPr id="3" name="Straight Connector 2">
            <a:extLst>
              <a:ext uri="{FF2B5EF4-FFF2-40B4-BE49-F238E27FC236}">
                <a16:creationId xmlns:a16="http://schemas.microsoft.com/office/drawing/2014/main" id="{E2AB2576-4E32-4B38-8195-6566A47DEE07}"/>
              </a:ext>
            </a:extLst>
          </p:cNvPr>
          <p:cNvCxnSpPr>
            <a:cxnSpLocks/>
          </p:cNvCxnSpPr>
          <p:nvPr/>
        </p:nvCxnSpPr>
        <p:spPr>
          <a:xfrm>
            <a:off x="4485374" y="0"/>
            <a:ext cx="0" cy="6858000"/>
          </a:xfrm>
          <a:prstGeom prst="line">
            <a:avLst/>
          </a:prstGeom>
          <a:ln w="76200">
            <a:solidFill>
              <a:srgbClr val="004D70"/>
            </a:solidFill>
          </a:ln>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D0F8A883-A094-48E9-A74E-11E1BEB2F6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422" y="5785623"/>
            <a:ext cx="1964707" cy="865434"/>
          </a:xfrm>
          <a:prstGeom prst="rect">
            <a:avLst/>
          </a:prstGeom>
        </p:spPr>
      </p:pic>
    </p:spTree>
    <p:extLst>
      <p:ext uri="{BB962C8B-B14F-4D97-AF65-F5344CB8AC3E}">
        <p14:creationId xmlns:p14="http://schemas.microsoft.com/office/powerpoint/2010/main" val="558632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558F58E-93BA-44A3-BCDA-585AFF2E4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4BDBD868-A4CF-4B57-91B6-4765C64232D7}"/>
              </a:ext>
            </a:extLst>
          </p:cNvPr>
          <p:cNvSpPr/>
          <p:nvPr/>
        </p:nvSpPr>
        <p:spPr>
          <a:xfrm>
            <a:off x="4485374" y="0"/>
            <a:ext cx="4658620" cy="6858000"/>
          </a:xfrm>
          <a:prstGeom prst="rect">
            <a:avLst/>
          </a:prstGeom>
          <a:solidFill>
            <a:srgbClr val="004D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Arrow Connector 72">
            <a:extLst>
              <a:ext uri="{FF2B5EF4-FFF2-40B4-BE49-F238E27FC236}">
                <a16:creationId xmlns:a16="http://schemas.microsoft.com/office/drawing/2014/main" id="{BCD0BBC1-A7D4-445D-98AC-95A6A45D8E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0861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3B0AA4C7-8D23-4B25-9E9B-ACADBB936347}"/>
              </a:ext>
            </a:extLst>
          </p:cNvPr>
          <p:cNvPicPr>
            <a:picLocks noGrp="1" noChangeAspect="1" noChangeArrowheads="1"/>
          </p:cNvPicPr>
          <p:nvPr>
            <p:ph type="pic" idx="1"/>
          </p:nvPr>
        </p:nvPicPr>
        <p:blipFill rotWithShape="1">
          <a:blip r:embed="rId2">
            <a:extLst>
              <a:ext uri="{28A0092B-C50C-407E-A947-70E740481C1C}">
                <a14:useLocalDpi xmlns:a14="http://schemas.microsoft.com/office/drawing/2010/main" val="0"/>
              </a:ext>
            </a:extLst>
          </a:blip>
          <a:srcRect l="15594" r="10769" b="25583"/>
          <a:stretch/>
        </p:blipFill>
        <p:spPr bwMode="auto">
          <a:xfrm>
            <a:off x="4832549" y="115681"/>
            <a:ext cx="3628123" cy="3931955"/>
          </a:xfrm>
          <a:prstGeom prst="teardrop">
            <a:avLst/>
          </a:prstGeom>
          <a:noFill/>
          <a:extLst>
            <a:ext uri="{909E8E84-426E-40DD-AFC4-6F175D3DCCD1}">
              <a14:hiddenFill xmlns:a14="http://schemas.microsoft.com/office/drawing/2010/main">
                <a:solidFill>
                  <a:srgbClr val="FFFFFF"/>
                </a:solidFill>
              </a14:hiddenFill>
            </a:ext>
          </a:extLst>
        </p:spPr>
      </p:pic>
      <p:sp>
        <p:nvSpPr>
          <p:cNvPr id="9" name="Text Placeholder 3">
            <a:extLst>
              <a:ext uri="{FF2B5EF4-FFF2-40B4-BE49-F238E27FC236}">
                <a16:creationId xmlns:a16="http://schemas.microsoft.com/office/drawing/2014/main" id="{448A02DA-D252-4005-86A8-B698360BEB2D}"/>
              </a:ext>
            </a:extLst>
          </p:cNvPr>
          <p:cNvSpPr txBox="1">
            <a:spLocks/>
          </p:cNvSpPr>
          <p:nvPr/>
        </p:nvSpPr>
        <p:spPr>
          <a:xfrm>
            <a:off x="4854672" y="4975607"/>
            <a:ext cx="4057528" cy="3077642"/>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chemeClr val="bg1"/>
                </a:solidFill>
                <a:effectLst/>
                <a:uLnTx/>
                <a:uFillTx/>
                <a:latin typeface="Calibri" panose="020F0502020204030204"/>
                <a:ea typeface="+mn-ea"/>
                <a:cs typeface="+mn-cs"/>
              </a:rPr>
              <a:t>Caring for myself is not self-indulgence, it is self-preservation, and that is an act of political warfare.</a:t>
            </a:r>
            <a:endParaRPr kumimoji="0" lang="en-US" sz="36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5AAE35E-7EAB-4FEA-9776-9386D59B1DE4}"/>
              </a:ext>
            </a:extLst>
          </p:cNvPr>
          <p:cNvSpPr/>
          <p:nvPr/>
        </p:nvSpPr>
        <p:spPr>
          <a:xfrm>
            <a:off x="4832549" y="4197948"/>
            <a:ext cx="3185296"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solidFill>
                <a:effectLst/>
                <a:uLnTx/>
                <a:uFillTx/>
                <a:latin typeface="Calibri" panose="020F0502020204030204"/>
                <a:ea typeface="+mn-ea"/>
                <a:cs typeface="+mn-cs"/>
              </a:rPr>
              <a:t>Audre Lorde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black, lesbian, mother, warrior, poet</a:t>
            </a:r>
            <a:endPar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EB6675D1-81F8-4894-A82A-B8A786A46D1E}"/>
              </a:ext>
            </a:extLst>
          </p:cNvPr>
          <p:cNvSpPr txBox="1"/>
          <p:nvPr/>
        </p:nvSpPr>
        <p:spPr>
          <a:xfrm>
            <a:off x="491490" y="1577690"/>
            <a:ext cx="308610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Navigate</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Placeholder 3">
            <a:extLst>
              <a:ext uri="{FF2B5EF4-FFF2-40B4-BE49-F238E27FC236}">
                <a16:creationId xmlns:a16="http://schemas.microsoft.com/office/drawing/2014/main" id="{9008186A-BFA3-4FB8-BC47-7EB4B474BCAC}"/>
              </a:ext>
            </a:extLst>
          </p:cNvPr>
          <p:cNvSpPr txBox="1">
            <a:spLocks/>
          </p:cNvSpPr>
          <p:nvPr/>
        </p:nvSpPr>
        <p:spPr>
          <a:xfrm>
            <a:off x="399964" y="2352019"/>
            <a:ext cx="4106437" cy="2019650"/>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Tap into your superpowers</a:t>
            </a: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Embrace your community strengths</a:t>
            </a: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Use your Identity Shield</a:t>
            </a:r>
          </a:p>
        </p:txBody>
      </p:sp>
      <p:pic>
        <p:nvPicPr>
          <p:cNvPr id="15" name="Picture 14" descr="A picture containing drawing&#10;&#10;Description automatically generated">
            <a:extLst>
              <a:ext uri="{FF2B5EF4-FFF2-40B4-BE49-F238E27FC236}">
                <a16:creationId xmlns:a16="http://schemas.microsoft.com/office/drawing/2014/main" id="{EB0C8CDC-E49F-43B5-B48E-45F8B636DB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422" y="5785623"/>
            <a:ext cx="1964707" cy="865434"/>
          </a:xfrm>
          <a:prstGeom prst="rect">
            <a:avLst/>
          </a:prstGeom>
        </p:spPr>
      </p:pic>
    </p:spTree>
    <p:extLst>
      <p:ext uri="{BB962C8B-B14F-4D97-AF65-F5344CB8AC3E}">
        <p14:creationId xmlns:p14="http://schemas.microsoft.com/office/powerpoint/2010/main" val="25827855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558F58E-93BA-44A3-BCDA-585AFF2E4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8AABD495-509A-496A-8EC4-D74DBD8AC016}"/>
              </a:ext>
            </a:extLst>
          </p:cNvPr>
          <p:cNvSpPr/>
          <p:nvPr/>
        </p:nvSpPr>
        <p:spPr>
          <a:xfrm>
            <a:off x="4485374" y="0"/>
            <a:ext cx="4658620" cy="6858000"/>
          </a:xfrm>
          <a:prstGeom prst="rect">
            <a:avLst/>
          </a:prstGeom>
          <a:solidFill>
            <a:srgbClr val="004D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Arrow Connector 72">
            <a:extLst>
              <a:ext uri="{FF2B5EF4-FFF2-40B4-BE49-F238E27FC236}">
                <a16:creationId xmlns:a16="http://schemas.microsoft.com/office/drawing/2014/main" id="{BCD0BBC1-A7D4-445D-98AC-95A6A45D8E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0861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5CD04A62-6ECF-4601-8755-060C3FFAC34E}"/>
              </a:ext>
            </a:extLst>
          </p:cNvPr>
          <p:cNvSpPr>
            <a:spLocks noGrp="1"/>
          </p:cNvSpPr>
          <p:nvPr>
            <p:ph type="body" sz="half" idx="2"/>
          </p:nvPr>
        </p:nvSpPr>
        <p:spPr>
          <a:xfrm>
            <a:off x="4720697" y="4652292"/>
            <a:ext cx="4423303" cy="3077642"/>
          </a:xfrm>
        </p:spPr>
        <p:txBody>
          <a:bodyPr>
            <a:normAutofit/>
          </a:bodyPr>
          <a:lstStyle/>
          <a:p>
            <a:pPr>
              <a:lnSpc>
                <a:spcPct val="100000"/>
              </a:lnSpc>
              <a:spcBef>
                <a:spcPts val="0"/>
              </a:spcBef>
            </a:pPr>
            <a:r>
              <a:rPr lang="en-US" sz="1800" dirty="0">
                <a:solidFill>
                  <a:schemeClr val="bg1"/>
                </a:solidFill>
              </a:rPr>
              <a:t>Power concedes nothing without a demand. It never did and it never will. </a:t>
            </a:r>
          </a:p>
          <a:p>
            <a:pPr>
              <a:lnSpc>
                <a:spcPct val="100000"/>
              </a:lnSpc>
              <a:spcBef>
                <a:spcPts val="0"/>
              </a:spcBef>
            </a:pPr>
            <a:endParaRPr lang="en-US" sz="1100" dirty="0">
              <a:solidFill>
                <a:schemeClr val="bg1"/>
              </a:solidFill>
            </a:endParaRPr>
          </a:p>
          <a:p>
            <a:pPr>
              <a:lnSpc>
                <a:spcPct val="100000"/>
              </a:lnSpc>
              <a:spcBef>
                <a:spcPts val="0"/>
              </a:spcBef>
            </a:pPr>
            <a:r>
              <a:rPr lang="en-US" sz="1800" dirty="0">
                <a:solidFill>
                  <a:schemeClr val="bg1"/>
                </a:solidFill>
              </a:rPr>
              <a:t>Find out just what any people will quietly submit to and you have found out the exact measure of injustice and wrong which will be imposed upon them…</a:t>
            </a:r>
            <a:endParaRPr lang="en-US" sz="3200" dirty="0">
              <a:solidFill>
                <a:schemeClr val="bg1"/>
              </a:solidFill>
            </a:endParaRPr>
          </a:p>
        </p:txBody>
      </p:sp>
      <p:sp>
        <p:nvSpPr>
          <p:cNvPr id="6" name="Rectangle 5">
            <a:extLst>
              <a:ext uri="{FF2B5EF4-FFF2-40B4-BE49-F238E27FC236}">
                <a16:creationId xmlns:a16="http://schemas.microsoft.com/office/drawing/2014/main" id="{FED40668-B0E9-42D5-9B70-C45DEF25691B}"/>
              </a:ext>
            </a:extLst>
          </p:cNvPr>
          <p:cNvSpPr/>
          <p:nvPr/>
        </p:nvSpPr>
        <p:spPr>
          <a:xfrm>
            <a:off x="4720697" y="3637062"/>
            <a:ext cx="3187989" cy="89255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solidFill>
                <a:effectLst/>
                <a:uLnTx/>
                <a:uFillTx/>
                <a:latin typeface="Calibri" panose="020F0502020204030204"/>
                <a:ea typeface="+mn-ea"/>
                <a:cs typeface="+mn-cs"/>
              </a:rPr>
              <a:t>Frederick Douglass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leader of the abolitionist movement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c</a:t>
            </a:r>
            <a:r>
              <a:rPr kumimoji="0" lang="en-US" sz="1600" b="0" i="0" u="none" strike="noStrike" kern="1200" cap="none" spc="0" normalizeH="0" baseline="0" noProof="0" dirty="0" err="1">
                <a:ln>
                  <a:noFill/>
                </a:ln>
                <a:solidFill>
                  <a:schemeClr val="bg1"/>
                </a:solidFill>
                <a:effectLst/>
                <a:uLnTx/>
                <a:uFillTx/>
                <a:latin typeface="Calibri" panose="020F0502020204030204"/>
                <a:ea typeface="+mn-ea"/>
                <a:cs typeface="+mn-cs"/>
              </a:rPr>
              <a:t>hampion</a:t>
            </a: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 of women’s rights </a:t>
            </a:r>
          </a:p>
        </p:txBody>
      </p:sp>
      <p:pic>
        <p:nvPicPr>
          <p:cNvPr id="1026" name="Picture 2">
            <a:extLst>
              <a:ext uri="{FF2B5EF4-FFF2-40B4-BE49-F238E27FC236}">
                <a16:creationId xmlns:a16="http://schemas.microsoft.com/office/drawing/2014/main" id="{458D4FBF-95BB-4A37-BFD5-FCFE224FB7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179"/>
          <a:stretch/>
        </p:blipFill>
        <p:spPr bwMode="auto">
          <a:xfrm>
            <a:off x="4720697" y="190180"/>
            <a:ext cx="4423303" cy="323882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A5D4D4F-3B2A-4623-AD06-1991BC28702E}"/>
              </a:ext>
            </a:extLst>
          </p:cNvPr>
          <p:cNvSpPr txBox="1"/>
          <p:nvPr/>
        </p:nvSpPr>
        <p:spPr>
          <a:xfrm>
            <a:off x="491490" y="1577690"/>
            <a:ext cx="308610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Advocate</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Placeholder 3">
            <a:extLst>
              <a:ext uri="{FF2B5EF4-FFF2-40B4-BE49-F238E27FC236}">
                <a16:creationId xmlns:a16="http://schemas.microsoft.com/office/drawing/2014/main" id="{735724EC-7081-4EFC-9807-B378F6A65FB5}"/>
              </a:ext>
            </a:extLst>
          </p:cNvPr>
          <p:cNvSpPr txBox="1">
            <a:spLocks/>
          </p:cNvSpPr>
          <p:nvPr/>
        </p:nvSpPr>
        <p:spPr>
          <a:xfrm>
            <a:off x="312282" y="2352019"/>
            <a:ext cx="4106437" cy="2019650"/>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lvl="0" indent="-285750">
              <a:buFont typeface="Arial" panose="020B0604020202020204" pitchFamily="34" charset="0"/>
              <a:buChar char="•"/>
              <a:defRPr/>
            </a:pPr>
            <a:r>
              <a:rPr lang="en-US" sz="1800" dirty="0">
                <a:solidFill>
                  <a:prstClr val="black"/>
                </a:solidFill>
              </a:rPr>
              <a:t>Reject “Idealized Femininity”</a:t>
            </a:r>
          </a:p>
          <a:p>
            <a:pPr marL="285750" lvl="0" indent="-285750">
              <a:buFont typeface="Arial" panose="020B0604020202020204" pitchFamily="34" charset="0"/>
              <a:buChar char="•"/>
              <a:defRPr/>
            </a:pPr>
            <a:r>
              <a:rPr lang="en-US" sz="1800" dirty="0">
                <a:solidFill>
                  <a:prstClr val="black"/>
                </a:solidFill>
              </a:rPr>
              <a:t>Challenge gender roles</a:t>
            </a: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Accept nothing less than gender equity</a:t>
            </a: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descr="A picture containing drawing&#10;&#10;Description automatically generated">
            <a:extLst>
              <a:ext uri="{FF2B5EF4-FFF2-40B4-BE49-F238E27FC236}">
                <a16:creationId xmlns:a16="http://schemas.microsoft.com/office/drawing/2014/main" id="{95B371C9-998C-4400-A121-4185C85429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422" y="5785623"/>
            <a:ext cx="1964707" cy="865434"/>
          </a:xfrm>
          <a:prstGeom prst="rect">
            <a:avLst/>
          </a:prstGeom>
        </p:spPr>
      </p:pic>
    </p:spTree>
    <p:extLst>
      <p:ext uri="{BB962C8B-B14F-4D97-AF65-F5344CB8AC3E}">
        <p14:creationId xmlns:p14="http://schemas.microsoft.com/office/powerpoint/2010/main" val="17831742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558F58E-93BA-44A3-BCDA-585AFF2E4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F59C9EF-83FC-4274-B493-25E610924067}"/>
              </a:ext>
            </a:extLst>
          </p:cNvPr>
          <p:cNvSpPr/>
          <p:nvPr/>
        </p:nvSpPr>
        <p:spPr>
          <a:xfrm>
            <a:off x="4485374" y="0"/>
            <a:ext cx="4658620" cy="6858000"/>
          </a:xfrm>
          <a:prstGeom prst="rect">
            <a:avLst/>
          </a:prstGeom>
          <a:solidFill>
            <a:srgbClr val="004D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Arrow Connector 72">
            <a:extLst>
              <a:ext uri="{FF2B5EF4-FFF2-40B4-BE49-F238E27FC236}">
                <a16:creationId xmlns:a16="http://schemas.microsoft.com/office/drawing/2014/main" id="{BCD0BBC1-A7D4-445D-98AC-95A6A45D8E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0861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5CD04A62-6ECF-4601-8755-060C3FFAC34E}"/>
              </a:ext>
            </a:extLst>
          </p:cNvPr>
          <p:cNvSpPr>
            <a:spLocks noGrp="1"/>
          </p:cNvSpPr>
          <p:nvPr>
            <p:ph type="body" sz="half" idx="2"/>
          </p:nvPr>
        </p:nvSpPr>
        <p:spPr>
          <a:xfrm>
            <a:off x="4812876" y="5094751"/>
            <a:ext cx="3990229" cy="877207"/>
          </a:xfrm>
        </p:spPr>
        <p:txBody>
          <a:bodyPr>
            <a:normAutofit/>
          </a:bodyPr>
          <a:lstStyle/>
          <a:p>
            <a:r>
              <a:rPr lang="en-US" sz="2000" dirty="0">
                <a:solidFill>
                  <a:schemeClr val="bg1"/>
                </a:solidFill>
              </a:rPr>
              <a:t>Grab the broom of anger and drive off the beast of fear.</a:t>
            </a:r>
          </a:p>
        </p:txBody>
      </p:sp>
      <p:sp>
        <p:nvSpPr>
          <p:cNvPr id="6" name="Rectangle 5">
            <a:extLst>
              <a:ext uri="{FF2B5EF4-FFF2-40B4-BE49-F238E27FC236}">
                <a16:creationId xmlns:a16="http://schemas.microsoft.com/office/drawing/2014/main" id="{FED40668-B0E9-42D5-9B70-C45DEF25691B}"/>
              </a:ext>
            </a:extLst>
          </p:cNvPr>
          <p:cNvSpPr/>
          <p:nvPr/>
        </p:nvSpPr>
        <p:spPr>
          <a:xfrm>
            <a:off x="4812876" y="4439586"/>
            <a:ext cx="2195409"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solidFill>
                <a:effectLst/>
                <a:uLnTx/>
                <a:uFillTx/>
                <a:latin typeface="Calibri" panose="020F0502020204030204"/>
                <a:ea typeface="+mn-ea"/>
                <a:cs typeface="+mn-cs"/>
              </a:rPr>
              <a:t>Zora Neale Hurston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author, anthropologist</a:t>
            </a:r>
            <a:endPar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701F67C5-6EF7-4663-BC8A-2BDCE0704E9E}"/>
              </a:ext>
            </a:extLst>
          </p:cNvPr>
          <p:cNvPicPr>
            <a:picLocks noChangeAspect="1"/>
          </p:cNvPicPr>
          <p:nvPr/>
        </p:nvPicPr>
        <p:blipFill rotWithShape="1">
          <a:blip r:embed="rId3"/>
          <a:srcRect b="5437"/>
          <a:stretch/>
        </p:blipFill>
        <p:spPr>
          <a:xfrm>
            <a:off x="4711167" y="193374"/>
            <a:ext cx="4268560" cy="4015335"/>
          </a:xfrm>
          <a:prstGeom prst="flowChartTerminator">
            <a:avLst/>
          </a:prstGeom>
          <a:ln>
            <a:solidFill>
              <a:srgbClr val="004D70"/>
            </a:solidFill>
          </a:ln>
        </p:spPr>
      </p:pic>
      <p:sp>
        <p:nvSpPr>
          <p:cNvPr id="8" name="TextBox 7">
            <a:extLst>
              <a:ext uri="{FF2B5EF4-FFF2-40B4-BE49-F238E27FC236}">
                <a16:creationId xmlns:a16="http://schemas.microsoft.com/office/drawing/2014/main" id="{B37BE68B-C556-4E28-93C2-3F3BFCE363D8}"/>
              </a:ext>
            </a:extLst>
          </p:cNvPr>
          <p:cNvSpPr txBox="1"/>
          <p:nvPr/>
        </p:nvSpPr>
        <p:spPr>
          <a:xfrm>
            <a:off x="399964" y="1080613"/>
            <a:ext cx="3577590"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Confidence Continuum</a:t>
            </a:r>
          </a:p>
        </p:txBody>
      </p:sp>
      <p:sp>
        <p:nvSpPr>
          <p:cNvPr id="9" name="Text Placeholder 3">
            <a:extLst>
              <a:ext uri="{FF2B5EF4-FFF2-40B4-BE49-F238E27FC236}">
                <a16:creationId xmlns:a16="http://schemas.microsoft.com/office/drawing/2014/main" id="{ADCD6DF3-481E-44DC-A4A0-6DFB72A44EC3}"/>
              </a:ext>
            </a:extLst>
          </p:cNvPr>
          <p:cNvSpPr txBox="1">
            <a:spLocks/>
          </p:cNvSpPr>
          <p:nvPr/>
        </p:nvSpPr>
        <p:spPr>
          <a:xfrm>
            <a:off x="399964" y="2352019"/>
            <a:ext cx="4106437" cy="2019650"/>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685800" rtl="0" eaLnBrk="1" fontAlgn="auto" latinLnBrk="0" hangingPunct="1">
              <a:lnSpc>
                <a:spcPct val="90000"/>
              </a:lnSpc>
              <a:spcBef>
                <a:spcPts val="75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Identify a goal</a:t>
            </a:r>
          </a:p>
          <a:p>
            <a:pPr marL="342900" marR="0" lvl="0" indent="-342900" algn="l" defTabSz="685800" rtl="0" eaLnBrk="1" fontAlgn="auto" latinLnBrk="0" hangingPunct="1">
              <a:lnSpc>
                <a:spcPct val="90000"/>
              </a:lnSpc>
              <a:spcBef>
                <a:spcPts val="75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Write down action steps</a:t>
            </a:r>
          </a:p>
          <a:p>
            <a:pPr marL="342900" marR="0" lvl="0" indent="-342900" algn="l" defTabSz="685800" rtl="0" eaLnBrk="1" fontAlgn="auto" latinLnBrk="0" hangingPunct="1">
              <a:lnSpc>
                <a:spcPct val="90000"/>
              </a:lnSpc>
              <a:spcBef>
                <a:spcPts val="75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Rank order by risk/fear</a:t>
            </a:r>
          </a:p>
          <a:p>
            <a:pPr marL="342900" marR="0" lvl="0" indent="-342900" algn="l" defTabSz="685800" rtl="0" eaLnBrk="1" fontAlgn="auto" latinLnBrk="0" hangingPunct="1">
              <a:lnSpc>
                <a:spcPct val="90000"/>
              </a:lnSpc>
              <a:spcBef>
                <a:spcPts val="75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Chart along a continuum</a:t>
            </a:r>
          </a:p>
          <a:p>
            <a:pPr marL="342900" marR="0" lvl="0" indent="-342900" algn="l" defTabSz="685800" rtl="0" eaLnBrk="1" fontAlgn="auto" latinLnBrk="0" hangingPunct="1">
              <a:lnSpc>
                <a:spcPct val="90000"/>
              </a:lnSpc>
              <a:spcBef>
                <a:spcPts val="75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Take 1 action in 1 week</a:t>
            </a: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descr="A picture containing drawing&#10;&#10;Description automatically generated">
            <a:extLst>
              <a:ext uri="{FF2B5EF4-FFF2-40B4-BE49-F238E27FC236}">
                <a16:creationId xmlns:a16="http://schemas.microsoft.com/office/drawing/2014/main" id="{F5CCFFD2-E21C-4A47-A19A-A8D6A96AEE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422" y="5785623"/>
            <a:ext cx="1964707" cy="865434"/>
          </a:xfrm>
          <a:prstGeom prst="rect">
            <a:avLst/>
          </a:prstGeom>
        </p:spPr>
      </p:pic>
    </p:spTree>
    <p:extLst>
      <p:ext uri="{BB962C8B-B14F-4D97-AF65-F5344CB8AC3E}">
        <p14:creationId xmlns:p14="http://schemas.microsoft.com/office/powerpoint/2010/main" val="20455676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558F58E-93BA-44A3-BCDA-585AFF2E4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BE9809-A409-4ACB-9508-A761C1F10A40}"/>
              </a:ext>
            </a:extLst>
          </p:cNvPr>
          <p:cNvSpPr/>
          <p:nvPr/>
        </p:nvSpPr>
        <p:spPr>
          <a:xfrm>
            <a:off x="4485374" y="0"/>
            <a:ext cx="4658620" cy="6858000"/>
          </a:xfrm>
          <a:prstGeom prst="rect">
            <a:avLst/>
          </a:prstGeom>
          <a:solidFill>
            <a:srgbClr val="004D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Arrow Connector 72">
            <a:extLst>
              <a:ext uri="{FF2B5EF4-FFF2-40B4-BE49-F238E27FC236}">
                <a16:creationId xmlns:a16="http://schemas.microsoft.com/office/drawing/2014/main" id="{BCD0BBC1-A7D4-445D-98AC-95A6A45D8E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0861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5CD04A62-6ECF-4601-8755-060C3FFAC34E}"/>
              </a:ext>
            </a:extLst>
          </p:cNvPr>
          <p:cNvSpPr>
            <a:spLocks noGrp="1"/>
          </p:cNvSpPr>
          <p:nvPr>
            <p:ph type="body" sz="half" idx="2"/>
          </p:nvPr>
        </p:nvSpPr>
        <p:spPr>
          <a:xfrm>
            <a:off x="4700431" y="4322516"/>
            <a:ext cx="4106437" cy="1264468"/>
          </a:xfrm>
        </p:spPr>
        <p:txBody>
          <a:bodyPr>
            <a:normAutofit/>
          </a:bodyPr>
          <a:lstStyle/>
          <a:p>
            <a:endParaRPr lang="en-US" dirty="0">
              <a:solidFill>
                <a:schemeClr val="bg1"/>
              </a:solidFill>
            </a:endParaRPr>
          </a:p>
          <a:p>
            <a:r>
              <a:rPr lang="en-US" sz="1800" dirty="0">
                <a:solidFill>
                  <a:schemeClr val="bg1"/>
                </a:solidFill>
              </a:rPr>
              <a:t>In a society that says, ‘Put yourself last,’ self-love and self-acceptance are almost revolutionary.</a:t>
            </a:r>
          </a:p>
        </p:txBody>
      </p:sp>
      <p:sp>
        <p:nvSpPr>
          <p:cNvPr id="6" name="Rectangle 5">
            <a:extLst>
              <a:ext uri="{FF2B5EF4-FFF2-40B4-BE49-F238E27FC236}">
                <a16:creationId xmlns:a16="http://schemas.microsoft.com/office/drawing/2014/main" id="{FED40668-B0E9-42D5-9B70-C45DEF25691B}"/>
              </a:ext>
            </a:extLst>
          </p:cNvPr>
          <p:cNvSpPr/>
          <p:nvPr/>
        </p:nvSpPr>
        <p:spPr>
          <a:xfrm>
            <a:off x="4700431" y="3933634"/>
            <a:ext cx="293426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chemeClr val="bg1"/>
                </a:solidFill>
                <a:effectLst/>
                <a:uLnTx/>
                <a:uFillTx/>
                <a:latin typeface="Calibri" panose="020F0502020204030204"/>
                <a:ea typeface="+mn-ea"/>
                <a:cs typeface="+mn-cs"/>
              </a:rPr>
              <a:t>Brené</a:t>
            </a:r>
            <a:r>
              <a:rPr kumimoji="0" lang="en-US" sz="2000" b="0" i="0" u="none" strike="noStrike" kern="1200" cap="none" spc="0" normalizeH="0" baseline="0" noProof="0" dirty="0">
                <a:ln>
                  <a:noFill/>
                </a:ln>
                <a:solidFill>
                  <a:schemeClr val="bg1"/>
                </a:solidFill>
                <a:effectLst/>
                <a:uLnTx/>
                <a:uFillTx/>
                <a:latin typeface="Calibri" panose="020F0502020204030204"/>
                <a:ea typeface="+mn-ea"/>
                <a:cs typeface="+mn-cs"/>
              </a:rPr>
              <a:t> Brown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Researcher, Professor, Storyteller</a:t>
            </a:r>
            <a:endPar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E214A062-69E0-4235-9BFF-CDD4EB52E93C}"/>
              </a:ext>
            </a:extLst>
          </p:cNvPr>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a14:imgLayer r:embed="rId3">
                    <a14:imgEffect>
                      <a14:artisticCutout/>
                    </a14:imgEffect>
                  </a14:imgLayer>
                </a14:imgProps>
              </a:ext>
            </a:extLst>
          </a:blip>
          <a:stretch>
            <a:fillRect/>
          </a:stretch>
        </p:blipFill>
        <p:spPr>
          <a:xfrm>
            <a:off x="4700431" y="1134855"/>
            <a:ext cx="4305264" cy="2434327"/>
          </a:xfrm>
          <a:prstGeom prst="rect">
            <a:avLst/>
          </a:prstGeom>
        </p:spPr>
      </p:pic>
      <p:sp>
        <p:nvSpPr>
          <p:cNvPr id="8" name="TextBox 7">
            <a:extLst>
              <a:ext uri="{FF2B5EF4-FFF2-40B4-BE49-F238E27FC236}">
                <a16:creationId xmlns:a16="http://schemas.microsoft.com/office/drawing/2014/main" id="{BD8AA0A9-C207-4F18-993B-3F70524B560D}"/>
              </a:ext>
            </a:extLst>
          </p:cNvPr>
          <p:cNvSpPr txBox="1"/>
          <p:nvPr/>
        </p:nvSpPr>
        <p:spPr>
          <a:xfrm>
            <a:off x="375817" y="1561375"/>
            <a:ext cx="3858869"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Self-Compassion</a:t>
            </a:r>
          </a:p>
        </p:txBody>
      </p:sp>
      <p:sp>
        <p:nvSpPr>
          <p:cNvPr id="9" name="Text Placeholder 3">
            <a:extLst>
              <a:ext uri="{FF2B5EF4-FFF2-40B4-BE49-F238E27FC236}">
                <a16:creationId xmlns:a16="http://schemas.microsoft.com/office/drawing/2014/main" id="{4CED9BF9-DA63-43FE-935E-37F265F1B995}"/>
              </a:ext>
            </a:extLst>
          </p:cNvPr>
          <p:cNvSpPr txBox="1">
            <a:spLocks/>
          </p:cNvSpPr>
          <p:nvPr/>
        </p:nvSpPr>
        <p:spPr>
          <a:xfrm>
            <a:off x="399964" y="2352019"/>
            <a:ext cx="4106437" cy="2019650"/>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Do 5 minutes of Box Breathing</a:t>
            </a: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Practice Giving &amp; Receiving meditation</a:t>
            </a: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Write a love letter to yourself</a:t>
            </a: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descr="A picture containing drawing&#10;&#10;Description automatically generated">
            <a:extLst>
              <a:ext uri="{FF2B5EF4-FFF2-40B4-BE49-F238E27FC236}">
                <a16:creationId xmlns:a16="http://schemas.microsoft.com/office/drawing/2014/main" id="{9BEFA2D6-FFF7-4B4C-8B4D-286C2CD5AF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422" y="5785623"/>
            <a:ext cx="1964707" cy="865434"/>
          </a:xfrm>
          <a:prstGeom prst="rect">
            <a:avLst/>
          </a:prstGeom>
        </p:spPr>
      </p:pic>
    </p:spTree>
    <p:extLst>
      <p:ext uri="{BB962C8B-B14F-4D97-AF65-F5344CB8AC3E}">
        <p14:creationId xmlns:p14="http://schemas.microsoft.com/office/powerpoint/2010/main" val="16106829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558F58E-93BA-44A3-BCDA-585AFF2E4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8E92A74C-99AD-472D-9437-F956019159FD}"/>
              </a:ext>
            </a:extLst>
          </p:cNvPr>
          <p:cNvSpPr/>
          <p:nvPr/>
        </p:nvSpPr>
        <p:spPr>
          <a:xfrm>
            <a:off x="4485374" y="0"/>
            <a:ext cx="4658620" cy="6858000"/>
          </a:xfrm>
          <a:prstGeom prst="rect">
            <a:avLst/>
          </a:prstGeom>
          <a:solidFill>
            <a:srgbClr val="004D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Arrow Connector 72">
            <a:extLst>
              <a:ext uri="{FF2B5EF4-FFF2-40B4-BE49-F238E27FC236}">
                <a16:creationId xmlns:a16="http://schemas.microsoft.com/office/drawing/2014/main" id="{BCD0BBC1-A7D4-445D-98AC-95A6A45D8E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0861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3B0AA4C7-8D23-4B25-9E9B-ACADBB936347}"/>
              </a:ext>
            </a:extLst>
          </p:cNvPr>
          <p:cNvPicPr>
            <a:picLocks noGrp="1" noChangeAspect="1" noChangeArrowheads="1"/>
          </p:cNvPicPr>
          <p:nvPr>
            <p:ph type="pic" idx="1"/>
          </p:nvPr>
        </p:nvPicPr>
        <p:blipFill rotWithShape="1">
          <a:blip r:embed="rId2">
            <a:extLst>
              <a:ext uri="{28A0092B-C50C-407E-A947-70E740481C1C}">
                <a14:useLocalDpi xmlns:a14="http://schemas.microsoft.com/office/drawing/2010/main" val="0"/>
              </a:ext>
            </a:extLst>
          </a:blip>
          <a:srcRect l="15594" r="10769" b="25583"/>
          <a:stretch/>
        </p:blipFill>
        <p:spPr bwMode="auto">
          <a:xfrm>
            <a:off x="4832549" y="115681"/>
            <a:ext cx="3628123" cy="3931955"/>
          </a:xfrm>
          <a:prstGeom prst="teardrop">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5CD04A62-6ECF-4601-8755-060C3FFAC34E}"/>
              </a:ext>
            </a:extLst>
          </p:cNvPr>
          <p:cNvSpPr>
            <a:spLocks noGrp="1"/>
          </p:cNvSpPr>
          <p:nvPr>
            <p:ph type="body" sz="half" idx="2"/>
          </p:nvPr>
        </p:nvSpPr>
        <p:spPr>
          <a:xfrm>
            <a:off x="4832549" y="4697128"/>
            <a:ext cx="4164400" cy="2931276"/>
          </a:xfrm>
        </p:spPr>
        <p:txBody>
          <a:bodyPr>
            <a:normAutofit/>
          </a:bodyPr>
          <a:lstStyle/>
          <a:p>
            <a:endParaRPr lang="en-US" sz="1100" dirty="0">
              <a:solidFill>
                <a:schemeClr val="bg1"/>
              </a:solidFill>
            </a:endParaRPr>
          </a:p>
          <a:p>
            <a:r>
              <a:rPr lang="en-US" sz="2000" dirty="0">
                <a:solidFill>
                  <a:schemeClr val="bg1"/>
                </a:solidFill>
              </a:rPr>
              <a:t>The true focus of revolutionary change is never merely the oppressive situations which we seek to escape, but that piece of the oppressor which is planted deep within each of us…</a:t>
            </a:r>
          </a:p>
        </p:txBody>
      </p:sp>
      <p:sp>
        <p:nvSpPr>
          <p:cNvPr id="6" name="Rectangle 5">
            <a:extLst>
              <a:ext uri="{FF2B5EF4-FFF2-40B4-BE49-F238E27FC236}">
                <a16:creationId xmlns:a16="http://schemas.microsoft.com/office/drawing/2014/main" id="{FED40668-B0E9-42D5-9B70-C45DEF25691B}"/>
              </a:ext>
            </a:extLst>
          </p:cNvPr>
          <p:cNvSpPr/>
          <p:nvPr/>
        </p:nvSpPr>
        <p:spPr>
          <a:xfrm>
            <a:off x="4832549" y="4146664"/>
            <a:ext cx="3185296"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solidFill>
                <a:effectLst/>
                <a:uLnTx/>
                <a:uFillTx/>
                <a:latin typeface="Calibri" panose="020F0502020204030204"/>
                <a:ea typeface="+mn-ea"/>
                <a:cs typeface="+mn-cs"/>
              </a:rPr>
              <a:t>Audre Lorde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black, lesbian, mother, warrior, poet</a:t>
            </a:r>
            <a:endPar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4438BA88-CD54-4AA9-8B60-FBC6293A7B5B}"/>
              </a:ext>
            </a:extLst>
          </p:cNvPr>
          <p:cNvSpPr txBox="1"/>
          <p:nvPr/>
        </p:nvSpPr>
        <p:spPr>
          <a:xfrm>
            <a:off x="417192" y="1616817"/>
            <a:ext cx="3625485"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Amplify a Woman</a:t>
            </a:r>
          </a:p>
        </p:txBody>
      </p:sp>
      <p:sp>
        <p:nvSpPr>
          <p:cNvPr id="9" name="Text Placeholder 3">
            <a:extLst>
              <a:ext uri="{FF2B5EF4-FFF2-40B4-BE49-F238E27FC236}">
                <a16:creationId xmlns:a16="http://schemas.microsoft.com/office/drawing/2014/main" id="{3DFC89FF-7900-4CD6-B094-F44067E13699}"/>
              </a:ext>
            </a:extLst>
          </p:cNvPr>
          <p:cNvSpPr txBox="1">
            <a:spLocks/>
          </p:cNvSpPr>
          <p:nvPr/>
        </p:nvSpPr>
        <p:spPr>
          <a:xfrm>
            <a:off x="399964" y="2352019"/>
            <a:ext cx="3912461" cy="2019650"/>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Send a card or email of appreciation </a:t>
            </a: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Practice the 3 B’s</a:t>
            </a: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Acknowledge her superpowers</a:t>
            </a: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Share her boast or BTW with others</a:t>
            </a:r>
          </a:p>
        </p:txBody>
      </p:sp>
      <p:pic>
        <p:nvPicPr>
          <p:cNvPr id="12" name="Picture 11" descr="A picture containing drawing&#10;&#10;Description automatically generated">
            <a:extLst>
              <a:ext uri="{FF2B5EF4-FFF2-40B4-BE49-F238E27FC236}">
                <a16:creationId xmlns:a16="http://schemas.microsoft.com/office/drawing/2014/main" id="{82013484-FBED-4AF6-9714-7471E94FA7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422" y="5785623"/>
            <a:ext cx="1964707" cy="865434"/>
          </a:xfrm>
          <a:prstGeom prst="rect">
            <a:avLst/>
          </a:prstGeom>
        </p:spPr>
      </p:pic>
    </p:spTree>
    <p:extLst>
      <p:ext uri="{BB962C8B-B14F-4D97-AF65-F5344CB8AC3E}">
        <p14:creationId xmlns:p14="http://schemas.microsoft.com/office/powerpoint/2010/main" val="2032385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558F58E-93BA-44A3-BCDA-585AFF2E4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0F02AD1-D27C-44F1-8492-FE8BA2DF0FBB}"/>
              </a:ext>
            </a:extLst>
          </p:cNvPr>
          <p:cNvSpPr/>
          <p:nvPr/>
        </p:nvSpPr>
        <p:spPr>
          <a:xfrm>
            <a:off x="4485374" y="0"/>
            <a:ext cx="4658620" cy="6858000"/>
          </a:xfrm>
          <a:prstGeom prst="rect">
            <a:avLst/>
          </a:prstGeom>
          <a:solidFill>
            <a:srgbClr val="004D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Arrow Connector 72">
            <a:extLst>
              <a:ext uri="{FF2B5EF4-FFF2-40B4-BE49-F238E27FC236}">
                <a16:creationId xmlns:a16="http://schemas.microsoft.com/office/drawing/2014/main" id="{BCD0BBC1-A7D4-445D-98AC-95A6A45D8E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0861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5CD04A62-6ECF-4601-8755-060C3FFAC34E}"/>
              </a:ext>
            </a:extLst>
          </p:cNvPr>
          <p:cNvSpPr>
            <a:spLocks noGrp="1"/>
          </p:cNvSpPr>
          <p:nvPr>
            <p:ph type="body" sz="half" idx="2"/>
          </p:nvPr>
        </p:nvSpPr>
        <p:spPr>
          <a:xfrm>
            <a:off x="4857871" y="4399821"/>
            <a:ext cx="4129393" cy="3077642"/>
          </a:xfrm>
        </p:spPr>
        <p:txBody>
          <a:bodyPr>
            <a:normAutofit/>
          </a:bodyPr>
          <a:lstStyle/>
          <a:p>
            <a:r>
              <a:rPr lang="en-US" sz="2000" dirty="0">
                <a:solidFill>
                  <a:schemeClr val="bg1"/>
                </a:solidFill>
              </a:rPr>
              <a:t>Horizontal hostility…is misdirected anger that rightly should be focused on the external causes of oppression.</a:t>
            </a:r>
          </a:p>
        </p:txBody>
      </p:sp>
      <p:sp>
        <p:nvSpPr>
          <p:cNvPr id="6" name="Rectangle 5">
            <a:extLst>
              <a:ext uri="{FF2B5EF4-FFF2-40B4-BE49-F238E27FC236}">
                <a16:creationId xmlns:a16="http://schemas.microsoft.com/office/drawing/2014/main" id="{FED40668-B0E9-42D5-9B70-C45DEF25691B}"/>
              </a:ext>
            </a:extLst>
          </p:cNvPr>
          <p:cNvSpPr/>
          <p:nvPr/>
        </p:nvSpPr>
        <p:spPr>
          <a:xfrm>
            <a:off x="4849789" y="3484106"/>
            <a:ext cx="4145558"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chemeClr val="bg1"/>
                </a:solidFill>
                <a:effectLst/>
                <a:uLnTx/>
                <a:uFillTx/>
                <a:latin typeface="Calibri" panose="020F0502020204030204"/>
                <a:ea typeface="+mn-ea"/>
                <a:cs typeface="+mn-cs"/>
              </a:rPr>
              <a:t>Florynce</a:t>
            </a:r>
            <a:r>
              <a:rPr kumimoji="0" lang="en-US" sz="2000" b="0" i="0" u="none" strike="noStrike" kern="1200" cap="none" spc="0" normalizeH="0" baseline="0" noProof="0" dirty="0">
                <a:ln>
                  <a:noFill/>
                </a:ln>
                <a:solidFill>
                  <a:schemeClr val="bg1"/>
                </a:solidFill>
                <a:effectLst/>
                <a:uLnTx/>
                <a:uFillTx/>
                <a:latin typeface="Calibri" panose="020F0502020204030204"/>
                <a:ea typeface="+mn-ea"/>
                <a:cs typeface="+mn-cs"/>
              </a:rPr>
              <a:t> Kennedy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Lawyer, Civil Rights &amp; Women’s Rights Advocate</a:t>
            </a:r>
          </a:p>
        </p:txBody>
      </p:sp>
      <p:pic>
        <p:nvPicPr>
          <p:cNvPr id="3" name="Picture 2">
            <a:extLst>
              <a:ext uri="{FF2B5EF4-FFF2-40B4-BE49-F238E27FC236}">
                <a16:creationId xmlns:a16="http://schemas.microsoft.com/office/drawing/2014/main" id="{03C991DC-155B-4A1F-B2CD-FCE6F13205F8}"/>
              </a:ext>
            </a:extLst>
          </p:cNvPr>
          <p:cNvPicPr>
            <a:picLocks noChangeAspect="1"/>
          </p:cNvPicPr>
          <p:nvPr/>
        </p:nvPicPr>
        <p:blipFill>
          <a:blip r:embed="rId3"/>
          <a:stretch>
            <a:fillRect/>
          </a:stretch>
        </p:blipFill>
        <p:spPr>
          <a:xfrm>
            <a:off x="4849789" y="416623"/>
            <a:ext cx="4151829" cy="2841097"/>
          </a:xfrm>
          <a:prstGeom prst="rect">
            <a:avLst/>
          </a:prstGeom>
        </p:spPr>
      </p:pic>
      <p:sp>
        <p:nvSpPr>
          <p:cNvPr id="7" name="Text Placeholder 3">
            <a:extLst>
              <a:ext uri="{FF2B5EF4-FFF2-40B4-BE49-F238E27FC236}">
                <a16:creationId xmlns:a16="http://schemas.microsoft.com/office/drawing/2014/main" id="{22A161AD-A589-4F2A-BB70-FCD643FB6A71}"/>
              </a:ext>
            </a:extLst>
          </p:cNvPr>
          <p:cNvSpPr txBox="1">
            <a:spLocks/>
          </p:cNvSpPr>
          <p:nvPr/>
        </p:nvSpPr>
        <p:spPr>
          <a:xfrm>
            <a:off x="228080" y="2161131"/>
            <a:ext cx="4108648" cy="2019650"/>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Build inclusive teams and organizations</a:t>
            </a: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Support women and other marginalized people</a:t>
            </a: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Focus efforts on external causes of oppression</a:t>
            </a: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DF106F3C-5881-49D2-95DD-5D83F7646C39}"/>
              </a:ext>
            </a:extLst>
          </p:cNvPr>
          <p:cNvSpPr txBox="1"/>
          <p:nvPr/>
        </p:nvSpPr>
        <p:spPr>
          <a:xfrm>
            <a:off x="491490" y="1577690"/>
            <a:ext cx="308610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Change</a:t>
            </a:r>
          </a:p>
        </p:txBody>
      </p:sp>
      <p:pic>
        <p:nvPicPr>
          <p:cNvPr id="11" name="Picture 10" descr="A picture containing drawing&#10;&#10;Description automatically generated">
            <a:extLst>
              <a:ext uri="{FF2B5EF4-FFF2-40B4-BE49-F238E27FC236}">
                <a16:creationId xmlns:a16="http://schemas.microsoft.com/office/drawing/2014/main" id="{AB120EA2-16B8-4301-8893-E0FD83FC96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422" y="5785623"/>
            <a:ext cx="1964707" cy="865434"/>
          </a:xfrm>
          <a:prstGeom prst="rect">
            <a:avLst/>
          </a:prstGeom>
        </p:spPr>
      </p:pic>
    </p:spTree>
    <p:extLst>
      <p:ext uri="{BB962C8B-B14F-4D97-AF65-F5344CB8AC3E}">
        <p14:creationId xmlns:p14="http://schemas.microsoft.com/office/powerpoint/2010/main" val="23760410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558F58E-93BA-44A3-BCDA-585AFF2E4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93AC32C5-4194-48D1-B1EC-10D6E5397000}"/>
              </a:ext>
            </a:extLst>
          </p:cNvPr>
          <p:cNvSpPr/>
          <p:nvPr/>
        </p:nvSpPr>
        <p:spPr>
          <a:xfrm>
            <a:off x="4485374" y="0"/>
            <a:ext cx="4658620" cy="6858000"/>
          </a:xfrm>
          <a:prstGeom prst="rect">
            <a:avLst/>
          </a:prstGeom>
          <a:solidFill>
            <a:srgbClr val="004D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73" name="Straight Arrow Connector 72">
            <a:extLst>
              <a:ext uri="{FF2B5EF4-FFF2-40B4-BE49-F238E27FC236}">
                <a16:creationId xmlns:a16="http://schemas.microsoft.com/office/drawing/2014/main" id="{BCD0BBC1-A7D4-445D-98AC-95A6A45D8E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0861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5CD04A62-6ECF-4601-8755-060C3FFAC34E}"/>
              </a:ext>
            </a:extLst>
          </p:cNvPr>
          <p:cNvSpPr>
            <a:spLocks noGrp="1"/>
          </p:cNvSpPr>
          <p:nvPr>
            <p:ph type="body" sz="half" idx="2"/>
          </p:nvPr>
        </p:nvSpPr>
        <p:spPr>
          <a:xfrm>
            <a:off x="4581047" y="4951932"/>
            <a:ext cx="4454907" cy="719484"/>
          </a:xfrm>
        </p:spPr>
        <p:txBody>
          <a:bodyPr>
            <a:normAutofit/>
          </a:bodyPr>
          <a:lstStyle/>
          <a:p>
            <a:pPr algn="ctr">
              <a:lnSpc>
                <a:spcPct val="100000"/>
              </a:lnSpc>
              <a:spcBef>
                <a:spcPts val="0"/>
              </a:spcBef>
            </a:pPr>
            <a:r>
              <a:rPr lang="en-US" sz="2000" dirty="0">
                <a:solidFill>
                  <a:schemeClr val="bg1"/>
                </a:solidFill>
              </a:rPr>
              <a:t>I come as one, but I stand as 10,000.</a:t>
            </a:r>
          </a:p>
        </p:txBody>
      </p:sp>
      <p:sp>
        <p:nvSpPr>
          <p:cNvPr id="6" name="Rectangle 5">
            <a:extLst>
              <a:ext uri="{FF2B5EF4-FFF2-40B4-BE49-F238E27FC236}">
                <a16:creationId xmlns:a16="http://schemas.microsoft.com/office/drawing/2014/main" id="{FED40668-B0E9-42D5-9B70-C45DEF25691B}"/>
              </a:ext>
            </a:extLst>
          </p:cNvPr>
          <p:cNvSpPr/>
          <p:nvPr/>
        </p:nvSpPr>
        <p:spPr>
          <a:xfrm>
            <a:off x="4828936" y="4013975"/>
            <a:ext cx="429303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chemeClr val="bg1"/>
                </a:solidFill>
                <a:effectLst/>
                <a:uLnTx/>
                <a:uFillTx/>
                <a:latin typeface="Calibri" panose="020F0502020204030204"/>
                <a:ea typeface="+mn-ea"/>
                <a:cs typeface="+mn-cs"/>
              </a:rPr>
              <a:t>Oprah Winfrey, media goddess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chemeClr val="bg1"/>
                </a:solidFill>
                <a:effectLst/>
                <a:uLnTx/>
                <a:uFillTx/>
                <a:latin typeface="Calibri" panose="020F0502020204030204"/>
                <a:ea typeface="+mn-ea"/>
                <a:cs typeface="+mn-cs"/>
              </a:rPr>
              <a:t>and Maya Angelou, poet, civil rights activist</a:t>
            </a:r>
          </a:p>
        </p:txBody>
      </p:sp>
      <p:pic>
        <p:nvPicPr>
          <p:cNvPr id="2" name="Picture 1">
            <a:extLst>
              <a:ext uri="{FF2B5EF4-FFF2-40B4-BE49-F238E27FC236}">
                <a16:creationId xmlns:a16="http://schemas.microsoft.com/office/drawing/2014/main" id="{54877F9B-21E9-44DE-923C-AC8E9A784C0A}"/>
              </a:ext>
            </a:extLst>
          </p:cNvPr>
          <p:cNvPicPr>
            <a:picLocks noChangeAspect="1"/>
          </p:cNvPicPr>
          <p:nvPr/>
        </p:nvPicPr>
        <p:blipFill>
          <a:blip r:embed="rId3">
            <a:extLst>
              <a:ext uri="{BEBA8EAE-BF5A-486C-A8C5-ECC9F3942E4B}">
                <a14:imgProps xmlns:a14="http://schemas.microsoft.com/office/drawing/2010/main">
                  <a14:imgLayer r:embed="rId4">
                    <a14:imgEffect>
                      <a14:artisticPaintBrush/>
                    </a14:imgEffect>
                    <a14:imgEffect>
                      <a14:saturation sat="400000"/>
                    </a14:imgEffect>
                  </a14:imgLayer>
                </a14:imgProps>
              </a:ext>
            </a:extLst>
          </a:blip>
          <a:stretch>
            <a:fillRect/>
          </a:stretch>
        </p:blipFill>
        <p:spPr>
          <a:xfrm>
            <a:off x="4513640" y="526093"/>
            <a:ext cx="4564928" cy="3319397"/>
          </a:xfrm>
          <a:prstGeom prst="wave">
            <a:avLst/>
          </a:prstGeom>
        </p:spPr>
      </p:pic>
      <p:sp>
        <p:nvSpPr>
          <p:cNvPr id="8" name="TextBox 7">
            <a:extLst>
              <a:ext uri="{FF2B5EF4-FFF2-40B4-BE49-F238E27FC236}">
                <a16:creationId xmlns:a16="http://schemas.microsoft.com/office/drawing/2014/main" id="{5BA26E14-36ED-4595-9FD6-B5184DC959B2}"/>
              </a:ext>
            </a:extLst>
          </p:cNvPr>
          <p:cNvSpPr txBox="1"/>
          <p:nvPr/>
        </p:nvSpPr>
        <p:spPr>
          <a:xfrm>
            <a:off x="491490" y="1577690"/>
            <a:ext cx="308610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Community</a:t>
            </a:r>
          </a:p>
        </p:txBody>
      </p:sp>
      <p:sp>
        <p:nvSpPr>
          <p:cNvPr id="9" name="Text Placeholder 3">
            <a:extLst>
              <a:ext uri="{FF2B5EF4-FFF2-40B4-BE49-F238E27FC236}">
                <a16:creationId xmlns:a16="http://schemas.microsoft.com/office/drawing/2014/main" id="{57F1BA88-9E3C-4DA3-BED7-2351F4AAD787}"/>
              </a:ext>
            </a:extLst>
          </p:cNvPr>
          <p:cNvSpPr txBox="1">
            <a:spLocks/>
          </p:cNvSpPr>
          <p:nvPr/>
        </p:nvSpPr>
        <p:spPr>
          <a:xfrm>
            <a:off x="224600" y="2352018"/>
            <a:ext cx="4343921" cy="3319396"/>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lvl="0" indent="-285750">
              <a:buFont typeface="Arial" panose="020B0604020202020204" pitchFamily="34" charset="0"/>
              <a:buChar char="•"/>
              <a:defRPr/>
            </a:pPr>
            <a:r>
              <a:rPr lang="en-US" sz="2000" dirty="0">
                <a:solidFill>
                  <a:prstClr val="black"/>
                </a:solidFill>
              </a:rPr>
              <a:t>See beyond difference</a:t>
            </a:r>
          </a:p>
          <a:p>
            <a:pPr marL="285750" lvl="0" indent="-285750">
              <a:buFont typeface="Arial" panose="020B0604020202020204" pitchFamily="34" charset="0"/>
              <a:buChar char="•"/>
              <a:defRPr/>
            </a:pPr>
            <a:r>
              <a:rPr lang="en-US" sz="2000" dirty="0">
                <a:solidFill>
                  <a:prstClr val="black"/>
                </a:solidFill>
              </a:rPr>
              <a:t>Enlist partners and allies</a:t>
            </a: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Practice Ask | Answer | Amplify</a:t>
            </a:r>
          </a:p>
          <a:p>
            <a:pPr marL="628650" lvl="1" indent="-285750">
              <a:spcBef>
                <a:spcPts val="750"/>
              </a:spcBef>
              <a:buFont typeface="Arial" panose="020B0604020202020204" pitchFamily="34" charset="0"/>
              <a:buChar char="•"/>
              <a:defRPr/>
            </a:pPr>
            <a:r>
              <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rPr>
              <a:t>What I’m curious to know about you is…</a:t>
            </a:r>
          </a:p>
          <a:p>
            <a:pPr marL="628650" lvl="1" indent="-285750">
              <a:spcBef>
                <a:spcPts val="750"/>
              </a:spcBef>
              <a:buFont typeface="Arial" panose="020B0604020202020204" pitchFamily="34" charset="0"/>
              <a:buChar char="•"/>
              <a:defRPr/>
            </a:pPr>
            <a:r>
              <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rPr>
              <a:t>Now that I know this, I’m curious about…</a:t>
            </a:r>
          </a:p>
          <a:p>
            <a:pPr marL="628650" lvl="1" indent="-285750">
              <a:spcBef>
                <a:spcPts val="750"/>
              </a:spcBef>
              <a:buFont typeface="Arial" panose="020B0604020202020204" pitchFamily="34" charset="0"/>
              <a:buChar char="•"/>
              <a:defRPr/>
            </a:pPr>
            <a:r>
              <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rPr>
              <a:t>I appreciate how you…</a:t>
            </a:r>
          </a:p>
          <a:p>
            <a:pPr marL="628650" lvl="1" indent="-285750">
              <a:spcBef>
                <a:spcPts val="750"/>
              </a:spcBef>
              <a:buFont typeface="Arial" panose="020B0604020202020204" pitchFamily="34" charset="0"/>
              <a:buChar char="•"/>
              <a:defRPr/>
            </a:pPr>
            <a:r>
              <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rPr>
              <a:t>The superpowers I see in you are…</a:t>
            </a: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descr="A picture containing drawing&#10;&#10;Description automatically generated">
            <a:extLst>
              <a:ext uri="{FF2B5EF4-FFF2-40B4-BE49-F238E27FC236}">
                <a16:creationId xmlns:a16="http://schemas.microsoft.com/office/drawing/2014/main" id="{39BD4E67-56CB-490B-9BB9-4533A8AAD0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4422" y="5785623"/>
            <a:ext cx="1964707" cy="865434"/>
          </a:xfrm>
          <a:prstGeom prst="rect">
            <a:avLst/>
          </a:prstGeom>
        </p:spPr>
      </p:pic>
    </p:spTree>
    <p:extLst>
      <p:ext uri="{BB962C8B-B14F-4D97-AF65-F5344CB8AC3E}">
        <p14:creationId xmlns:p14="http://schemas.microsoft.com/office/powerpoint/2010/main" val="15803208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558F58E-93BA-44A3-BCDA-585AFF2E4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93AC32C5-4194-48D1-B1EC-10D6E5397000}"/>
              </a:ext>
            </a:extLst>
          </p:cNvPr>
          <p:cNvSpPr/>
          <p:nvPr/>
        </p:nvSpPr>
        <p:spPr>
          <a:xfrm>
            <a:off x="4485374" y="0"/>
            <a:ext cx="4658620" cy="6858000"/>
          </a:xfrm>
          <a:prstGeom prst="rect">
            <a:avLst/>
          </a:prstGeom>
          <a:solidFill>
            <a:srgbClr val="004D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73" name="Straight Arrow Connector 72">
            <a:extLst>
              <a:ext uri="{FF2B5EF4-FFF2-40B4-BE49-F238E27FC236}">
                <a16:creationId xmlns:a16="http://schemas.microsoft.com/office/drawing/2014/main" id="{BCD0BBC1-A7D4-445D-98AC-95A6A45D8E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0861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BA26E14-36ED-4595-9FD6-B5184DC959B2}"/>
              </a:ext>
            </a:extLst>
          </p:cNvPr>
          <p:cNvSpPr txBox="1"/>
          <p:nvPr/>
        </p:nvSpPr>
        <p:spPr>
          <a:xfrm>
            <a:off x="491490" y="1577690"/>
            <a:ext cx="308610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Sustain</a:t>
            </a:r>
          </a:p>
        </p:txBody>
      </p:sp>
      <p:sp>
        <p:nvSpPr>
          <p:cNvPr id="9" name="Text Placeholder 3">
            <a:extLst>
              <a:ext uri="{FF2B5EF4-FFF2-40B4-BE49-F238E27FC236}">
                <a16:creationId xmlns:a16="http://schemas.microsoft.com/office/drawing/2014/main" id="{57F1BA88-9E3C-4DA3-BED7-2351F4AAD787}"/>
              </a:ext>
            </a:extLst>
          </p:cNvPr>
          <p:cNvSpPr txBox="1">
            <a:spLocks/>
          </p:cNvSpPr>
          <p:nvPr/>
        </p:nvSpPr>
        <p:spPr>
          <a:xfrm>
            <a:off x="224600" y="2352018"/>
            <a:ext cx="4343921" cy="3319396"/>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lvl="0" indent="-285750">
              <a:buFont typeface="Arial" panose="020B0604020202020204" pitchFamily="34" charset="0"/>
              <a:buChar char="•"/>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Stay in touch with each other</a:t>
            </a:r>
          </a:p>
          <a:p>
            <a:pPr marL="285750" indent="-285750">
              <a:buFont typeface="Arial" panose="020B0604020202020204" pitchFamily="34" charset="0"/>
              <a:buChar char="•"/>
              <a:defRPr/>
            </a:pPr>
            <a:r>
              <a:rPr lang="en-US" sz="2000" dirty="0">
                <a:solidFill>
                  <a:prstClr val="black"/>
                </a:solidFill>
              </a:rPr>
              <a:t>Practice intrapreneurship</a:t>
            </a:r>
          </a:p>
          <a:p>
            <a:pPr marL="285750" lvl="0" indent="-285750">
              <a:buFont typeface="Arial" panose="020B0604020202020204" pitchFamily="34" charset="0"/>
              <a:buChar char="•"/>
              <a:defRPr/>
            </a:pPr>
            <a:r>
              <a:rPr lang="en-US" sz="2000" dirty="0">
                <a:solidFill>
                  <a:prstClr val="black"/>
                </a:solidFill>
                <a:latin typeface="Calibri" panose="020F0502020204030204"/>
              </a:rPr>
              <a:t>Share Amplify with the world</a:t>
            </a:r>
          </a:p>
        </p:txBody>
      </p:sp>
      <p:pic>
        <p:nvPicPr>
          <p:cNvPr id="12" name="Picture 11" descr="A picture containing drawing&#10;&#10;Description automatically generated">
            <a:extLst>
              <a:ext uri="{FF2B5EF4-FFF2-40B4-BE49-F238E27FC236}">
                <a16:creationId xmlns:a16="http://schemas.microsoft.com/office/drawing/2014/main" id="{39BD4E67-56CB-490B-9BB9-4533A8AAD0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422" y="5785623"/>
            <a:ext cx="1964707" cy="865434"/>
          </a:xfrm>
          <a:prstGeom prst="rect">
            <a:avLst/>
          </a:prstGeom>
        </p:spPr>
      </p:pic>
      <p:pic>
        <p:nvPicPr>
          <p:cNvPr id="13" name="Picture 2" descr="bell hooks Art Print">
            <a:extLst>
              <a:ext uri="{FF2B5EF4-FFF2-40B4-BE49-F238E27FC236}">
                <a16:creationId xmlns:a16="http://schemas.microsoft.com/office/drawing/2014/main" id="{30B56F1B-B0C1-4CEA-B229-9CC0C9BFE7B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421" t="9843" r="9232" b="9936"/>
          <a:stretch/>
        </p:blipFill>
        <p:spPr bwMode="auto">
          <a:xfrm>
            <a:off x="4702101" y="415488"/>
            <a:ext cx="4203180" cy="414503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650D2AB-ACCC-4FDC-BE0F-A200278B4A24}"/>
              </a:ext>
            </a:extLst>
          </p:cNvPr>
          <p:cNvSpPr/>
          <p:nvPr/>
        </p:nvSpPr>
        <p:spPr>
          <a:xfrm>
            <a:off x="4793121" y="5513358"/>
            <a:ext cx="4203179" cy="830997"/>
          </a:xfrm>
          <a:prstGeom prst="rect">
            <a:avLst/>
          </a:prstGeom>
        </p:spPr>
        <p:txBody>
          <a:bodyPr wrap="square">
            <a:spAutoFit/>
          </a:bodyPr>
          <a:lstStyle/>
          <a:p>
            <a:pPr>
              <a:lnSpc>
                <a:spcPct val="100000"/>
              </a:lnSpc>
              <a:spcBef>
                <a:spcPts val="0"/>
              </a:spcBef>
            </a:pPr>
            <a:r>
              <a:rPr lang="en-US" sz="1600" dirty="0">
                <a:solidFill>
                  <a:schemeClr val="bg1"/>
                </a:solidFill>
              </a:rPr>
              <a:t>One of the most vital ways we sustain ourselves is by building communities of resistance, places where we know we are not alone.</a:t>
            </a:r>
            <a:endParaRPr lang="en-US" sz="2800" dirty="0">
              <a:solidFill>
                <a:schemeClr val="bg1"/>
              </a:solidFill>
            </a:endParaRPr>
          </a:p>
        </p:txBody>
      </p:sp>
      <p:sp>
        <p:nvSpPr>
          <p:cNvPr id="15" name="Rectangle 14">
            <a:extLst>
              <a:ext uri="{FF2B5EF4-FFF2-40B4-BE49-F238E27FC236}">
                <a16:creationId xmlns:a16="http://schemas.microsoft.com/office/drawing/2014/main" id="{FEA01C52-6DD9-4917-AFC5-E8DB99CCD8FE}"/>
              </a:ext>
            </a:extLst>
          </p:cNvPr>
          <p:cNvSpPr/>
          <p:nvPr/>
        </p:nvSpPr>
        <p:spPr>
          <a:xfrm>
            <a:off x="4793121" y="4677899"/>
            <a:ext cx="2280240"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solidFill>
                <a:effectLst/>
                <a:uLnTx/>
                <a:uFillTx/>
                <a:latin typeface="Calibri" panose="020F0502020204030204"/>
                <a:ea typeface="+mn-ea"/>
                <a:cs typeface="+mn-cs"/>
              </a:rPr>
              <a:t>bell hooks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a</a:t>
            </a:r>
            <a:r>
              <a:rPr kumimoji="0" lang="en-US" sz="1600" b="0" i="0" u="none" strike="noStrike" kern="1200" cap="none" spc="0" normalizeH="0" baseline="0" noProof="0" dirty="0" err="1">
                <a:ln>
                  <a:noFill/>
                </a:ln>
                <a:solidFill>
                  <a:schemeClr val="bg1"/>
                </a:solidFill>
                <a:effectLst/>
                <a:uLnTx/>
                <a:uFillTx/>
                <a:latin typeface="Calibri" panose="020F0502020204030204"/>
                <a:ea typeface="+mn-ea"/>
                <a:cs typeface="+mn-cs"/>
              </a:rPr>
              <a:t>uthor</a:t>
            </a: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 professor, activist</a:t>
            </a:r>
          </a:p>
        </p:txBody>
      </p:sp>
    </p:spTree>
    <p:extLst>
      <p:ext uri="{BB962C8B-B14F-4D97-AF65-F5344CB8AC3E}">
        <p14:creationId xmlns:p14="http://schemas.microsoft.com/office/powerpoint/2010/main" val="41070838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81D96E-E5D8-4F44-A558-6793C875CBF7}"/>
              </a:ext>
            </a:extLst>
          </p:cNvPr>
          <p:cNvPicPr>
            <a:picLocks noChangeAspect="1"/>
          </p:cNvPicPr>
          <p:nvPr/>
        </p:nvPicPr>
        <p:blipFill rotWithShape="1">
          <a:blip r:embed="rId3">
            <a:alphaModFix amt="50000"/>
          </a:blip>
          <a:srcRect l="5648" r="15965"/>
          <a:stretch/>
        </p:blipFill>
        <p:spPr>
          <a:xfrm>
            <a:off x="0" y="0"/>
            <a:ext cx="9144000" cy="7241605"/>
          </a:xfrm>
          <a:prstGeom prst="rect">
            <a:avLst/>
          </a:prstGeom>
        </p:spPr>
      </p:pic>
      <p:grpSp>
        <p:nvGrpSpPr>
          <p:cNvPr id="88" name="Group 87">
            <a:extLst>
              <a:ext uri="{FF2B5EF4-FFF2-40B4-BE49-F238E27FC236}">
                <a16:creationId xmlns:a16="http://schemas.microsoft.com/office/drawing/2014/main" id="{44040822-3BF9-4204-93D8-B1B98408793A}"/>
              </a:ext>
            </a:extLst>
          </p:cNvPr>
          <p:cNvGrpSpPr/>
          <p:nvPr/>
        </p:nvGrpSpPr>
        <p:grpSpPr>
          <a:xfrm>
            <a:off x="572794" y="1877403"/>
            <a:ext cx="7962900" cy="1286713"/>
            <a:chOff x="384880" y="2139"/>
            <a:chExt cx="7273462" cy="1286713"/>
          </a:xfrm>
          <a:solidFill>
            <a:srgbClr val="005A84"/>
          </a:solidFill>
        </p:grpSpPr>
        <p:sp>
          <p:nvSpPr>
            <p:cNvPr id="94" name="Rectangle: Rounded Corners 93">
              <a:extLst>
                <a:ext uri="{FF2B5EF4-FFF2-40B4-BE49-F238E27FC236}">
                  <a16:creationId xmlns:a16="http://schemas.microsoft.com/office/drawing/2014/main" id="{E031EBD3-B968-443A-9EE8-BFF6FE21A2B7}"/>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05" name="Rectangle: Rounded Corners 4">
              <a:extLst>
                <a:ext uri="{FF2B5EF4-FFF2-40B4-BE49-F238E27FC236}">
                  <a16:creationId xmlns:a16="http://schemas.microsoft.com/office/drawing/2014/main" id="{4E0414ED-2FFC-4EB7-AD9C-955CF3D79ABD}"/>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58" name="Content Placeholder 2">
            <a:extLst>
              <a:ext uri="{FF2B5EF4-FFF2-40B4-BE49-F238E27FC236}">
                <a16:creationId xmlns:a16="http://schemas.microsoft.com/office/drawing/2014/main" id="{18B7F3B3-4B28-4009-A26D-54D938E775CA}"/>
              </a:ext>
            </a:extLst>
          </p:cNvPr>
          <p:cNvSpPr txBox="1">
            <a:spLocks/>
          </p:cNvSpPr>
          <p:nvPr/>
        </p:nvSpPr>
        <p:spPr>
          <a:xfrm>
            <a:off x="803427" y="2276835"/>
            <a:ext cx="7501631" cy="684080"/>
          </a:xfrm>
          <a:prstGeom prst="rect">
            <a:avLst/>
          </a:prstGeom>
        </p:spPr>
        <p:txBody>
          <a:bodyPr>
            <a:normAutofit fontScale="85000"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4200" b="0" i="0" u="none" strike="noStrike" kern="1200" cap="none" spc="0" normalizeH="0" baseline="0" noProof="0" dirty="0">
                <a:ln>
                  <a:noFill/>
                </a:ln>
                <a:solidFill>
                  <a:prstClr val="white"/>
                </a:solidFill>
                <a:effectLst/>
                <a:uLnTx/>
                <a:uFillTx/>
                <a:latin typeface="Calibri Light" panose="020F0302020204030204"/>
                <a:ea typeface="+mn-ea"/>
                <a:cs typeface="+mn-cs"/>
              </a:rPr>
              <a:t>What did you </a:t>
            </a:r>
            <a:r>
              <a:rPr kumimoji="0" lang="en-US" sz="4200" b="1" i="0" u="none" strike="noStrike" kern="1200" cap="none" spc="0" normalizeH="0" baseline="0" noProof="0" dirty="0">
                <a:ln>
                  <a:noFill/>
                </a:ln>
                <a:solidFill>
                  <a:srgbClr val="FFC000"/>
                </a:solidFill>
                <a:effectLst/>
                <a:uLnTx/>
                <a:uFillTx/>
                <a:latin typeface="Calibri Light" panose="020F0302020204030204"/>
                <a:ea typeface="+mn-ea"/>
                <a:cs typeface="+mn-cs"/>
              </a:rPr>
              <a:t>get</a:t>
            </a:r>
            <a:r>
              <a:rPr kumimoji="0" lang="en-US" sz="4200" b="0" i="0" u="none" strike="noStrike" kern="1200" cap="none" spc="0" normalizeH="0" baseline="0" noProof="0" dirty="0">
                <a:ln>
                  <a:noFill/>
                </a:ln>
                <a:solidFill>
                  <a:prstClr val="white"/>
                </a:solidFill>
                <a:effectLst/>
                <a:uLnTx/>
                <a:uFillTx/>
                <a:latin typeface="Calibri Light" panose="020F0302020204030204"/>
                <a:ea typeface="+mn-ea"/>
                <a:cs typeface="+mn-cs"/>
              </a:rPr>
              <a:t>? What will you </a:t>
            </a:r>
            <a:r>
              <a:rPr kumimoji="0" lang="en-US" sz="4200" b="1" i="0" u="none" strike="noStrike" kern="1200" cap="none" spc="0" normalizeH="0" baseline="0" noProof="0" dirty="0">
                <a:ln>
                  <a:noFill/>
                </a:ln>
                <a:solidFill>
                  <a:srgbClr val="FFC000"/>
                </a:solidFill>
                <a:effectLst/>
                <a:uLnTx/>
                <a:uFillTx/>
                <a:latin typeface="Calibri Light" panose="020F0302020204030204"/>
                <a:ea typeface="+mn-ea"/>
                <a:cs typeface="+mn-cs"/>
              </a:rPr>
              <a:t>give</a:t>
            </a:r>
            <a:r>
              <a:rPr kumimoji="0" lang="en-US" sz="4200" b="0" i="0" u="none" strike="noStrike" kern="1200" cap="none" spc="0" normalizeH="0" baseline="0" noProof="0" dirty="0">
                <a:ln>
                  <a:noFill/>
                </a:ln>
                <a:solidFill>
                  <a:prstClr val="white"/>
                </a:solidFill>
                <a:effectLst/>
                <a:uLnTx/>
                <a:uFillTx/>
                <a:latin typeface="Calibri Light" panose="020F0302020204030204"/>
                <a:ea typeface="+mn-ea"/>
                <a:cs typeface="+mn-cs"/>
              </a:rPr>
              <a:t>?</a:t>
            </a:r>
            <a:endParaRPr kumimoji="0" lang="en-US" sz="38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4111894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ight Triangle 8">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39438E8A-2B58-447D-9002-6E15F7A86C4A}"/>
              </a:ext>
            </a:extLst>
          </p:cNvPr>
          <p:cNvPicPr>
            <a:picLocks noChangeAspect="1"/>
          </p:cNvPicPr>
          <p:nvPr/>
        </p:nvPicPr>
        <p:blipFill>
          <a:blip r:embed="rId2"/>
          <a:stretch>
            <a:fillRect/>
          </a:stretch>
        </p:blipFill>
        <p:spPr>
          <a:xfrm>
            <a:off x="1932630" y="937549"/>
            <a:ext cx="4257330" cy="4979334"/>
          </a:xfrm>
          <a:prstGeom prst="rect">
            <a:avLst/>
          </a:prstGeom>
        </p:spPr>
      </p:pic>
    </p:spTree>
    <p:extLst>
      <p:ext uri="{BB962C8B-B14F-4D97-AF65-F5344CB8AC3E}">
        <p14:creationId xmlns:p14="http://schemas.microsoft.com/office/powerpoint/2010/main" val="459471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88897A1-52F3-4663-BD2C-5AB6D3C9FD3D}"/>
              </a:ext>
            </a:extLst>
          </p:cNvPr>
          <p:cNvSpPr/>
          <p:nvPr/>
        </p:nvSpPr>
        <p:spPr>
          <a:xfrm>
            <a:off x="832979" y="2375759"/>
            <a:ext cx="8010396" cy="2123658"/>
          </a:xfrm>
          <a:prstGeom prst="rect">
            <a:avLst/>
          </a:prstGeom>
        </p:spPr>
        <p:txBody>
          <a:bodyPr wrap="square">
            <a:spAutoFit/>
          </a:bodyPr>
          <a:lstStyle/>
          <a:p>
            <a:pPr lvl="0" algn="ctr" fontAlgn="base">
              <a:defRPr/>
            </a:pPr>
            <a:r>
              <a:rPr lang="en-US" sz="2800" dirty="0">
                <a:solidFill>
                  <a:srgbClr val="808080"/>
                </a:solidFill>
                <a:latin typeface="inherit"/>
              </a:rPr>
              <a:t>Broken wings make broken women</a:t>
            </a:r>
          </a:p>
          <a:p>
            <a:pPr lvl="0" algn="ctr" fontAlgn="base">
              <a:defRPr/>
            </a:pPr>
            <a:r>
              <a:rPr lang="en-US" sz="2800" dirty="0">
                <a:solidFill>
                  <a:srgbClr val="808080"/>
                </a:solidFill>
                <a:latin typeface="inherit"/>
              </a:rPr>
              <a:t>(Or perhaps it is the other way around?)</a:t>
            </a:r>
          </a:p>
          <a:p>
            <a:pPr lvl="0" algn="ctr" fontAlgn="base">
              <a:defRPr/>
            </a:pPr>
            <a:endParaRPr lang="en-US" sz="2800" dirty="0">
              <a:solidFill>
                <a:srgbClr val="808080"/>
              </a:solidFill>
              <a:latin typeface="inherit"/>
            </a:endParaRPr>
          </a:p>
          <a:p>
            <a:pPr lvl="0" algn="ctr" fontAlgn="base">
              <a:defRPr/>
            </a:pPr>
            <a:r>
              <a:rPr lang="en-US" sz="2000" dirty="0">
                <a:solidFill>
                  <a:srgbClr val="808080"/>
                </a:solidFill>
                <a:latin typeface="inherit"/>
              </a:rPr>
              <a:t>Written by Alexis Kanda-Olmstead</a:t>
            </a:r>
            <a:endParaRPr lang="en-US" sz="2000" dirty="0">
              <a:solidFill>
                <a:srgbClr val="404040"/>
              </a:solidFill>
              <a:latin typeface="Lato"/>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404040"/>
              </a:solidFill>
              <a:effectLst/>
              <a:uLnTx/>
              <a:uFillTx/>
              <a:latin typeface="Lato"/>
              <a:ea typeface="+mn-ea"/>
              <a:cs typeface="+mn-cs"/>
            </a:endParaRPr>
          </a:p>
        </p:txBody>
      </p:sp>
      <p:sp>
        <p:nvSpPr>
          <p:cNvPr id="3" name="Rectangle 2">
            <a:extLst>
              <a:ext uri="{FF2B5EF4-FFF2-40B4-BE49-F238E27FC236}">
                <a16:creationId xmlns:a16="http://schemas.microsoft.com/office/drawing/2014/main" id="{7F441A32-8505-4B0E-89F3-8ACFC88E617B}"/>
              </a:ext>
            </a:extLst>
          </p:cNvPr>
          <p:cNvSpPr/>
          <p:nvPr/>
        </p:nvSpPr>
        <p:spPr>
          <a:xfrm>
            <a:off x="0" y="0"/>
            <a:ext cx="645090" cy="6858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76556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88897A1-52F3-4663-BD2C-5AB6D3C9FD3D}"/>
              </a:ext>
            </a:extLst>
          </p:cNvPr>
          <p:cNvSpPr/>
          <p:nvPr/>
        </p:nvSpPr>
        <p:spPr>
          <a:xfrm>
            <a:off x="732772" y="305068"/>
            <a:ext cx="7233780" cy="6247864"/>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dirty="0">
                <a:ln>
                  <a:noFill/>
                </a:ln>
                <a:solidFill>
                  <a:srgbClr val="808080"/>
                </a:solidFill>
                <a:effectLst/>
                <a:uLnTx/>
                <a:uFillTx/>
                <a:latin typeface="inherit"/>
                <a:ea typeface="+mn-ea"/>
                <a:cs typeface="+mn-cs"/>
              </a:rPr>
              <a:t>Living in a man’s world</a:t>
            </a:r>
            <a:r>
              <a:rPr lang="en-US" sz="2000" dirty="0">
                <a:solidFill>
                  <a:srgbClr val="808080"/>
                </a:solidFill>
                <a:latin typeface="inherit"/>
              </a:rPr>
              <a:t> i</a:t>
            </a:r>
            <a:r>
              <a:rPr kumimoji="0" lang="en-US" sz="2000" b="0" i="0" u="none" strike="noStrike" kern="1200" cap="none" spc="0" normalizeH="0" baseline="0" noProof="0" dirty="0">
                <a:ln>
                  <a:noFill/>
                </a:ln>
                <a:solidFill>
                  <a:srgbClr val="808080"/>
                </a:solidFill>
                <a:effectLst/>
                <a:uLnTx/>
                <a:uFillTx/>
                <a:latin typeface="inherit"/>
                <a:ea typeface="+mn-ea"/>
                <a:cs typeface="+mn-cs"/>
              </a:rPr>
              <a:t>s like being dropped from the sky, expected to fly. </a:t>
            </a:r>
            <a:endParaRPr lang="en-US" sz="2000" dirty="0">
              <a:solidFill>
                <a:srgbClr val="808080"/>
              </a:solidFill>
              <a:latin typeface="inherit"/>
            </a:endParaRPr>
          </a:p>
          <a:p>
            <a:pPr marL="0" marR="0" lvl="0" indent="0" algn="l" defTabSz="914400" rtl="0" eaLnBrk="1" fontAlgn="base" latinLnBrk="0" hangingPunct="1">
              <a:lnSpc>
                <a:spcPct val="100000"/>
              </a:lnSpc>
              <a:spcBef>
                <a:spcPts val="0"/>
              </a:spcBef>
              <a:spcAft>
                <a:spcPts val="1200"/>
              </a:spcAft>
              <a:buClrTx/>
              <a:buSzTx/>
              <a:buFontTx/>
              <a:buNone/>
              <a:tabLst/>
              <a:defRPr/>
            </a:pPr>
            <a:r>
              <a:rPr kumimoji="0" lang="en-US" sz="2000" b="0" i="1" u="none" strike="noStrike" kern="1200" cap="none" spc="0" normalizeH="0" baseline="0" noProof="0" dirty="0">
                <a:ln>
                  <a:noFill/>
                </a:ln>
                <a:solidFill>
                  <a:srgbClr val="808080"/>
                </a:solidFill>
                <a:effectLst/>
                <a:uLnTx/>
                <a:uFillTx/>
                <a:latin typeface="inherit"/>
                <a:ea typeface="+mn-ea"/>
                <a:cs typeface="+mn-cs"/>
              </a:rPr>
              <a:t>This is how you do it, </a:t>
            </a:r>
            <a:r>
              <a:rPr kumimoji="0" lang="en-US" sz="2000" b="0" i="0" u="none" strike="noStrike" kern="1200" cap="none" spc="0" normalizeH="0" baseline="0" noProof="0" dirty="0">
                <a:ln>
                  <a:noFill/>
                </a:ln>
                <a:solidFill>
                  <a:srgbClr val="808080"/>
                </a:solidFill>
                <a:effectLst/>
                <a:uLnTx/>
                <a:uFillTx/>
                <a:latin typeface="inherit"/>
                <a:ea typeface="+mn-ea"/>
                <a:cs typeface="+mn-cs"/>
              </a:rPr>
              <a:t>they say, </a:t>
            </a:r>
            <a:r>
              <a:rPr kumimoji="0" lang="en-US" sz="2000" b="0" i="1" u="none" strike="noStrike" kern="1200" cap="none" spc="0" normalizeH="0" baseline="0" noProof="0" dirty="0">
                <a:ln>
                  <a:noFill/>
                </a:ln>
                <a:solidFill>
                  <a:srgbClr val="808080"/>
                </a:solidFill>
                <a:effectLst/>
                <a:uLnTx/>
                <a:uFillTx/>
                <a:latin typeface="inherit"/>
                <a:ea typeface="+mn-ea"/>
                <a:cs typeface="+mn-cs"/>
              </a:rPr>
              <a:t>Open your wings. It’s easy. Watch.</a:t>
            </a:r>
            <a:endParaRPr kumimoji="0" lang="en-US" sz="2000" b="0" i="0" u="none" strike="noStrike" kern="1200" cap="none" spc="0" normalizeH="0" baseline="0" noProof="0" dirty="0">
              <a:ln>
                <a:noFill/>
              </a:ln>
              <a:solidFill>
                <a:srgbClr val="404040"/>
              </a:solidFill>
              <a:effectLst/>
              <a:uLnTx/>
              <a:uFillTx/>
              <a:latin typeface="Lato"/>
              <a:ea typeface="+mn-ea"/>
              <a:cs typeface="+mn-cs"/>
            </a:endParaRPr>
          </a:p>
          <a:p>
            <a:pPr marL="0" marR="0" lvl="0" indent="0" algn="l" defTabSz="914400" rtl="0" eaLnBrk="1" fontAlgn="base"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dirty="0">
                <a:ln>
                  <a:noFill/>
                </a:ln>
                <a:solidFill>
                  <a:srgbClr val="808080"/>
                </a:solidFill>
                <a:effectLst/>
                <a:uLnTx/>
                <a:uFillTx/>
                <a:latin typeface="inherit"/>
                <a:ea typeface="+mn-ea"/>
                <a:cs typeface="+mn-cs"/>
              </a:rPr>
              <a:t>But I don’t have wings, so I land hard, the breath knocked from     my lungs. </a:t>
            </a:r>
            <a:endParaRPr kumimoji="0" lang="en-US" sz="2000" b="0" i="0" u="none" strike="noStrike" kern="1200" cap="none" spc="0" normalizeH="0" baseline="0" noProof="0" dirty="0">
              <a:ln>
                <a:noFill/>
              </a:ln>
              <a:solidFill>
                <a:srgbClr val="404040"/>
              </a:solidFill>
              <a:effectLst/>
              <a:uLnTx/>
              <a:uFillTx/>
              <a:latin typeface="Lato"/>
              <a:ea typeface="+mn-ea"/>
              <a:cs typeface="+mn-cs"/>
            </a:endParaRPr>
          </a:p>
          <a:p>
            <a:pPr marL="0" marR="0" lvl="0" indent="0" algn="l" defTabSz="914400" rtl="0" eaLnBrk="1" fontAlgn="base"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dirty="0">
                <a:ln>
                  <a:noFill/>
                </a:ln>
                <a:solidFill>
                  <a:srgbClr val="808080"/>
                </a:solidFill>
                <a:effectLst/>
                <a:uLnTx/>
                <a:uFillTx/>
                <a:latin typeface="inherit"/>
                <a:ea typeface="+mn-ea"/>
                <a:cs typeface="+mn-cs"/>
              </a:rPr>
              <a:t>On the ground is where we find each other. Delicate hands reaching out to touch, eyes looking up to wonder. </a:t>
            </a:r>
            <a:endParaRPr lang="en-US" sz="2000" noProof="0" dirty="0">
              <a:solidFill>
                <a:srgbClr val="808080"/>
              </a:solidFill>
              <a:latin typeface="inherit"/>
            </a:endParaRPr>
          </a:p>
          <a:p>
            <a:pPr marL="0" marR="0" lvl="0" indent="0" algn="l" defTabSz="914400" rtl="0" eaLnBrk="1" fontAlgn="base" latinLnBrk="0" hangingPunct="1">
              <a:lnSpc>
                <a:spcPct val="100000"/>
              </a:lnSpc>
              <a:spcBef>
                <a:spcPts val="0"/>
              </a:spcBef>
              <a:spcAft>
                <a:spcPts val="1200"/>
              </a:spcAft>
              <a:buClrTx/>
              <a:buSzTx/>
              <a:buFontTx/>
              <a:buNone/>
              <a:tabLst/>
              <a:defRPr/>
            </a:pPr>
            <a:r>
              <a:rPr kumimoji="0" lang="en-US" sz="2000" b="0" i="1" u="none" strike="noStrike" kern="1200" cap="none" spc="0" normalizeH="0" baseline="0" noProof="0" dirty="0">
                <a:ln>
                  <a:noFill/>
                </a:ln>
                <a:solidFill>
                  <a:srgbClr val="808080"/>
                </a:solidFill>
                <a:effectLst/>
                <a:uLnTx/>
                <a:uFillTx/>
                <a:latin typeface="inherit"/>
                <a:ea typeface="+mn-ea"/>
                <a:cs typeface="+mn-cs"/>
              </a:rPr>
              <a:t>Why are they flying, and we are not? What have we done wrong?</a:t>
            </a:r>
            <a:endParaRPr kumimoji="0" lang="en-US" sz="2000" b="0" i="0" u="none" strike="noStrike" kern="1200" cap="none" spc="0" normalizeH="0" baseline="0" noProof="0" dirty="0">
              <a:ln>
                <a:noFill/>
              </a:ln>
              <a:solidFill>
                <a:srgbClr val="404040"/>
              </a:solidFill>
              <a:effectLst/>
              <a:uLnTx/>
              <a:uFillTx/>
              <a:latin typeface="Lato"/>
              <a:ea typeface="+mn-ea"/>
              <a:cs typeface="+mn-cs"/>
            </a:endParaRPr>
          </a:p>
          <a:p>
            <a:pPr marL="0" marR="0" lvl="0" indent="0" algn="l" defTabSz="914400" rtl="0" eaLnBrk="1" fontAlgn="base"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dirty="0">
                <a:ln>
                  <a:noFill/>
                </a:ln>
                <a:solidFill>
                  <a:srgbClr val="808080"/>
                </a:solidFill>
                <a:effectLst/>
                <a:uLnTx/>
                <a:uFillTx/>
                <a:latin typeface="inherit"/>
                <a:ea typeface="+mn-ea"/>
                <a:cs typeface="+mn-cs"/>
              </a:rPr>
              <a:t>We scrap together makeshift wings. Tying together branches, whatever we can find. The younger ones throw themselves into the air, over and over. Kites desperate to catch the wind, only to bounce and crash across the ground.</a:t>
            </a:r>
            <a:endParaRPr kumimoji="0" lang="en-US" sz="2000" b="0" i="0" u="none" strike="noStrike" kern="1200" cap="none" spc="0" normalizeH="0" baseline="0" noProof="0" dirty="0">
              <a:ln>
                <a:noFill/>
              </a:ln>
              <a:solidFill>
                <a:srgbClr val="404040"/>
              </a:solidFill>
              <a:effectLst/>
              <a:uLnTx/>
              <a:uFillTx/>
              <a:latin typeface="Lato"/>
              <a:ea typeface="+mn-ea"/>
              <a:cs typeface="+mn-cs"/>
            </a:endParaRPr>
          </a:p>
          <a:p>
            <a:pPr marL="0" marR="0" lvl="0" indent="0" algn="l" defTabSz="914400" rtl="0" eaLnBrk="1" fontAlgn="base"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dirty="0">
                <a:ln>
                  <a:noFill/>
                </a:ln>
                <a:solidFill>
                  <a:srgbClr val="808080"/>
                </a:solidFill>
                <a:effectLst/>
                <a:uLnTx/>
                <a:uFillTx/>
                <a:latin typeface="inherit"/>
                <a:ea typeface="+mn-ea"/>
                <a:cs typeface="+mn-cs"/>
              </a:rPr>
              <a:t>“It’s all about confidence,” others say, flying like Icarus into the sky. We never see them again. </a:t>
            </a:r>
            <a:endParaRPr lang="en-US" sz="2000" dirty="0">
              <a:solidFill>
                <a:srgbClr val="808080"/>
              </a:solidFill>
              <a:latin typeface="inherit"/>
            </a:endParaRPr>
          </a:p>
          <a:p>
            <a:pPr marL="0" marR="0" lvl="0" indent="0" algn="l" defTabSz="914400" rtl="0" eaLnBrk="1" fontAlgn="base" latinLnBrk="0" hangingPunct="1">
              <a:lnSpc>
                <a:spcPct val="100000"/>
              </a:lnSpc>
              <a:spcBef>
                <a:spcPts val="0"/>
              </a:spcBef>
              <a:spcAft>
                <a:spcPts val="1200"/>
              </a:spcAft>
              <a:buClrTx/>
              <a:buSzTx/>
              <a:buFontTx/>
              <a:buNone/>
              <a:tabLst/>
              <a:defRPr/>
            </a:pPr>
            <a:r>
              <a:rPr lang="en-US" sz="2000" dirty="0">
                <a:solidFill>
                  <a:srgbClr val="808080"/>
                </a:solidFill>
                <a:latin typeface="inherit"/>
              </a:rPr>
              <a:t>The older ones sit down and watch, mending wings, sighing, and giving advice.</a:t>
            </a:r>
            <a:endParaRPr kumimoji="0" lang="en-US" sz="2000" b="0" i="0" u="none" strike="noStrike" kern="1200" cap="none" spc="0" normalizeH="0" baseline="0" noProof="0" dirty="0">
              <a:ln>
                <a:noFill/>
              </a:ln>
              <a:solidFill>
                <a:srgbClr val="404040"/>
              </a:solidFill>
              <a:effectLst/>
              <a:uLnTx/>
              <a:uFillTx/>
              <a:latin typeface="Lato"/>
              <a:ea typeface="+mn-ea"/>
              <a:cs typeface="+mn-cs"/>
            </a:endParaRPr>
          </a:p>
        </p:txBody>
      </p:sp>
      <p:sp>
        <p:nvSpPr>
          <p:cNvPr id="3" name="Rectangle 2">
            <a:extLst>
              <a:ext uri="{FF2B5EF4-FFF2-40B4-BE49-F238E27FC236}">
                <a16:creationId xmlns:a16="http://schemas.microsoft.com/office/drawing/2014/main" id="{7F441A32-8505-4B0E-89F3-8ACFC88E617B}"/>
              </a:ext>
            </a:extLst>
          </p:cNvPr>
          <p:cNvSpPr/>
          <p:nvPr/>
        </p:nvSpPr>
        <p:spPr>
          <a:xfrm>
            <a:off x="0" y="0"/>
            <a:ext cx="645090" cy="6858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95105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2CD5C2B-E8BF-4244-BC62-10DF70864CB7}"/>
              </a:ext>
            </a:extLst>
          </p:cNvPr>
          <p:cNvSpPr/>
          <p:nvPr/>
        </p:nvSpPr>
        <p:spPr>
          <a:xfrm>
            <a:off x="745298" y="322958"/>
            <a:ext cx="7653403" cy="6401753"/>
          </a:xfrm>
          <a:prstGeom prst="rect">
            <a:avLst/>
          </a:prstGeom>
        </p:spPr>
        <p:txBody>
          <a:bodyPr wrap="square">
            <a:spAutoFit/>
          </a:bodyPr>
          <a:lstStyle/>
          <a:p>
            <a:pPr marL="0" marR="0" lvl="0" indent="0" algn="l" defTabSz="914400" rtl="0" eaLnBrk="1" fontAlgn="base" latinLnBrk="0" hangingPunct="1">
              <a:lnSpc>
                <a:spcPct val="100000"/>
              </a:lnSpc>
              <a:spcAft>
                <a:spcPts val="1200"/>
              </a:spcAft>
              <a:buClrTx/>
              <a:buSzTx/>
              <a:buFontTx/>
              <a:buNone/>
              <a:tabLst/>
              <a:defRPr/>
            </a:pPr>
            <a:r>
              <a:rPr kumimoji="0" lang="en-US" sz="2000" b="0" i="1" u="none" strike="noStrike" kern="1200" cap="none" spc="0" normalizeH="0" baseline="0" noProof="0" dirty="0">
                <a:ln>
                  <a:noFill/>
                </a:ln>
                <a:solidFill>
                  <a:srgbClr val="808080"/>
                </a:solidFill>
                <a:effectLst/>
                <a:uLnTx/>
                <a:uFillTx/>
                <a:latin typeface="inherit"/>
                <a:ea typeface="+mn-ea"/>
                <a:cs typeface="+mn-cs"/>
              </a:rPr>
              <a:t>Things are getting better,</a:t>
            </a:r>
            <a:r>
              <a:rPr kumimoji="0" lang="en-US" sz="2000" b="0" i="0" u="none" strike="noStrike" kern="1200" cap="none" spc="0" normalizeH="0" baseline="0" noProof="0" dirty="0">
                <a:ln>
                  <a:noFill/>
                </a:ln>
                <a:solidFill>
                  <a:srgbClr val="808080"/>
                </a:solidFill>
                <a:effectLst/>
                <a:uLnTx/>
                <a:uFillTx/>
                <a:latin typeface="inherit"/>
                <a:ea typeface="+mn-ea"/>
                <a:cs typeface="+mn-cs"/>
              </a:rPr>
              <a:t> they say. </a:t>
            </a:r>
          </a:p>
          <a:p>
            <a:pPr marL="0" marR="0" lvl="0" indent="0" algn="l" defTabSz="914400" rtl="0" eaLnBrk="1" fontAlgn="base" latinLnBrk="0" hangingPunct="1">
              <a:lnSpc>
                <a:spcPct val="100000"/>
              </a:lnSpc>
              <a:spcAft>
                <a:spcPts val="1200"/>
              </a:spcAft>
              <a:buClrTx/>
              <a:buSzTx/>
              <a:buFontTx/>
              <a:buNone/>
              <a:tabLst/>
              <a:defRPr/>
            </a:pPr>
            <a:r>
              <a:rPr kumimoji="0" lang="en-US" sz="2000" b="0" i="1" u="none" strike="noStrike" kern="1200" cap="none" spc="0" normalizeH="0" baseline="0" noProof="0" dirty="0">
                <a:ln>
                  <a:noFill/>
                </a:ln>
                <a:solidFill>
                  <a:srgbClr val="808080"/>
                </a:solidFill>
                <a:effectLst/>
                <a:uLnTx/>
                <a:uFillTx/>
                <a:latin typeface="inherit"/>
                <a:ea typeface="+mn-ea"/>
                <a:cs typeface="+mn-cs"/>
              </a:rPr>
              <a:t>You should be grateful,</a:t>
            </a:r>
            <a:r>
              <a:rPr kumimoji="0" lang="en-US" sz="2000" b="0" i="0" u="none" strike="noStrike" kern="1200" cap="none" spc="0" normalizeH="0" baseline="0" noProof="0" dirty="0">
                <a:ln>
                  <a:noFill/>
                </a:ln>
                <a:solidFill>
                  <a:srgbClr val="808080"/>
                </a:solidFill>
                <a:effectLst/>
                <a:uLnTx/>
                <a:uFillTx/>
                <a:latin typeface="inherit"/>
                <a:ea typeface="+mn-ea"/>
                <a:cs typeface="+mn-cs"/>
              </a:rPr>
              <a:t> they say. </a:t>
            </a:r>
          </a:p>
          <a:p>
            <a:pPr marL="0" marR="0" lvl="0" indent="0" algn="l" defTabSz="914400" rtl="0" eaLnBrk="1" fontAlgn="base" latinLnBrk="0" hangingPunct="1">
              <a:lnSpc>
                <a:spcPct val="100000"/>
              </a:lnSpc>
              <a:spcAft>
                <a:spcPts val="1200"/>
              </a:spcAft>
              <a:buClrTx/>
              <a:buSzTx/>
              <a:buFontTx/>
              <a:buNone/>
              <a:tabLst/>
              <a:defRPr/>
            </a:pPr>
            <a:r>
              <a:rPr kumimoji="0" lang="en-US" sz="2000" b="0" i="1" u="none" strike="noStrike" kern="1200" cap="none" spc="0" normalizeH="0" baseline="0" noProof="0" dirty="0">
                <a:ln>
                  <a:noFill/>
                </a:ln>
                <a:solidFill>
                  <a:srgbClr val="808080"/>
                </a:solidFill>
                <a:effectLst/>
                <a:uLnTx/>
                <a:uFillTx/>
                <a:latin typeface="inherit"/>
                <a:ea typeface="+mn-ea"/>
                <a:cs typeface="+mn-cs"/>
              </a:rPr>
              <a:t>It could be much worse</a:t>
            </a:r>
            <a:r>
              <a:rPr kumimoji="0" lang="en-US" sz="2000" b="0" i="0" u="none" strike="noStrike" kern="1200" cap="none" spc="0" normalizeH="0" baseline="0" noProof="0" dirty="0">
                <a:ln>
                  <a:noFill/>
                </a:ln>
                <a:solidFill>
                  <a:srgbClr val="808080"/>
                </a:solidFill>
                <a:effectLst/>
                <a:uLnTx/>
                <a:uFillTx/>
                <a:latin typeface="inherit"/>
                <a:ea typeface="+mn-ea"/>
                <a:cs typeface="+mn-cs"/>
              </a:rPr>
              <a:t>, they warn.</a:t>
            </a:r>
          </a:p>
          <a:p>
            <a:pPr marL="0" marR="0" lvl="0" indent="0" algn="l" defTabSz="914400" rtl="0" eaLnBrk="1" fontAlgn="base" latinLnBrk="0" hangingPunct="1">
              <a:lnSpc>
                <a:spcPct val="100000"/>
              </a:lnSpc>
              <a:spcAft>
                <a:spcPts val="1200"/>
              </a:spcAft>
              <a:buClrTx/>
              <a:buSzTx/>
              <a:buFontTx/>
              <a:buNone/>
              <a:tabLst/>
              <a:defRPr/>
            </a:pPr>
            <a:r>
              <a:rPr kumimoji="0" lang="en-US" sz="2000" b="0" i="0" u="none" strike="noStrike" kern="1200" cap="none" spc="0" normalizeH="0" baseline="0" noProof="0" dirty="0">
                <a:ln>
                  <a:noFill/>
                </a:ln>
                <a:solidFill>
                  <a:srgbClr val="808080"/>
                </a:solidFill>
                <a:effectLst/>
                <a:uLnTx/>
                <a:uFillTx/>
                <a:latin typeface="inherit"/>
                <a:ea typeface="+mn-ea"/>
                <a:cs typeface="+mn-cs"/>
              </a:rPr>
              <a:t>I am becoming one of the older ones. Tired of watching, my hands cramped from binding and patching. I look at the wings in my lap, broken and splintered. They are too heavy, too big. Fit to another.</a:t>
            </a:r>
            <a:endParaRPr kumimoji="0" lang="en-US" sz="2000" b="0" i="0" u="none" strike="noStrike" kern="1200" cap="none" spc="0" normalizeH="0" baseline="0" noProof="0" dirty="0">
              <a:ln>
                <a:noFill/>
              </a:ln>
              <a:solidFill>
                <a:srgbClr val="404040"/>
              </a:solidFill>
              <a:effectLst/>
              <a:uLnTx/>
              <a:uFillTx/>
              <a:latin typeface="Lato"/>
              <a:ea typeface="+mn-ea"/>
              <a:cs typeface="+mn-cs"/>
            </a:endParaRPr>
          </a:p>
          <a:p>
            <a:pPr marL="0" marR="0" lvl="0" indent="0" algn="l" defTabSz="914400" rtl="0" eaLnBrk="1" fontAlgn="base" latinLnBrk="0" hangingPunct="1">
              <a:lnSpc>
                <a:spcPct val="100000"/>
              </a:lnSpc>
              <a:spcAft>
                <a:spcPts val="1200"/>
              </a:spcAft>
              <a:buClrTx/>
              <a:buSzTx/>
              <a:buFontTx/>
              <a:buNone/>
              <a:tabLst/>
              <a:defRPr/>
            </a:pPr>
            <a:r>
              <a:rPr kumimoji="0" lang="en-US" sz="2000" b="0" i="0" u="none" strike="noStrike" kern="1200" cap="none" spc="0" normalizeH="0" baseline="0" noProof="0" dirty="0">
                <a:ln>
                  <a:noFill/>
                </a:ln>
                <a:solidFill>
                  <a:srgbClr val="808080"/>
                </a:solidFill>
                <a:effectLst/>
                <a:uLnTx/>
                <a:uFillTx/>
                <a:latin typeface="inherit"/>
                <a:ea typeface="+mn-ea"/>
                <a:cs typeface="+mn-cs"/>
              </a:rPr>
              <a:t>They are not our wings. No amount of confidence or effort could make them fly. Broken wings make broken women. Or perhaps it is the other way around?</a:t>
            </a:r>
            <a:endParaRPr lang="en-US" sz="2000" dirty="0">
              <a:solidFill>
                <a:srgbClr val="808080"/>
              </a:solidFill>
              <a:latin typeface="inherit"/>
            </a:endParaRPr>
          </a:p>
          <a:p>
            <a:pPr lvl="0" fontAlgn="base">
              <a:spcAft>
                <a:spcPts val="1200"/>
              </a:spcAft>
              <a:defRPr/>
            </a:pPr>
            <a:r>
              <a:rPr lang="en-US" sz="2000" dirty="0">
                <a:solidFill>
                  <a:srgbClr val="808080"/>
                </a:solidFill>
                <a:latin typeface="inherit"/>
              </a:rPr>
              <a:t>I gather the wings. Carry them away. Set them down gently and build a pyre. The other women notice the light, curious. They move toward its brightness, dragging their wings behind, and then lift them up as an offering to the flames. </a:t>
            </a:r>
          </a:p>
          <a:p>
            <a:pPr lvl="0" fontAlgn="base">
              <a:spcAft>
                <a:spcPts val="1200"/>
              </a:spcAft>
              <a:defRPr/>
            </a:pPr>
            <a:r>
              <a:rPr lang="en-US" sz="2000" dirty="0">
                <a:solidFill>
                  <a:srgbClr val="808080"/>
                </a:solidFill>
                <a:latin typeface="inherit"/>
              </a:rPr>
              <a:t>Together we stand, blinking back the heat, hotter and hotter. A circle of women around burning wings. The air expands, and like bits of twirling ash, we begin to rise. </a:t>
            </a:r>
          </a:p>
          <a:p>
            <a:pPr lvl="0" fontAlgn="base">
              <a:spcAft>
                <a:spcPts val="1200"/>
              </a:spcAft>
              <a:defRPr/>
            </a:pPr>
            <a:r>
              <a:rPr lang="en-US" sz="2000" dirty="0">
                <a:solidFill>
                  <a:srgbClr val="808080"/>
                </a:solidFill>
                <a:latin typeface="inherit"/>
              </a:rPr>
              <a:t>Straight up.</a:t>
            </a:r>
            <a:endParaRPr kumimoji="0" lang="en-US" sz="2000" b="0" i="0" u="none" strike="noStrike" kern="1200" cap="none" spc="0" normalizeH="0" baseline="0" noProof="0" dirty="0">
              <a:ln>
                <a:noFill/>
              </a:ln>
              <a:solidFill>
                <a:srgbClr val="404040"/>
              </a:solidFill>
              <a:effectLst/>
              <a:uLnTx/>
              <a:uFillTx/>
              <a:latin typeface="Lato"/>
              <a:ea typeface="+mn-ea"/>
              <a:cs typeface="+mn-cs"/>
            </a:endParaRPr>
          </a:p>
        </p:txBody>
      </p:sp>
      <p:sp>
        <p:nvSpPr>
          <p:cNvPr id="3" name="Rectangle 2">
            <a:extLst>
              <a:ext uri="{FF2B5EF4-FFF2-40B4-BE49-F238E27FC236}">
                <a16:creationId xmlns:a16="http://schemas.microsoft.com/office/drawing/2014/main" id="{FC1D13E6-7A10-417E-85B9-CD47C12FCD69}"/>
              </a:ext>
            </a:extLst>
          </p:cNvPr>
          <p:cNvSpPr/>
          <p:nvPr/>
        </p:nvSpPr>
        <p:spPr>
          <a:xfrm>
            <a:off x="0" y="0"/>
            <a:ext cx="645090" cy="6858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52323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A3EEC7C-F3B3-4F8C-8EB2-986D58347F64}"/>
              </a:ext>
            </a:extLst>
          </p:cNvPr>
          <p:cNvSpPr/>
          <p:nvPr/>
        </p:nvSpPr>
        <p:spPr>
          <a:xfrm>
            <a:off x="0" y="0"/>
            <a:ext cx="645090" cy="6858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A38957DE-D42F-4923-9A48-534470403A7E}"/>
              </a:ext>
            </a:extLst>
          </p:cNvPr>
          <p:cNvSpPr/>
          <p:nvPr/>
        </p:nvSpPr>
        <p:spPr>
          <a:xfrm>
            <a:off x="2286000" y="2828836"/>
            <a:ext cx="4572000" cy="369332"/>
          </a:xfrm>
          <a:prstGeom prst="rect">
            <a:avLst/>
          </a:prstGeom>
        </p:spPr>
        <p:txBody>
          <a:bodyPr>
            <a:spAutoFit/>
          </a:bodyPr>
          <a:lstStyle/>
          <a:p>
            <a:pPr algn="ctr" fontAlgn="base">
              <a:defRPr/>
            </a:pPr>
            <a:r>
              <a:rPr lang="en-US" dirty="0">
                <a:solidFill>
                  <a:srgbClr val="808080"/>
                </a:solidFill>
                <a:latin typeface="inherit"/>
              </a:rPr>
              <a:t>We are flying.</a:t>
            </a:r>
            <a:endParaRPr lang="en-US" dirty="0">
              <a:solidFill>
                <a:srgbClr val="404040"/>
              </a:solidFill>
              <a:latin typeface="Lato"/>
            </a:endParaRPr>
          </a:p>
        </p:txBody>
      </p:sp>
    </p:spTree>
    <p:extLst>
      <p:ext uri="{BB962C8B-B14F-4D97-AF65-F5344CB8AC3E}">
        <p14:creationId xmlns:p14="http://schemas.microsoft.com/office/powerpoint/2010/main" val="36675652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8045422F-7258-40AC-BD2E-2469AA448922}"/>
              </a:ext>
            </a:extLst>
          </p:cNvPr>
          <p:cNvPicPr>
            <a:picLocks noChangeAspect="1"/>
          </p:cNvPicPr>
          <p:nvPr/>
        </p:nvPicPr>
        <p:blipFill rotWithShape="1">
          <a:blip r:embed="rId3">
            <a:extLst>
              <a:ext uri="{28A0092B-C50C-407E-A947-70E740481C1C}">
                <a14:useLocalDpi xmlns:a14="http://schemas.microsoft.com/office/drawing/2010/main" val="0"/>
              </a:ext>
            </a:extLst>
          </a:blip>
          <a:srcRect r="-1"/>
          <a:stretch/>
        </p:blipFill>
        <p:spPr>
          <a:xfrm>
            <a:off x="-1523979" y="11"/>
            <a:ext cx="12191979" cy="6857991"/>
          </a:xfrm>
          <a:prstGeom prst="rect">
            <a:avLst/>
          </a:prstGeom>
        </p:spPr>
      </p:pic>
      <p:sp>
        <p:nvSpPr>
          <p:cNvPr id="4" name="Rectangle 3">
            <a:extLst>
              <a:ext uri="{FF2B5EF4-FFF2-40B4-BE49-F238E27FC236}">
                <a16:creationId xmlns:a16="http://schemas.microsoft.com/office/drawing/2014/main" id="{4A10A94F-EC9B-4CF8-8A39-187E74908C6E}"/>
              </a:ext>
            </a:extLst>
          </p:cNvPr>
          <p:cNvSpPr/>
          <p:nvPr/>
        </p:nvSpPr>
        <p:spPr>
          <a:xfrm>
            <a:off x="3682021" y="2268832"/>
            <a:ext cx="6946830" cy="2768367"/>
          </a:xfrm>
          <a:prstGeom prst="rect">
            <a:avLst/>
          </a:prstGeom>
          <a:solidFill>
            <a:srgbClr val="004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4124784" y="2393961"/>
            <a:ext cx="6119057" cy="1630907"/>
          </a:xfrm>
        </p:spPr>
        <p:txBody>
          <a:bodyPr>
            <a:normAutofit/>
          </a:bodyPr>
          <a:lstStyle/>
          <a:p>
            <a:pPr algn="l"/>
            <a:br>
              <a:rPr lang="en-US" sz="4400" dirty="0">
                <a:solidFill>
                  <a:schemeClr val="tx1"/>
                </a:solidFill>
              </a:rPr>
            </a:br>
            <a:r>
              <a:rPr lang="en-US" sz="6600" dirty="0">
                <a:solidFill>
                  <a:schemeClr val="tx1"/>
                </a:solidFill>
              </a:rPr>
              <a:t>Amplify</a:t>
            </a:r>
            <a:endParaRPr lang="en-US" sz="4400" dirty="0">
              <a:solidFill>
                <a:schemeClr val="tx1"/>
              </a:solidFill>
            </a:endParaRP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4124784" y="4034489"/>
            <a:ext cx="6119057" cy="559656"/>
          </a:xfrm>
        </p:spPr>
        <p:txBody>
          <a:bodyPr>
            <a:normAutofit/>
          </a:bodyPr>
          <a:lstStyle/>
          <a:p>
            <a:pPr algn="l">
              <a:spcAft>
                <a:spcPts val="600"/>
              </a:spcAft>
            </a:pPr>
            <a:r>
              <a:rPr lang="en-US" sz="2400" dirty="0">
                <a:solidFill>
                  <a:schemeClr val="tx1"/>
                </a:solidFill>
              </a:rPr>
              <a:t>Women and Gender Initiative</a:t>
            </a:r>
          </a:p>
        </p:txBody>
      </p:sp>
    </p:spTree>
    <p:extLst>
      <p:ext uri="{BB962C8B-B14F-4D97-AF65-F5344CB8AC3E}">
        <p14:creationId xmlns:p14="http://schemas.microsoft.com/office/powerpoint/2010/main" val="2458758954"/>
      </p:ext>
    </p:extLst>
  </p:cSld>
  <p:clrMapOvr>
    <a:overrideClrMapping bg1="dk1" tx1="lt1" bg2="dk2" tx2="lt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3746" y="303591"/>
            <a:ext cx="3251495"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2213AB73-77B7-4F80-8BA8-20ADD793693D}"/>
              </a:ext>
            </a:extLst>
          </p:cNvPr>
          <p:cNvSpPr txBox="1">
            <a:spLocks/>
          </p:cNvSpPr>
          <p:nvPr/>
        </p:nvSpPr>
        <p:spPr>
          <a:xfrm>
            <a:off x="240500" y="1445663"/>
            <a:ext cx="3482413" cy="144838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914400">
              <a:spcAft>
                <a:spcPts val="600"/>
              </a:spcAft>
            </a:pPr>
            <a:r>
              <a:rPr lang="en-US" sz="4400" dirty="0">
                <a:solidFill>
                  <a:schemeClr val="bg1"/>
                </a:solidFill>
              </a:rPr>
              <a:t>Intrapreneurs Toolkit</a:t>
            </a:r>
          </a:p>
        </p:txBody>
      </p:sp>
      <p:graphicFrame>
        <p:nvGraphicFramePr>
          <p:cNvPr id="4" name="Diagram 3">
            <a:extLst>
              <a:ext uri="{FF2B5EF4-FFF2-40B4-BE49-F238E27FC236}">
                <a16:creationId xmlns:a16="http://schemas.microsoft.com/office/drawing/2014/main" id="{ED4679BC-3BEE-4F70-A40E-345C8640FAFD}"/>
              </a:ext>
            </a:extLst>
          </p:cNvPr>
          <p:cNvGraphicFramePr/>
          <p:nvPr/>
        </p:nvGraphicFramePr>
        <p:xfrm>
          <a:off x="3345997" y="1340757"/>
          <a:ext cx="5983060" cy="47860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791316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3746" y="303591"/>
            <a:ext cx="3251495"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2213AB73-77B7-4F80-8BA8-20ADD793693D}"/>
              </a:ext>
            </a:extLst>
          </p:cNvPr>
          <p:cNvSpPr txBox="1">
            <a:spLocks/>
          </p:cNvSpPr>
          <p:nvPr/>
        </p:nvSpPr>
        <p:spPr>
          <a:xfrm>
            <a:off x="240500" y="1445663"/>
            <a:ext cx="3482413" cy="144838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914400">
              <a:spcAft>
                <a:spcPts val="600"/>
              </a:spcAft>
            </a:pPr>
            <a:r>
              <a:rPr lang="en-US" sz="4400" dirty="0">
                <a:solidFill>
                  <a:schemeClr val="bg1"/>
                </a:solidFill>
              </a:rPr>
              <a:t>Intrapreneurs Toolkit</a:t>
            </a:r>
          </a:p>
        </p:txBody>
      </p:sp>
      <p:graphicFrame>
        <p:nvGraphicFramePr>
          <p:cNvPr id="4" name="Diagram 3">
            <a:extLst>
              <a:ext uri="{FF2B5EF4-FFF2-40B4-BE49-F238E27FC236}">
                <a16:creationId xmlns:a16="http://schemas.microsoft.com/office/drawing/2014/main" id="{E1EA38F9-C065-4561-86DE-520E7B02D206}"/>
              </a:ext>
            </a:extLst>
          </p:cNvPr>
          <p:cNvGraphicFramePr/>
          <p:nvPr/>
        </p:nvGraphicFramePr>
        <p:xfrm>
          <a:off x="2943226" y="1094921"/>
          <a:ext cx="6625317" cy="46681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940916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8DA77505-8A0E-48D9-9165-BB260A6ABF1F}"/>
              </a:ext>
            </a:extLst>
          </p:cNvPr>
          <p:cNvGraphicFramePr/>
          <p:nvPr>
            <p:extLst>
              <p:ext uri="{D42A27DB-BD31-4B8C-83A1-F6EECF244321}">
                <p14:modId xmlns:p14="http://schemas.microsoft.com/office/powerpoint/2010/main" val="3806034991"/>
              </p:ext>
            </p:extLst>
          </p:nvPr>
        </p:nvGraphicFramePr>
        <p:xfrm>
          <a:off x="721502" y="2218944"/>
          <a:ext cx="7790688" cy="35600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Group 3">
            <a:extLst>
              <a:ext uri="{FF2B5EF4-FFF2-40B4-BE49-F238E27FC236}">
                <a16:creationId xmlns:a16="http://schemas.microsoft.com/office/drawing/2014/main" id="{3109B400-E223-4456-A081-A4DDA4631265}"/>
              </a:ext>
            </a:extLst>
          </p:cNvPr>
          <p:cNvGrpSpPr/>
          <p:nvPr/>
        </p:nvGrpSpPr>
        <p:grpSpPr>
          <a:xfrm>
            <a:off x="590550" y="456971"/>
            <a:ext cx="7962900" cy="1286713"/>
            <a:chOff x="384880" y="2139"/>
            <a:chExt cx="7273462" cy="1286713"/>
          </a:xfrm>
          <a:solidFill>
            <a:srgbClr val="005A84"/>
          </a:solidFill>
        </p:grpSpPr>
        <p:sp>
          <p:nvSpPr>
            <p:cNvPr id="5" name="Rectangle: Rounded Corners 4">
              <a:extLst>
                <a:ext uri="{FF2B5EF4-FFF2-40B4-BE49-F238E27FC236}">
                  <a16:creationId xmlns:a16="http://schemas.microsoft.com/office/drawing/2014/main" id="{4A75D8D2-64B4-4B00-B403-EC5E371FB97D}"/>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6" name="Rectangle: Rounded Corners 4">
              <a:extLst>
                <a:ext uri="{FF2B5EF4-FFF2-40B4-BE49-F238E27FC236}">
                  <a16:creationId xmlns:a16="http://schemas.microsoft.com/office/drawing/2014/main" id="{04EC128B-6D96-4DF7-A160-698737B3574E}"/>
                </a:ext>
              </a:extLst>
            </p:cNvPr>
            <p:cNvSpPr txBox="1"/>
            <p:nvPr/>
          </p:nvSpPr>
          <p:spPr>
            <a:xfrm>
              <a:off x="422567" y="39826"/>
              <a:ext cx="7198088" cy="121133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6500" b="0" i="0" u="none" strike="noStrike" kern="1200" cap="none" spc="0" normalizeH="0" baseline="0" noProof="0" dirty="0">
                  <a:ln>
                    <a:noFill/>
                  </a:ln>
                  <a:solidFill>
                    <a:prstClr val="white"/>
                  </a:solidFill>
                  <a:effectLst/>
                  <a:uLnTx/>
                  <a:uFillTx/>
                  <a:latin typeface="Calibri" panose="020F0502020204030204"/>
                  <a:ea typeface="+mn-ea"/>
                  <a:cs typeface="+mn-cs"/>
                </a:rPr>
                <a:t>Amplify Strategies</a:t>
              </a:r>
            </a:p>
          </p:txBody>
        </p:sp>
      </p:grpSp>
    </p:spTree>
    <p:extLst>
      <p:ext uri="{BB962C8B-B14F-4D97-AF65-F5344CB8AC3E}">
        <p14:creationId xmlns:p14="http://schemas.microsoft.com/office/powerpoint/2010/main" val="39223249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3E2F5A19-A511-4C2B-A3D1-5AA56C4FE75D}"/>
              </a:ext>
            </a:extLst>
          </p:cNvPr>
          <p:cNvGraphicFramePr/>
          <p:nvPr/>
        </p:nvGraphicFramePr>
        <p:xfrm>
          <a:off x="590550" y="2105242"/>
          <a:ext cx="7962900" cy="398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 name="Group 2">
            <a:extLst>
              <a:ext uri="{FF2B5EF4-FFF2-40B4-BE49-F238E27FC236}">
                <a16:creationId xmlns:a16="http://schemas.microsoft.com/office/drawing/2014/main" id="{FCB32A41-3A36-4903-8AEF-5ADED3D3A9E2}"/>
              </a:ext>
            </a:extLst>
          </p:cNvPr>
          <p:cNvGrpSpPr/>
          <p:nvPr/>
        </p:nvGrpSpPr>
        <p:grpSpPr>
          <a:xfrm>
            <a:off x="590550" y="456971"/>
            <a:ext cx="7962900" cy="1286713"/>
            <a:chOff x="384880" y="2139"/>
            <a:chExt cx="7273462" cy="1286713"/>
          </a:xfrm>
          <a:solidFill>
            <a:srgbClr val="005A84"/>
          </a:solidFill>
        </p:grpSpPr>
        <p:sp>
          <p:nvSpPr>
            <p:cNvPr id="4" name="Rectangle: Rounded Corners 3">
              <a:extLst>
                <a:ext uri="{FF2B5EF4-FFF2-40B4-BE49-F238E27FC236}">
                  <a16:creationId xmlns:a16="http://schemas.microsoft.com/office/drawing/2014/main" id="{B0AAC446-2007-42EA-B042-89ADC051ED65}"/>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5" name="Rectangle: Rounded Corners 4">
              <a:extLst>
                <a:ext uri="{FF2B5EF4-FFF2-40B4-BE49-F238E27FC236}">
                  <a16:creationId xmlns:a16="http://schemas.microsoft.com/office/drawing/2014/main" id="{B9A2D4DD-74E3-43B7-A087-CE0F655A50C4}"/>
                </a:ext>
              </a:extLst>
            </p:cNvPr>
            <p:cNvSpPr txBox="1"/>
            <p:nvPr/>
          </p:nvSpPr>
          <p:spPr>
            <a:xfrm>
              <a:off x="422567" y="39826"/>
              <a:ext cx="7198088" cy="121133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6500" b="0" i="0" u="none" strike="noStrike" kern="1200" cap="none" spc="0" normalizeH="0" baseline="0" noProof="0" dirty="0">
                  <a:ln>
                    <a:noFill/>
                  </a:ln>
                  <a:solidFill>
                    <a:prstClr val="white"/>
                  </a:solidFill>
                  <a:effectLst/>
                  <a:uLnTx/>
                  <a:uFillTx/>
                  <a:latin typeface="Calibri" panose="020F0502020204030204"/>
                  <a:ea typeface="+mn-ea"/>
                  <a:cs typeface="+mn-cs"/>
                </a:rPr>
                <a:t>Amplify Skills</a:t>
              </a:r>
            </a:p>
          </p:txBody>
        </p:sp>
      </p:grpSp>
    </p:spTree>
    <p:extLst>
      <p:ext uri="{BB962C8B-B14F-4D97-AF65-F5344CB8AC3E}">
        <p14:creationId xmlns:p14="http://schemas.microsoft.com/office/powerpoint/2010/main" val="34486652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icture containing drawing&#10;&#10;Description automatically generated">
            <a:extLst>
              <a:ext uri="{FF2B5EF4-FFF2-40B4-BE49-F238E27FC236}">
                <a16:creationId xmlns:a16="http://schemas.microsoft.com/office/drawing/2014/main" id="{8B046B48-979E-4646-BBE9-8E0A7C7C47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471" y="1143000"/>
            <a:ext cx="2998285" cy="1319245"/>
          </a:xfrm>
          <a:prstGeom prst="rect">
            <a:avLst/>
          </a:prstGeom>
        </p:spPr>
      </p:pic>
      <p:cxnSp>
        <p:nvCxnSpPr>
          <p:cNvPr id="16" name="Straight Connector 15">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5996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A2EC128D-5FB7-4BF6-9024-C81E6461B5C3}"/>
              </a:ext>
            </a:extLst>
          </p:cNvPr>
          <p:cNvPicPr>
            <a:picLocks noChangeAspect="1"/>
          </p:cNvPicPr>
          <p:nvPr/>
        </p:nvPicPr>
        <p:blipFill>
          <a:blip r:embed="rId4"/>
          <a:stretch>
            <a:fillRect/>
          </a:stretch>
        </p:blipFill>
        <p:spPr>
          <a:xfrm>
            <a:off x="784640" y="2847977"/>
            <a:ext cx="3544166" cy="1594874"/>
          </a:xfrm>
          <a:prstGeom prst="rect">
            <a:avLst/>
          </a:prstGeom>
        </p:spPr>
      </p:pic>
      <p:graphicFrame>
        <p:nvGraphicFramePr>
          <p:cNvPr id="8" name="Diagram 7">
            <a:extLst>
              <a:ext uri="{FF2B5EF4-FFF2-40B4-BE49-F238E27FC236}">
                <a16:creationId xmlns:a16="http://schemas.microsoft.com/office/drawing/2014/main" id="{FE473878-B23B-47CC-9FF4-90598A8E236E}"/>
              </a:ext>
            </a:extLst>
          </p:cNvPr>
          <p:cNvGraphicFramePr/>
          <p:nvPr/>
        </p:nvGraphicFramePr>
        <p:xfrm>
          <a:off x="4315953" y="1452403"/>
          <a:ext cx="4291833" cy="357234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2935760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67A5604-1D14-493D-875F-9DDA72D304BD}"/>
              </a:ext>
            </a:extLst>
          </p:cNvPr>
          <p:cNvSpPr txBox="1">
            <a:spLocks/>
          </p:cNvSpPr>
          <p:nvPr/>
        </p:nvSpPr>
        <p:spPr>
          <a:xfrm>
            <a:off x="4753695" y="903938"/>
            <a:ext cx="4284427" cy="800029"/>
          </a:xfrm>
          <a:prstGeom prst="rect">
            <a:avLst/>
          </a:prstGeom>
        </p:spPr>
        <p:txBody>
          <a:bodyPr>
            <a:normAutofit fontScale="92500"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5700" b="0" i="0" u="none" strike="noStrike" kern="1200" cap="none" spc="0" normalizeH="0" baseline="0" noProof="0" dirty="0">
                <a:ln>
                  <a:noFill/>
                </a:ln>
                <a:solidFill>
                  <a:srgbClr val="FFCB05"/>
                </a:solidFill>
                <a:effectLst/>
                <a:uLnTx/>
                <a:uFillTx/>
                <a:latin typeface="Arial" panose="020B0604020202020204" pitchFamily="34" charset="0"/>
                <a:ea typeface="+mj-ea"/>
                <a:cs typeface="Arial" panose="020B0604020202020204" pitchFamily="34" charset="0"/>
              </a:rPr>
              <a:t>Superpowers</a:t>
            </a:r>
            <a:endParaRPr kumimoji="0" lang="en-US" sz="2400" b="0" i="0" u="none" strike="noStrike" kern="1200" cap="none" spc="0" normalizeH="0" baseline="0" noProof="0" dirty="0">
              <a:ln>
                <a:noFill/>
              </a:ln>
              <a:solidFill>
                <a:srgbClr val="FFCB05"/>
              </a:solidFill>
              <a:effectLst/>
              <a:uLnTx/>
              <a:uFillTx/>
              <a:latin typeface="Arial" panose="020B0604020202020204" pitchFamily="34" charset="0"/>
              <a:ea typeface="+mj-ea"/>
              <a:cs typeface="Arial" panose="020B0604020202020204" pitchFamily="34" charset="0"/>
            </a:endParaRPr>
          </a:p>
        </p:txBody>
      </p:sp>
      <p:pic>
        <p:nvPicPr>
          <p:cNvPr id="4" name="Picture 3" descr="A picture containing drawing&#10;&#10;Description automatically generated">
            <a:extLst>
              <a:ext uri="{FF2B5EF4-FFF2-40B4-BE49-F238E27FC236}">
                <a16:creationId xmlns:a16="http://schemas.microsoft.com/office/drawing/2014/main" id="{2893AE16-E5C7-40EF-A78C-0B05D650D9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2721" y="475584"/>
            <a:ext cx="2762028" cy="1216646"/>
          </a:xfrm>
          <a:prstGeom prst="rect">
            <a:avLst/>
          </a:prstGeom>
        </p:spPr>
      </p:pic>
      <p:cxnSp>
        <p:nvCxnSpPr>
          <p:cNvPr id="7" name="Straight Connector 6">
            <a:extLst>
              <a:ext uri="{FF2B5EF4-FFF2-40B4-BE49-F238E27FC236}">
                <a16:creationId xmlns:a16="http://schemas.microsoft.com/office/drawing/2014/main" id="{89AF0E0D-137C-42E4-BCC3-A2684D3278ED}"/>
              </a:ext>
            </a:extLst>
          </p:cNvPr>
          <p:cNvCxnSpPr/>
          <p:nvPr/>
        </p:nvCxnSpPr>
        <p:spPr>
          <a:xfrm>
            <a:off x="225287" y="1720492"/>
            <a:ext cx="8634147" cy="0"/>
          </a:xfrm>
          <a:prstGeom prst="line">
            <a:avLst/>
          </a:prstGeom>
          <a:ln w="38100">
            <a:solidFill>
              <a:srgbClr val="004260"/>
            </a:solidFill>
          </a:ln>
        </p:spPr>
        <p:style>
          <a:lnRef idx="1">
            <a:schemeClr val="accent1"/>
          </a:lnRef>
          <a:fillRef idx="0">
            <a:schemeClr val="accent1"/>
          </a:fillRef>
          <a:effectRef idx="0">
            <a:schemeClr val="accent1"/>
          </a:effectRef>
          <a:fontRef idx="minor">
            <a:schemeClr val="tx1"/>
          </a:fontRef>
        </p:style>
      </p:cxnSp>
      <p:pic>
        <p:nvPicPr>
          <p:cNvPr id="6" name="Picture 5" descr="A screenshot of a cell phone&#10;&#10;Description automatically generated">
            <a:extLst>
              <a:ext uri="{FF2B5EF4-FFF2-40B4-BE49-F238E27FC236}">
                <a16:creationId xmlns:a16="http://schemas.microsoft.com/office/drawing/2014/main" id="{08EC27A5-ED2F-4A1D-8203-B0CA7A40FB3D}"/>
              </a:ext>
            </a:extLst>
          </p:cNvPr>
          <p:cNvPicPr>
            <a:picLocks noChangeAspect="1"/>
          </p:cNvPicPr>
          <p:nvPr/>
        </p:nvPicPr>
        <p:blipFill rotWithShape="1">
          <a:blip r:embed="rId4">
            <a:extLst>
              <a:ext uri="{28A0092B-C50C-407E-A947-70E740481C1C}">
                <a14:useLocalDpi xmlns:a14="http://schemas.microsoft.com/office/drawing/2010/main" val="0"/>
              </a:ext>
            </a:extLst>
          </a:blip>
          <a:srcRect t="1202" b="1"/>
          <a:stretch/>
        </p:blipFill>
        <p:spPr>
          <a:xfrm>
            <a:off x="465814" y="2487469"/>
            <a:ext cx="8153091" cy="3653274"/>
          </a:xfrm>
          <a:prstGeom prst="rect">
            <a:avLst/>
          </a:prstGeom>
        </p:spPr>
      </p:pic>
      <p:sp>
        <p:nvSpPr>
          <p:cNvPr id="8" name="Title 1">
            <a:extLst>
              <a:ext uri="{FF2B5EF4-FFF2-40B4-BE49-F238E27FC236}">
                <a16:creationId xmlns:a16="http://schemas.microsoft.com/office/drawing/2014/main" id="{E7BEC282-D50F-43B4-BB8C-6703F90E3FA7}"/>
              </a:ext>
            </a:extLst>
          </p:cNvPr>
          <p:cNvSpPr txBox="1">
            <a:spLocks/>
          </p:cNvSpPr>
          <p:nvPr/>
        </p:nvSpPr>
        <p:spPr>
          <a:xfrm>
            <a:off x="465814" y="920463"/>
            <a:ext cx="1687210" cy="800029"/>
          </a:xfrm>
          <a:prstGeom prst="rect">
            <a:avLst/>
          </a:prstGeom>
        </p:spPr>
        <p:txBody>
          <a:bodyPr>
            <a:normAutofit fontScale="92500"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5700" b="0" i="0" u="none" strike="noStrike" kern="1200" cap="none" spc="0" normalizeH="0" baseline="0" noProof="0" dirty="0">
                <a:ln>
                  <a:noFill/>
                </a:ln>
                <a:solidFill>
                  <a:srgbClr val="FFCB05"/>
                </a:solidFill>
                <a:effectLst/>
                <a:uLnTx/>
                <a:uFillTx/>
                <a:latin typeface="Arial" panose="020B0604020202020204" pitchFamily="34" charset="0"/>
                <a:ea typeface="+mj-ea"/>
                <a:cs typeface="Arial" panose="020B0604020202020204" pitchFamily="34" charset="0"/>
              </a:rPr>
              <a:t>Your</a:t>
            </a:r>
            <a:endParaRPr kumimoji="0" lang="en-US" sz="2400" b="0" i="0" u="none" strike="noStrike" kern="1200" cap="none" spc="0" normalizeH="0" baseline="0" noProof="0" dirty="0">
              <a:ln>
                <a:noFill/>
              </a:ln>
              <a:solidFill>
                <a:srgbClr val="FFCB05"/>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21581925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26361322-D594-4089-B36E-9C35662851D1}"/>
              </a:ext>
            </a:extLst>
          </p:cNvPr>
          <p:cNvPicPr>
            <a:picLocks noChangeAspect="1"/>
          </p:cNvPicPr>
          <p:nvPr/>
        </p:nvPicPr>
        <p:blipFill rotWithShape="1">
          <a:blip r:embed="rId2"/>
          <a:srcRect l="23913" r="13462" b="1"/>
          <a:stretch/>
        </p:blipFill>
        <p:spPr>
          <a:xfrm>
            <a:off x="540053" y="1821857"/>
            <a:ext cx="8105074" cy="3656153"/>
          </a:xfrm>
          <a:prstGeom prst="rect">
            <a:avLst/>
          </a:prstGeom>
        </p:spPr>
      </p:pic>
      <p:sp>
        <p:nvSpPr>
          <p:cNvPr id="9" name="Right Triangle 8">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picture containing drawing&#10;&#10;Description automatically generated">
            <a:extLst>
              <a:ext uri="{FF2B5EF4-FFF2-40B4-BE49-F238E27FC236}">
                <a16:creationId xmlns:a16="http://schemas.microsoft.com/office/drawing/2014/main" id="{9A43BAD4-8D79-4E8D-B47B-4BF0C018858E}"/>
              </a:ext>
            </a:extLst>
          </p:cNvPr>
          <p:cNvPicPr>
            <a:picLocks noChangeAspect="1"/>
          </p:cNvPicPr>
          <p:nvPr/>
        </p:nvPicPr>
        <p:blipFill rotWithShape="1">
          <a:blip r:embed="rId3">
            <a:extLst>
              <a:ext uri="{28A0092B-C50C-407E-A947-70E740481C1C}">
                <a14:useLocalDpi xmlns:a14="http://schemas.microsoft.com/office/drawing/2010/main" val="0"/>
              </a:ext>
            </a:extLst>
          </a:blip>
          <a:srcRect t="1" b="6306"/>
          <a:stretch/>
        </p:blipFill>
        <p:spPr>
          <a:xfrm>
            <a:off x="4009939" y="5056035"/>
            <a:ext cx="2650921" cy="1094066"/>
          </a:xfrm>
          <a:prstGeom prst="rect">
            <a:avLst/>
          </a:prstGeom>
        </p:spPr>
      </p:pic>
      <p:grpSp>
        <p:nvGrpSpPr>
          <p:cNvPr id="8" name="Group 7">
            <a:extLst>
              <a:ext uri="{FF2B5EF4-FFF2-40B4-BE49-F238E27FC236}">
                <a16:creationId xmlns:a16="http://schemas.microsoft.com/office/drawing/2014/main" id="{6E21D776-0C23-49DD-92CF-049E147A7155}"/>
              </a:ext>
            </a:extLst>
          </p:cNvPr>
          <p:cNvGrpSpPr/>
          <p:nvPr/>
        </p:nvGrpSpPr>
        <p:grpSpPr>
          <a:xfrm>
            <a:off x="0" y="456971"/>
            <a:ext cx="9144000" cy="1286713"/>
            <a:chOff x="384880" y="2139"/>
            <a:chExt cx="7273462" cy="1286713"/>
          </a:xfrm>
          <a:solidFill>
            <a:srgbClr val="005A84"/>
          </a:solidFill>
        </p:grpSpPr>
        <p:sp>
          <p:nvSpPr>
            <p:cNvPr id="10" name="Rectangle: Rounded Corners 9">
              <a:extLst>
                <a:ext uri="{FF2B5EF4-FFF2-40B4-BE49-F238E27FC236}">
                  <a16:creationId xmlns:a16="http://schemas.microsoft.com/office/drawing/2014/main" id="{195D3747-194B-48DB-BC36-A30175A073BE}"/>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2" name="Rectangle: Rounded Corners 4">
              <a:extLst>
                <a:ext uri="{FF2B5EF4-FFF2-40B4-BE49-F238E27FC236}">
                  <a16:creationId xmlns:a16="http://schemas.microsoft.com/office/drawing/2014/main" id="{FD78D6A4-4CF4-4B03-A792-787BBB1A43BD}"/>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Community Strengths</a:t>
              </a:r>
            </a:p>
          </p:txBody>
        </p:sp>
      </p:grpSp>
    </p:spTree>
    <p:extLst>
      <p:ext uri="{BB962C8B-B14F-4D97-AF65-F5344CB8AC3E}">
        <p14:creationId xmlns:p14="http://schemas.microsoft.com/office/powerpoint/2010/main" val="2065124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02AE81-FCDF-4D32-B4E5-528B240E6AE0}"/>
              </a:ext>
            </a:extLst>
          </p:cNvPr>
          <p:cNvPicPr>
            <a:picLocks noChangeAspect="1"/>
          </p:cNvPicPr>
          <p:nvPr/>
        </p:nvPicPr>
        <p:blipFill>
          <a:blip r:embed="rId3">
            <a:alphaModFix amt="85000"/>
            <a:extLst>
              <a:ext uri="{837473B0-CC2E-450A-ABE3-18F120FF3D39}">
                <a1611:picAttrSrcUrl xmlns:a1611="http://schemas.microsoft.com/office/drawing/2016/11/main" r:id="rId4"/>
              </a:ext>
            </a:extLst>
          </a:blip>
          <a:stretch>
            <a:fillRect/>
          </a:stretch>
        </p:blipFill>
        <p:spPr>
          <a:xfrm>
            <a:off x="333974" y="1557281"/>
            <a:ext cx="1506267" cy="952714"/>
          </a:xfrm>
          <a:prstGeom prst="rect">
            <a:avLst/>
          </a:prstGeom>
        </p:spPr>
      </p:pic>
      <p:sp>
        <p:nvSpPr>
          <p:cNvPr id="7" name="Rectangle 6">
            <a:extLst>
              <a:ext uri="{FF2B5EF4-FFF2-40B4-BE49-F238E27FC236}">
                <a16:creationId xmlns:a16="http://schemas.microsoft.com/office/drawing/2014/main" id="{E30A1DDA-D7CC-4548-8E56-665A34515920}"/>
              </a:ext>
            </a:extLst>
          </p:cNvPr>
          <p:cNvSpPr/>
          <p:nvPr/>
        </p:nvSpPr>
        <p:spPr>
          <a:xfrm>
            <a:off x="0" y="139"/>
            <a:ext cx="9144000" cy="5733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66"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A3EA78A-29E3-4F36-BE1F-181AC75B8367}"/>
              </a:ext>
            </a:extLst>
          </p:cNvPr>
          <p:cNvSpPr/>
          <p:nvPr/>
        </p:nvSpPr>
        <p:spPr>
          <a:xfrm>
            <a:off x="1706960" y="1710473"/>
            <a:ext cx="7120347"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422"/>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Competence + Confidence </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a:ln>
                  <a:noFill/>
                </a:ln>
                <a:solidFill>
                  <a:srgbClr val="70AD47"/>
                </a:solidFill>
                <a:effectLst/>
                <a:uLnTx/>
                <a:uFillTx/>
                <a:latin typeface="Calibri" panose="020F0502020204030204"/>
                <a:ea typeface="+mn-ea"/>
                <a:cs typeface="+mn-cs"/>
              </a:rPr>
              <a:t>Action</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1" name="Rectangle 10">
            <a:extLst>
              <a:ext uri="{FF2B5EF4-FFF2-40B4-BE49-F238E27FC236}">
                <a16:creationId xmlns:a16="http://schemas.microsoft.com/office/drawing/2014/main" id="{9CC28FDB-D645-472B-AA01-FA433F4296F9}"/>
              </a:ext>
            </a:extLst>
          </p:cNvPr>
          <p:cNvSpPr/>
          <p:nvPr/>
        </p:nvSpPr>
        <p:spPr>
          <a:xfrm>
            <a:off x="501224" y="4714001"/>
            <a:ext cx="7888633" cy="707886"/>
          </a:xfrm>
          <a:custGeom>
            <a:avLst/>
            <a:gdLst>
              <a:gd name="connsiteX0" fmla="*/ 0 w 7888633"/>
              <a:gd name="connsiteY0" fmla="*/ 0 h 707886"/>
              <a:gd name="connsiteX1" fmla="*/ 484587 w 7888633"/>
              <a:gd name="connsiteY1" fmla="*/ 0 h 707886"/>
              <a:gd name="connsiteX2" fmla="*/ 811402 w 7888633"/>
              <a:gd name="connsiteY2" fmla="*/ 0 h 707886"/>
              <a:gd name="connsiteX3" fmla="*/ 1532649 w 7888633"/>
              <a:gd name="connsiteY3" fmla="*/ 0 h 707886"/>
              <a:gd name="connsiteX4" fmla="*/ 2017236 w 7888633"/>
              <a:gd name="connsiteY4" fmla="*/ 0 h 707886"/>
              <a:gd name="connsiteX5" fmla="*/ 2501824 w 7888633"/>
              <a:gd name="connsiteY5" fmla="*/ 0 h 707886"/>
              <a:gd name="connsiteX6" fmla="*/ 3223070 w 7888633"/>
              <a:gd name="connsiteY6" fmla="*/ 0 h 707886"/>
              <a:gd name="connsiteX7" fmla="*/ 3628771 w 7888633"/>
              <a:gd name="connsiteY7" fmla="*/ 0 h 707886"/>
              <a:gd name="connsiteX8" fmla="*/ 4350018 w 7888633"/>
              <a:gd name="connsiteY8" fmla="*/ 0 h 707886"/>
              <a:gd name="connsiteX9" fmla="*/ 5071264 w 7888633"/>
              <a:gd name="connsiteY9" fmla="*/ 0 h 707886"/>
              <a:gd name="connsiteX10" fmla="*/ 5634738 w 7888633"/>
              <a:gd name="connsiteY10" fmla="*/ 0 h 707886"/>
              <a:gd name="connsiteX11" fmla="*/ 6355984 w 7888633"/>
              <a:gd name="connsiteY11" fmla="*/ 0 h 707886"/>
              <a:gd name="connsiteX12" fmla="*/ 6840572 w 7888633"/>
              <a:gd name="connsiteY12" fmla="*/ 0 h 707886"/>
              <a:gd name="connsiteX13" fmla="*/ 7325159 w 7888633"/>
              <a:gd name="connsiteY13" fmla="*/ 0 h 707886"/>
              <a:gd name="connsiteX14" fmla="*/ 7888633 w 7888633"/>
              <a:gd name="connsiteY14" fmla="*/ 0 h 707886"/>
              <a:gd name="connsiteX15" fmla="*/ 7888633 w 7888633"/>
              <a:gd name="connsiteY15" fmla="*/ 346864 h 707886"/>
              <a:gd name="connsiteX16" fmla="*/ 7888633 w 7888633"/>
              <a:gd name="connsiteY16" fmla="*/ 707886 h 707886"/>
              <a:gd name="connsiteX17" fmla="*/ 7246273 w 7888633"/>
              <a:gd name="connsiteY17" fmla="*/ 707886 h 707886"/>
              <a:gd name="connsiteX18" fmla="*/ 6682799 w 7888633"/>
              <a:gd name="connsiteY18" fmla="*/ 707886 h 707886"/>
              <a:gd name="connsiteX19" fmla="*/ 6355984 w 7888633"/>
              <a:gd name="connsiteY19" fmla="*/ 707886 h 707886"/>
              <a:gd name="connsiteX20" fmla="*/ 5950283 w 7888633"/>
              <a:gd name="connsiteY20" fmla="*/ 707886 h 707886"/>
              <a:gd name="connsiteX21" fmla="*/ 5229037 w 7888633"/>
              <a:gd name="connsiteY21" fmla="*/ 707886 h 707886"/>
              <a:gd name="connsiteX22" fmla="*/ 4665563 w 7888633"/>
              <a:gd name="connsiteY22" fmla="*/ 707886 h 707886"/>
              <a:gd name="connsiteX23" fmla="*/ 4259862 w 7888633"/>
              <a:gd name="connsiteY23" fmla="*/ 707886 h 707886"/>
              <a:gd name="connsiteX24" fmla="*/ 3696388 w 7888633"/>
              <a:gd name="connsiteY24" fmla="*/ 707886 h 707886"/>
              <a:gd name="connsiteX25" fmla="*/ 3369573 w 7888633"/>
              <a:gd name="connsiteY25" fmla="*/ 707886 h 707886"/>
              <a:gd name="connsiteX26" fmla="*/ 3042758 w 7888633"/>
              <a:gd name="connsiteY26" fmla="*/ 707886 h 707886"/>
              <a:gd name="connsiteX27" fmla="*/ 2479285 w 7888633"/>
              <a:gd name="connsiteY27" fmla="*/ 707886 h 707886"/>
              <a:gd name="connsiteX28" fmla="*/ 2073584 w 7888633"/>
              <a:gd name="connsiteY28" fmla="*/ 707886 h 707886"/>
              <a:gd name="connsiteX29" fmla="*/ 1431223 w 7888633"/>
              <a:gd name="connsiteY29" fmla="*/ 707886 h 707886"/>
              <a:gd name="connsiteX30" fmla="*/ 1025522 w 7888633"/>
              <a:gd name="connsiteY30" fmla="*/ 707886 h 707886"/>
              <a:gd name="connsiteX31" fmla="*/ 0 w 7888633"/>
              <a:gd name="connsiteY31" fmla="*/ 707886 h 707886"/>
              <a:gd name="connsiteX32" fmla="*/ 0 w 7888633"/>
              <a:gd name="connsiteY32" fmla="*/ 375180 h 707886"/>
              <a:gd name="connsiteX33" fmla="*/ 0 w 7888633"/>
              <a:gd name="connsiteY33" fmla="*/ 0 h 707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888633" h="707886" extrusionOk="0">
                <a:moveTo>
                  <a:pt x="0" y="0"/>
                </a:moveTo>
                <a:cubicBezTo>
                  <a:pt x="219290" y="-12803"/>
                  <a:pt x="250428" y="36178"/>
                  <a:pt x="484587" y="0"/>
                </a:cubicBezTo>
                <a:cubicBezTo>
                  <a:pt x="718746" y="-36178"/>
                  <a:pt x="718145" y="26069"/>
                  <a:pt x="811402" y="0"/>
                </a:cubicBezTo>
                <a:cubicBezTo>
                  <a:pt x="904660" y="-26069"/>
                  <a:pt x="1249968" y="50792"/>
                  <a:pt x="1532649" y="0"/>
                </a:cubicBezTo>
                <a:cubicBezTo>
                  <a:pt x="1815330" y="-50792"/>
                  <a:pt x="1859081" y="48282"/>
                  <a:pt x="2017236" y="0"/>
                </a:cubicBezTo>
                <a:cubicBezTo>
                  <a:pt x="2175391" y="-48282"/>
                  <a:pt x="2360815" y="5221"/>
                  <a:pt x="2501824" y="0"/>
                </a:cubicBezTo>
                <a:cubicBezTo>
                  <a:pt x="2642833" y="-5221"/>
                  <a:pt x="2951720" y="17677"/>
                  <a:pt x="3223070" y="0"/>
                </a:cubicBezTo>
                <a:cubicBezTo>
                  <a:pt x="3494420" y="-17677"/>
                  <a:pt x="3483837" y="23723"/>
                  <a:pt x="3628771" y="0"/>
                </a:cubicBezTo>
                <a:cubicBezTo>
                  <a:pt x="3773705" y="-23723"/>
                  <a:pt x="4067529" y="61886"/>
                  <a:pt x="4350018" y="0"/>
                </a:cubicBezTo>
                <a:cubicBezTo>
                  <a:pt x="4632507" y="-61886"/>
                  <a:pt x="4913777" y="59179"/>
                  <a:pt x="5071264" y="0"/>
                </a:cubicBezTo>
                <a:cubicBezTo>
                  <a:pt x="5228751" y="-59179"/>
                  <a:pt x="5448731" y="26011"/>
                  <a:pt x="5634738" y="0"/>
                </a:cubicBezTo>
                <a:cubicBezTo>
                  <a:pt x="5820745" y="-26011"/>
                  <a:pt x="6210663" y="20412"/>
                  <a:pt x="6355984" y="0"/>
                </a:cubicBezTo>
                <a:cubicBezTo>
                  <a:pt x="6501305" y="-20412"/>
                  <a:pt x="6617947" y="27576"/>
                  <a:pt x="6840572" y="0"/>
                </a:cubicBezTo>
                <a:cubicBezTo>
                  <a:pt x="7063197" y="-27576"/>
                  <a:pt x="7223381" y="31149"/>
                  <a:pt x="7325159" y="0"/>
                </a:cubicBezTo>
                <a:cubicBezTo>
                  <a:pt x="7426937" y="-31149"/>
                  <a:pt x="7767020" y="58785"/>
                  <a:pt x="7888633" y="0"/>
                </a:cubicBezTo>
                <a:cubicBezTo>
                  <a:pt x="7898724" y="165620"/>
                  <a:pt x="7871704" y="238179"/>
                  <a:pt x="7888633" y="346864"/>
                </a:cubicBezTo>
                <a:cubicBezTo>
                  <a:pt x="7905562" y="455549"/>
                  <a:pt x="7865608" y="587594"/>
                  <a:pt x="7888633" y="707886"/>
                </a:cubicBezTo>
                <a:cubicBezTo>
                  <a:pt x="7739666" y="739707"/>
                  <a:pt x="7445172" y="653024"/>
                  <a:pt x="7246273" y="707886"/>
                </a:cubicBezTo>
                <a:cubicBezTo>
                  <a:pt x="7047374" y="762748"/>
                  <a:pt x="6896058" y="666844"/>
                  <a:pt x="6682799" y="707886"/>
                </a:cubicBezTo>
                <a:cubicBezTo>
                  <a:pt x="6469540" y="748928"/>
                  <a:pt x="6461129" y="681156"/>
                  <a:pt x="6355984" y="707886"/>
                </a:cubicBezTo>
                <a:cubicBezTo>
                  <a:pt x="6250839" y="734616"/>
                  <a:pt x="6129524" y="690525"/>
                  <a:pt x="5950283" y="707886"/>
                </a:cubicBezTo>
                <a:cubicBezTo>
                  <a:pt x="5771042" y="725247"/>
                  <a:pt x="5522216" y="627262"/>
                  <a:pt x="5229037" y="707886"/>
                </a:cubicBezTo>
                <a:cubicBezTo>
                  <a:pt x="4935858" y="788510"/>
                  <a:pt x="4845606" y="688710"/>
                  <a:pt x="4665563" y="707886"/>
                </a:cubicBezTo>
                <a:cubicBezTo>
                  <a:pt x="4485520" y="727062"/>
                  <a:pt x="4349251" y="670826"/>
                  <a:pt x="4259862" y="707886"/>
                </a:cubicBezTo>
                <a:cubicBezTo>
                  <a:pt x="4170473" y="744946"/>
                  <a:pt x="3846127" y="663719"/>
                  <a:pt x="3696388" y="707886"/>
                </a:cubicBezTo>
                <a:cubicBezTo>
                  <a:pt x="3546649" y="752053"/>
                  <a:pt x="3500342" y="694303"/>
                  <a:pt x="3369573" y="707886"/>
                </a:cubicBezTo>
                <a:cubicBezTo>
                  <a:pt x="3238805" y="721469"/>
                  <a:pt x="3169107" y="672520"/>
                  <a:pt x="3042758" y="707886"/>
                </a:cubicBezTo>
                <a:cubicBezTo>
                  <a:pt x="2916409" y="743252"/>
                  <a:pt x="2693157" y="684113"/>
                  <a:pt x="2479285" y="707886"/>
                </a:cubicBezTo>
                <a:cubicBezTo>
                  <a:pt x="2265413" y="731659"/>
                  <a:pt x="2154834" y="669385"/>
                  <a:pt x="2073584" y="707886"/>
                </a:cubicBezTo>
                <a:cubicBezTo>
                  <a:pt x="1992334" y="746387"/>
                  <a:pt x="1687181" y="645094"/>
                  <a:pt x="1431223" y="707886"/>
                </a:cubicBezTo>
                <a:cubicBezTo>
                  <a:pt x="1175265" y="770678"/>
                  <a:pt x="1195783" y="663686"/>
                  <a:pt x="1025522" y="707886"/>
                </a:cubicBezTo>
                <a:cubicBezTo>
                  <a:pt x="855261" y="752086"/>
                  <a:pt x="450274" y="612476"/>
                  <a:pt x="0" y="707886"/>
                </a:cubicBezTo>
                <a:cubicBezTo>
                  <a:pt x="-37100" y="544759"/>
                  <a:pt x="34170" y="531787"/>
                  <a:pt x="0" y="375180"/>
                </a:cubicBezTo>
                <a:cubicBezTo>
                  <a:pt x="-34170" y="218573"/>
                  <a:pt x="22345" y="184009"/>
                  <a:pt x="0" y="0"/>
                </a:cubicBezTo>
                <a:close/>
              </a:path>
            </a:pathLst>
          </a:custGeom>
          <a:noFill/>
          <a:ln w="38100">
            <a:solidFill>
              <a:schemeClr val="accent6"/>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none">
            <a:spAutoFit/>
          </a:bodyPr>
          <a:lstStyle/>
          <a:p>
            <a:pPr marL="0" marR="0" lvl="0" indent="0" algn="ctr" defTabSz="914400" rtl="0" eaLnBrk="1" fontAlgn="auto" latinLnBrk="0" hangingPunct="1">
              <a:lnSpc>
                <a:spcPct val="100000"/>
              </a:lnSpc>
              <a:spcBef>
                <a:spcPts val="0"/>
              </a:spcBef>
              <a:spcAft>
                <a:spcPts val="422"/>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Competence + </a:t>
            </a:r>
            <a:r>
              <a:rPr kumimoji="0" lang="en-US" sz="4000" b="1" i="0" u="none" strike="noStrike" kern="1200" cap="none" spc="0" normalizeH="0" baseline="0" noProof="0" dirty="0">
                <a:ln>
                  <a:noFill/>
                </a:ln>
                <a:solidFill>
                  <a:srgbClr val="70AD47"/>
                </a:solidFill>
                <a:effectLst/>
                <a:uLnTx/>
                <a:uFillTx/>
                <a:latin typeface="Calibri" panose="020F0502020204030204"/>
                <a:ea typeface="+mn-ea"/>
                <a:cs typeface="+mn-cs"/>
              </a:rPr>
              <a:t>Action</a:t>
            </a: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a:t>
            </a: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 Confidence </a:t>
            </a:r>
          </a:p>
        </p:txBody>
      </p:sp>
      <p:sp>
        <p:nvSpPr>
          <p:cNvPr id="17" name="Rectangle 16">
            <a:extLst>
              <a:ext uri="{FF2B5EF4-FFF2-40B4-BE49-F238E27FC236}">
                <a16:creationId xmlns:a16="http://schemas.microsoft.com/office/drawing/2014/main" id="{4D776E66-B587-4330-9B6F-CA5676522459}"/>
              </a:ext>
            </a:extLst>
          </p:cNvPr>
          <p:cNvSpPr/>
          <p:nvPr/>
        </p:nvSpPr>
        <p:spPr>
          <a:xfrm>
            <a:off x="336826" y="5971713"/>
            <a:ext cx="8053031"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Kay, K., &amp; Shipman, C. (2014). </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The Confidence Code: The 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cience</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and Art of Self-Assurance--What Women 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hould</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Know</a:t>
            </a: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Mohr, Tara. (2014). </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Playing Big: Find Your Voice, Your Mission, Your Message</a:t>
            </a:r>
            <a:endParaRPr kumimoji="0" lang="en-US" sz="7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20407F5-B4AA-4094-B439-9DD8A7D9EFE5}"/>
              </a:ext>
            </a:extLst>
          </p:cNvPr>
          <p:cNvSpPr/>
          <p:nvPr/>
        </p:nvSpPr>
        <p:spPr>
          <a:xfrm>
            <a:off x="336826" y="702458"/>
            <a:ext cx="5106911" cy="76944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422"/>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The Confidence Myth</a:t>
            </a:r>
          </a:p>
        </p:txBody>
      </p:sp>
      <p:sp>
        <p:nvSpPr>
          <p:cNvPr id="12" name="TextBox 11">
            <a:extLst>
              <a:ext uri="{FF2B5EF4-FFF2-40B4-BE49-F238E27FC236}">
                <a16:creationId xmlns:a16="http://schemas.microsoft.com/office/drawing/2014/main" id="{04DBD0A3-CF05-4F01-BA3B-6315747FD5B5}"/>
              </a:ext>
            </a:extLst>
          </p:cNvPr>
          <p:cNvSpPr txBox="1"/>
          <p:nvPr/>
        </p:nvSpPr>
        <p:spPr>
          <a:xfrm>
            <a:off x="1978667" y="2319806"/>
            <a:ext cx="5926526" cy="181588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This Before That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Endless Polishing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Designing at the Whiteboard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Evermore Education</a:t>
            </a:r>
          </a:p>
        </p:txBody>
      </p:sp>
    </p:spTree>
    <p:extLst>
      <p:ext uri="{BB962C8B-B14F-4D97-AF65-F5344CB8AC3E}">
        <p14:creationId xmlns:p14="http://schemas.microsoft.com/office/powerpoint/2010/main" val="3537367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p:bld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B59E3458-7FC3-4954-86FF-E81AECA3B1F3}"/>
              </a:ext>
            </a:extLst>
          </p:cNvPr>
          <p:cNvGraphicFramePr/>
          <p:nvPr/>
        </p:nvGraphicFramePr>
        <p:xfrm>
          <a:off x="1204510" y="2078182"/>
          <a:ext cx="6734979" cy="42210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oup 6">
            <a:extLst>
              <a:ext uri="{FF2B5EF4-FFF2-40B4-BE49-F238E27FC236}">
                <a16:creationId xmlns:a16="http://schemas.microsoft.com/office/drawing/2014/main" id="{C581AF0D-C894-4999-84C1-5507F840CB17}"/>
              </a:ext>
            </a:extLst>
          </p:cNvPr>
          <p:cNvGrpSpPr/>
          <p:nvPr/>
        </p:nvGrpSpPr>
        <p:grpSpPr>
          <a:xfrm>
            <a:off x="0" y="365202"/>
            <a:ext cx="9144000" cy="1286713"/>
            <a:chOff x="384880" y="2139"/>
            <a:chExt cx="7273462" cy="1286713"/>
          </a:xfrm>
          <a:solidFill>
            <a:srgbClr val="005A84"/>
          </a:solidFill>
        </p:grpSpPr>
        <p:sp>
          <p:nvSpPr>
            <p:cNvPr id="8" name="Rectangle: Rounded Corners 7">
              <a:extLst>
                <a:ext uri="{FF2B5EF4-FFF2-40B4-BE49-F238E27FC236}">
                  <a16:creationId xmlns:a16="http://schemas.microsoft.com/office/drawing/2014/main" id="{9858CBEB-D90B-41B6-A6B8-2A37DA31903B}"/>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9" name="Rectangle: Rounded Corners 4">
              <a:extLst>
                <a:ext uri="{FF2B5EF4-FFF2-40B4-BE49-F238E27FC236}">
                  <a16:creationId xmlns:a16="http://schemas.microsoft.com/office/drawing/2014/main" id="{A98F8342-FB2D-4766-80BB-418E16F35103}"/>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Confidence Continuum</a:t>
              </a:r>
            </a:p>
          </p:txBody>
        </p:sp>
      </p:grpSp>
    </p:spTree>
    <p:extLst>
      <p:ext uri="{BB962C8B-B14F-4D97-AF65-F5344CB8AC3E}">
        <p14:creationId xmlns:p14="http://schemas.microsoft.com/office/powerpoint/2010/main" val="30055068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1" name="Diagram 10">
            <a:extLst>
              <a:ext uri="{FF2B5EF4-FFF2-40B4-BE49-F238E27FC236}">
                <a16:creationId xmlns:a16="http://schemas.microsoft.com/office/drawing/2014/main" id="{253AE7B1-F1DF-47E5-8A24-2CBDA6EBF1DC}"/>
              </a:ext>
            </a:extLst>
          </p:cNvPr>
          <p:cNvGraphicFramePr/>
          <p:nvPr/>
        </p:nvGraphicFramePr>
        <p:xfrm>
          <a:off x="0" y="1385180"/>
          <a:ext cx="8909108" cy="46337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itle 1">
            <a:extLst>
              <a:ext uri="{FF2B5EF4-FFF2-40B4-BE49-F238E27FC236}">
                <a16:creationId xmlns:a16="http://schemas.microsoft.com/office/drawing/2014/main" id="{42221D66-5D72-4581-9D62-1B785B7A9829}"/>
              </a:ext>
            </a:extLst>
          </p:cNvPr>
          <p:cNvSpPr txBox="1">
            <a:spLocks/>
          </p:cNvSpPr>
          <p:nvPr/>
        </p:nvSpPr>
        <p:spPr>
          <a:xfrm>
            <a:off x="402148" y="1022037"/>
            <a:ext cx="7886700" cy="994172"/>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j-ea"/>
                <a:cs typeface="+mj-cs"/>
              </a:rPr>
              <a:t>From Inclusion to Belonging</a:t>
            </a:r>
          </a:p>
        </p:txBody>
      </p:sp>
    </p:spTree>
    <p:extLst>
      <p:ext uri="{BB962C8B-B14F-4D97-AF65-F5344CB8AC3E}">
        <p14:creationId xmlns:p14="http://schemas.microsoft.com/office/powerpoint/2010/main" val="15529914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A5A07-5EB6-4E8C-8A33-1AB8224876E2}"/>
              </a:ext>
            </a:extLst>
          </p:cNvPr>
          <p:cNvSpPr>
            <a:spLocks noGrp="1"/>
          </p:cNvSpPr>
          <p:nvPr>
            <p:ph type="title"/>
          </p:nvPr>
        </p:nvSpPr>
        <p:spPr>
          <a:xfrm>
            <a:off x="360758" y="3752849"/>
            <a:ext cx="9797849" cy="2452687"/>
          </a:xfrm>
        </p:spPr>
        <p:txBody>
          <a:bodyPr anchor="ctr">
            <a:normAutofit/>
          </a:bodyPr>
          <a:lstStyle/>
          <a:p>
            <a:r>
              <a:rPr lang="en-US" sz="4000" dirty="0"/>
              <a:t>Creating Change through Community</a:t>
            </a:r>
          </a:p>
        </p:txBody>
      </p:sp>
      <p:pic>
        <p:nvPicPr>
          <p:cNvPr id="9" name="Picture 8">
            <a:extLst>
              <a:ext uri="{FF2B5EF4-FFF2-40B4-BE49-F238E27FC236}">
                <a16:creationId xmlns:a16="http://schemas.microsoft.com/office/drawing/2014/main" id="{3D2BAB3E-4F7A-4CFF-AFB4-F296F0446C1B}"/>
              </a:ext>
            </a:extLst>
          </p:cNvPr>
          <p:cNvPicPr>
            <a:picLocks noChangeAspect="1"/>
          </p:cNvPicPr>
          <p:nvPr/>
        </p:nvPicPr>
        <p:blipFill rotWithShape="1">
          <a:blip r:embed="rId3"/>
          <a:srcRect t="6680" b="7436"/>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Tree>
    <p:extLst>
      <p:ext uri="{BB962C8B-B14F-4D97-AF65-F5344CB8AC3E}">
        <p14:creationId xmlns:p14="http://schemas.microsoft.com/office/powerpoint/2010/main" val="200735737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FolderType xmlns="05f3f652-0591-4508-859d-026c37258768" xsi:nil="true"/>
    <Owner xmlns="05f3f652-0591-4508-859d-026c37258768">
      <UserInfo>
        <DisplayName/>
        <AccountId xsi:nil="true"/>
        <AccountType/>
      </UserInfo>
    </Owner>
    <Teachers xmlns="05f3f652-0591-4508-859d-026c37258768">
      <UserInfo>
        <DisplayName/>
        <AccountId xsi:nil="true"/>
        <AccountType/>
      </UserInfo>
    </Teachers>
    <Is_Collaboration_Space_Locked xmlns="05f3f652-0591-4508-859d-026c37258768" xsi:nil="true"/>
    <TeamsChannelId xmlns="05f3f652-0591-4508-859d-026c37258768" xsi:nil="true"/>
    <IsNotebookLocked xmlns="05f3f652-0591-4508-859d-026c37258768" xsi:nil="true"/>
    <NotebookType xmlns="05f3f652-0591-4508-859d-026c37258768" xsi:nil="true"/>
    <Students xmlns="05f3f652-0591-4508-859d-026c37258768">
      <UserInfo>
        <DisplayName/>
        <AccountId xsi:nil="true"/>
        <AccountType/>
      </UserInfo>
    </Students>
    <Math_Settings xmlns="05f3f652-0591-4508-859d-026c37258768" xsi:nil="true"/>
    <DefaultSectionNames xmlns="05f3f652-0591-4508-859d-026c37258768" xsi:nil="true"/>
    <Distribution_Groups xmlns="05f3f652-0591-4508-859d-026c37258768" xsi:nil="true"/>
    <Self_Registration_Enabled xmlns="05f3f652-0591-4508-859d-026c37258768" xsi:nil="true"/>
    <AppVersion xmlns="05f3f652-0591-4508-859d-026c37258768" xsi:nil="true"/>
    <Student_Groups xmlns="05f3f652-0591-4508-859d-026c37258768">
      <UserInfo>
        <DisplayName/>
        <AccountId xsi:nil="true"/>
        <AccountType/>
      </UserInfo>
    </Student_Groups>
    <Has_Leaders_Only_SectionGroup xmlns="05f3f652-0591-4508-859d-026c37258768" xsi:nil="true"/>
    <LMS_Mappings xmlns="05f3f652-0591-4508-859d-026c37258768" xsi:nil="true"/>
    <Invited_Teachers xmlns="05f3f652-0591-4508-859d-026c37258768" xsi:nil="true"/>
    <Invited_Leaders xmlns="05f3f652-0591-4508-859d-026c37258768" xsi:nil="true"/>
    <CultureName xmlns="05f3f652-0591-4508-859d-026c37258768" xsi:nil="true"/>
    <Leaders xmlns="05f3f652-0591-4508-859d-026c37258768">
      <UserInfo>
        <DisplayName/>
        <AccountId xsi:nil="true"/>
        <AccountType/>
      </UserInfo>
    </Leaders>
    <Templates xmlns="05f3f652-0591-4508-859d-026c37258768" xsi:nil="true"/>
    <Has_Teacher_Only_SectionGroup xmlns="05f3f652-0591-4508-859d-026c37258768" xsi:nil="true"/>
    <Members xmlns="05f3f652-0591-4508-859d-026c37258768">
      <UserInfo>
        <DisplayName/>
        <AccountId xsi:nil="true"/>
        <AccountType/>
      </UserInfo>
    </Members>
    <Member_Groups xmlns="05f3f652-0591-4508-859d-026c37258768">
      <UserInfo>
        <DisplayName/>
        <AccountId xsi:nil="true"/>
        <AccountType/>
      </UserInfo>
    </Member_Groups>
    <Invited_Members xmlns="05f3f652-0591-4508-859d-026c37258768" xsi:nil="true"/>
    <Invited_Students xmlns="05f3f652-0591-4508-859d-026c3725876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46E82EBB764924A81D7C40BAEEA8AA4" ma:contentTypeVersion="38" ma:contentTypeDescription="Create a new document." ma:contentTypeScope="" ma:versionID="3b2232b157bc773aa101008ff85bb7be">
  <xsd:schema xmlns:xsd="http://www.w3.org/2001/XMLSchema" xmlns:xs="http://www.w3.org/2001/XMLSchema" xmlns:p="http://schemas.microsoft.com/office/2006/metadata/properties" xmlns:ns3="05f3f652-0591-4508-859d-026c37258768" xmlns:ns4="63f99d98-05c5-4b60-bada-d289f0b0228d" targetNamespace="http://schemas.microsoft.com/office/2006/metadata/properties" ma:root="true" ma:fieldsID="9251e004bfad927936cc6999cf9a522e" ns3:_="" ns4:_="">
    <xsd:import namespace="05f3f652-0591-4508-859d-026c37258768"/>
    <xsd:import namespace="63f99d98-05c5-4b60-bada-d289f0b0228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NotebookType" minOccurs="0"/>
                <xsd:element ref="ns3:FolderType" minOccurs="0"/>
                <xsd:element ref="ns3:CultureName" minOccurs="0"/>
                <xsd:element ref="ns3:AppVersion" minOccurs="0"/>
                <xsd:element ref="ns3:TeamsChannelId" minOccurs="0"/>
                <xsd:element ref="ns3:Owner" minOccurs="0"/>
                <xsd:element ref="ns3:Math_Settings" minOccurs="0"/>
                <xsd:element ref="ns3:DefaultSectionNames" minOccurs="0"/>
                <xsd:element ref="ns3:Templates" minOccurs="0"/>
                <xsd:element ref="ns3:Teachers" minOccurs="0"/>
                <xsd:element ref="ns3:Students" minOccurs="0"/>
                <xsd:element ref="ns3:Student_Groups" minOccurs="0"/>
                <xsd:element ref="ns3:Distribution_Groups" minOccurs="0"/>
                <xsd:element ref="ns3:LMS_Mapping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3:IsNotebookLocked" minOccurs="0"/>
                <xsd:element ref="ns3:Leaders" minOccurs="0"/>
                <xsd:element ref="ns3:Members" minOccurs="0"/>
                <xsd:element ref="ns3:Member_Groups" minOccurs="0"/>
                <xsd:element ref="ns3:Invited_Leaders" minOccurs="0"/>
                <xsd:element ref="ns3:Invited_Members" minOccurs="0"/>
                <xsd:element ref="ns3:Has_Leaders_Only_SectionGroup"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f3f652-0591-4508-859d-026c372587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NotebookType" ma:index="13" nillable="true" ma:displayName="Notebook Type" ma:internalName="NotebookType">
      <xsd:simpleType>
        <xsd:restriction base="dms:Text"/>
      </xsd:simpleType>
    </xsd:element>
    <xsd:element name="FolderType" ma:index="14" nillable="true" ma:displayName="Folder Type" ma:internalName="FolderType">
      <xsd:simpleType>
        <xsd:restriction base="dms:Text"/>
      </xsd:simpleType>
    </xsd:element>
    <xsd:element name="CultureName" ma:index="15" nillable="true" ma:displayName="Culture Name" ma:internalName="CultureName">
      <xsd:simpleType>
        <xsd:restriction base="dms:Text"/>
      </xsd:simpleType>
    </xsd:element>
    <xsd:element name="AppVersion" ma:index="16" nillable="true" ma:displayName="App Version" ma:internalName="AppVersion">
      <xsd:simpleType>
        <xsd:restriction base="dms:Text"/>
      </xsd:simpleType>
    </xsd:element>
    <xsd:element name="TeamsChannelId" ma:index="17" nillable="true" ma:displayName="Teams Channel Id" ma:internalName="TeamsChannelId">
      <xsd:simpleType>
        <xsd:restriction base="dms:Text"/>
      </xsd:simpleType>
    </xsd:element>
    <xsd:element name="Owner" ma:index="18"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9" nillable="true" ma:displayName="Math Settings" ma:internalName="Math_Settings">
      <xsd:simpleType>
        <xsd:restriction base="dms:Text"/>
      </xsd:simpleType>
    </xsd:element>
    <xsd:element name="DefaultSectionNames" ma:index="20" nillable="true" ma:displayName="Default Section Names" ma:internalName="DefaultSectionNames">
      <xsd:simpleType>
        <xsd:restriction base="dms:Note">
          <xsd:maxLength value="255"/>
        </xsd:restriction>
      </xsd:simpleType>
    </xsd:element>
    <xsd:element name="Templates" ma:index="21" nillable="true" ma:displayName="Templates" ma:internalName="Templates">
      <xsd:simpleType>
        <xsd:restriction base="dms:Note">
          <xsd:maxLength value="255"/>
        </xsd:restriction>
      </xsd:simpleType>
    </xsd:element>
    <xsd:element name="Teachers" ma:index="22"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3"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4"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5" nillable="true" ma:displayName="Distribution Groups" ma:internalName="Distribution_Groups">
      <xsd:simpleType>
        <xsd:restriction base="dms:Note">
          <xsd:maxLength value="255"/>
        </xsd:restriction>
      </xsd:simpleType>
    </xsd:element>
    <xsd:element name="LMS_Mappings" ma:index="26" nillable="true" ma:displayName="LMS Mappings" ma:internalName="LMS_Mappings">
      <xsd:simpleType>
        <xsd:restriction base="dms:Note">
          <xsd:maxLength value="255"/>
        </xsd:restriction>
      </xsd:simpleType>
    </xsd:element>
    <xsd:element name="Invited_Teachers" ma:index="27" nillable="true" ma:displayName="Invited Teachers" ma:internalName="Invited_Teachers">
      <xsd:simpleType>
        <xsd:restriction base="dms:Note">
          <xsd:maxLength value="255"/>
        </xsd:restriction>
      </xsd:simpleType>
    </xsd:element>
    <xsd:element name="Invited_Students" ma:index="28" nillable="true" ma:displayName="Invited Students" ma:internalName="Invited_Students">
      <xsd:simpleType>
        <xsd:restriction base="dms:Note">
          <xsd:maxLength value="255"/>
        </xsd:restriction>
      </xsd:simpleType>
    </xsd:element>
    <xsd:element name="Self_Registration_Enabled" ma:index="29" nillable="true" ma:displayName="Self Registration Enabled" ma:internalName="Self_Registration_Enabled">
      <xsd:simpleType>
        <xsd:restriction base="dms:Boolean"/>
      </xsd:simpleType>
    </xsd:element>
    <xsd:element name="Has_Teacher_Only_SectionGroup" ma:index="30" nillable="true" ma:displayName="Has Teacher Only SectionGroup" ma:internalName="Has_Teacher_Only_SectionGroup">
      <xsd:simpleType>
        <xsd:restriction base="dms:Boolean"/>
      </xsd:simpleType>
    </xsd:element>
    <xsd:element name="Is_Collaboration_Space_Locked" ma:index="31" nillable="true" ma:displayName="Is Collaboration Space Locked" ma:internalName="Is_Collaboration_Space_Locked">
      <xsd:simpleType>
        <xsd:restriction base="dms:Boolean"/>
      </xsd:simpleType>
    </xsd:element>
    <xsd:element name="IsNotebookLocked" ma:index="32" nillable="true" ma:displayName="Is Notebook Locked" ma:internalName="IsNotebookLocked">
      <xsd:simpleType>
        <xsd:restriction base="dms:Boolean"/>
      </xsd:simpleType>
    </xsd:element>
    <xsd:element name="Leaders" ma:index="33"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34"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35"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Leaders" ma:index="36" nillable="true" ma:displayName="Invited Leaders" ma:internalName="Invited_Leaders">
      <xsd:simpleType>
        <xsd:restriction base="dms:Note">
          <xsd:maxLength value="255"/>
        </xsd:restriction>
      </xsd:simpleType>
    </xsd:element>
    <xsd:element name="Invited_Members" ma:index="37" nillable="true" ma:displayName="Invited Members" ma:internalName="Invited_Members">
      <xsd:simpleType>
        <xsd:restriction base="dms:Note">
          <xsd:maxLength value="255"/>
        </xsd:restriction>
      </xsd:simpleType>
    </xsd:element>
    <xsd:element name="Has_Leaders_Only_SectionGroup" ma:index="38" nillable="true" ma:displayName="Has Leaders Only SectionGroup" ma:internalName="Has_Leaders_Only_SectionGroup">
      <xsd:simpleType>
        <xsd:restriction base="dms:Boolean"/>
      </xsd:simpleType>
    </xsd:element>
    <xsd:element name="MediaServiceGenerationTime" ma:index="39" nillable="true" ma:displayName="MediaServiceGenerationTime" ma:hidden="true" ma:internalName="MediaServiceGenerationTime" ma:readOnly="true">
      <xsd:simpleType>
        <xsd:restriction base="dms:Text"/>
      </xsd:simpleType>
    </xsd:element>
    <xsd:element name="MediaServiceEventHashCode" ma:index="40" nillable="true" ma:displayName="MediaServiceEventHashCode" ma:hidden="true" ma:internalName="MediaServiceEventHashCode" ma:readOnly="true">
      <xsd:simpleType>
        <xsd:restriction base="dms:Text"/>
      </xsd:simpleType>
    </xsd:element>
    <xsd:element name="MediaServiceAutoKeyPoints" ma:index="41" nillable="true" ma:displayName="MediaServiceAutoKeyPoints" ma:hidden="true" ma:internalName="MediaServiceAutoKeyPoints" ma:readOnly="true">
      <xsd:simpleType>
        <xsd:restriction base="dms:Note"/>
      </xsd:simpleType>
    </xsd:element>
    <xsd:element name="MediaServiceKeyPoints" ma:index="42"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3f99d98-05c5-4b60-bada-d289f0b0228d" elementFormDefault="qualified">
    <xsd:import namespace="http://schemas.microsoft.com/office/2006/documentManagement/types"/>
    <xsd:import namespace="http://schemas.microsoft.com/office/infopath/2007/PartnerControls"/>
    <xsd:element name="SharedWithUsers" ma:index="4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44" nillable="true" ma:displayName="Shared With Details" ma:internalName="SharedWithDetails" ma:readOnly="true">
      <xsd:simpleType>
        <xsd:restriction base="dms:Note">
          <xsd:maxLength value="255"/>
        </xsd:restriction>
      </xsd:simpleType>
    </xsd:element>
    <xsd:element name="SharingHintHash" ma:index="4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F3D24B-4276-4D2E-8B56-FDF137BDCDAC}">
  <ds:schemaRefs>
    <ds:schemaRef ds:uri="http://schemas.microsoft.com/office/2006/metadata/properties"/>
    <ds:schemaRef ds:uri="http://schemas.microsoft.com/office/infopath/2007/PartnerControls"/>
    <ds:schemaRef ds:uri="05f3f652-0591-4508-859d-026c37258768"/>
  </ds:schemaRefs>
</ds:datastoreItem>
</file>

<file path=customXml/itemProps2.xml><?xml version="1.0" encoding="utf-8"?>
<ds:datastoreItem xmlns:ds="http://schemas.openxmlformats.org/officeDocument/2006/customXml" ds:itemID="{6AF49792-AC65-4034-A09A-B7D77D9A5D2B}">
  <ds:schemaRefs>
    <ds:schemaRef ds:uri="http://schemas.microsoft.com/sharepoint/v3/contenttype/forms"/>
  </ds:schemaRefs>
</ds:datastoreItem>
</file>

<file path=customXml/itemProps3.xml><?xml version="1.0" encoding="utf-8"?>
<ds:datastoreItem xmlns:ds="http://schemas.openxmlformats.org/officeDocument/2006/customXml" ds:itemID="{223B116E-DA16-4EFC-97ED-694439A3F5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f3f652-0591-4508-859d-026c37258768"/>
    <ds:schemaRef ds:uri="63f99d98-05c5-4b60-bada-d289f0b022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2908</Words>
  <Application>Microsoft Office PowerPoint</Application>
  <PresentationFormat>On-screen Show (4:3)</PresentationFormat>
  <Paragraphs>427</Paragraphs>
  <Slides>53</Slides>
  <Notes>38</Notes>
  <HiddenSlides>11</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53</vt:i4>
      </vt:variant>
    </vt:vector>
  </HeadingPairs>
  <TitlesOfParts>
    <vt:vector size="63" baseType="lpstr">
      <vt:lpstr>Arial</vt:lpstr>
      <vt:lpstr>Calibri</vt:lpstr>
      <vt:lpstr>Calibri Light</vt:lpstr>
      <vt:lpstr>inherit</vt:lpstr>
      <vt:lpstr>Lato</vt:lpstr>
      <vt:lpstr>medium-content-sans-serif-font</vt:lpstr>
      <vt:lpstr>National2Web</vt:lpstr>
      <vt:lpstr>Symbol</vt:lpstr>
      <vt:lpstr>1_Office Theme</vt:lpstr>
      <vt:lpstr>2_Office Theme</vt:lpstr>
      <vt:lpstr> Amplify</vt:lpstr>
      <vt:lpstr>PowerPoint Presentation</vt:lpstr>
      <vt:lpstr>PowerPoint Presentation</vt:lpstr>
      <vt:lpstr>Zoom Chat</vt:lpstr>
      <vt:lpstr>Sustaining a Movement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Sustaining a MOVEMENT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Amplify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Creating Change through Community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2020-06-16T14:18:55Z</dcterms:created>
  <dcterms:modified xsi:type="dcterms:W3CDTF">2020-06-19T17:29:31Z</dcterms:modified>
</cp:coreProperties>
</file>