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54" r:id="rId4"/>
  </p:sldMasterIdLst>
  <p:notesMasterIdLst>
    <p:notesMasterId r:id="rId34"/>
  </p:notesMasterIdLst>
  <p:sldIdLst>
    <p:sldId id="257" r:id="rId5"/>
    <p:sldId id="619" r:id="rId6"/>
    <p:sldId id="256" r:id="rId7"/>
    <p:sldId id="593" r:id="rId8"/>
    <p:sldId id="612" r:id="rId9"/>
    <p:sldId id="423" r:id="rId10"/>
    <p:sldId id="495" r:id="rId11"/>
    <p:sldId id="494" r:id="rId12"/>
    <p:sldId id="592" r:id="rId13"/>
    <p:sldId id="613" r:id="rId14"/>
    <p:sldId id="505" r:id="rId15"/>
    <p:sldId id="507" r:id="rId16"/>
    <p:sldId id="617" r:id="rId17"/>
    <p:sldId id="614" r:id="rId18"/>
    <p:sldId id="262" r:id="rId19"/>
    <p:sldId id="618" r:id="rId20"/>
    <p:sldId id="534" r:id="rId21"/>
    <p:sldId id="511" r:id="rId22"/>
    <p:sldId id="532" r:id="rId23"/>
    <p:sldId id="509" r:id="rId24"/>
    <p:sldId id="535" r:id="rId25"/>
    <p:sldId id="510" r:id="rId26"/>
    <p:sldId id="536" r:id="rId27"/>
    <p:sldId id="499" r:id="rId28"/>
    <p:sldId id="615" r:id="rId29"/>
    <p:sldId id="616" r:id="rId30"/>
    <p:sldId id="533" r:id="rId31"/>
    <p:sldId id="596" r:id="rId32"/>
    <p:sldId id="566" r:id="rId3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6CA4"/>
    <a:srgbClr val="4472C4"/>
    <a:srgbClr val="001E6B"/>
    <a:srgbClr val="FFFFFF"/>
    <a:srgbClr val="3D757C"/>
    <a:srgbClr val="ED1BA7"/>
    <a:srgbClr val="FFCB05"/>
    <a:srgbClr val="005A84"/>
    <a:srgbClr val="004260"/>
    <a:srgbClr val="5E11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52564C-7DBA-42BA-8877-CBA09B937FC7}" v="1220" dt="2020-05-29T15:17:42.5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6" autoAdjust="0"/>
    <p:restoredTop sz="93750" autoAdjust="0"/>
  </p:normalViewPr>
  <p:slideViewPr>
    <p:cSldViewPr snapToGrid="0">
      <p:cViewPr varScale="1">
        <p:scale>
          <a:sx n="114" d="100"/>
          <a:sy n="114" d="100"/>
        </p:scale>
        <p:origin x="133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46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CDB646-5CB9-4733-B2F1-780C1F267404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12BA8136-949A-4C34-A891-0CDA1B320287}">
      <dgm:prSet phldrT="[Text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Session 1 (5/1/20) Amplifying Yourself and Others</a:t>
          </a:r>
        </a:p>
      </dgm:t>
    </dgm:pt>
    <dgm:pt modelId="{9B33FD68-0AB9-41F2-B337-20ACDAC3FD62}" type="parTrans" cxnId="{7ABBBB59-A52E-48CC-BF64-A469351D4648}">
      <dgm:prSet/>
      <dgm:spPr/>
      <dgm:t>
        <a:bodyPr/>
        <a:lstStyle/>
        <a:p>
          <a:endParaRPr lang="en-US" sz="4400"/>
        </a:p>
      </dgm:t>
    </dgm:pt>
    <dgm:pt modelId="{A8E15F43-491B-4127-B415-10927D49A6EA}" type="sibTrans" cxnId="{7ABBBB59-A52E-48CC-BF64-A469351D4648}">
      <dgm:prSet/>
      <dgm:spPr/>
      <dgm:t>
        <a:bodyPr/>
        <a:lstStyle/>
        <a:p>
          <a:endParaRPr lang="en-US" sz="4400"/>
        </a:p>
      </dgm:t>
    </dgm:pt>
    <dgm:pt modelId="{D9BD423D-F295-44D2-9B67-AE0372822402}">
      <dgm:prSet custT="1"/>
      <dgm:spPr>
        <a:solidFill>
          <a:schemeClr val="bg1"/>
        </a:solidFill>
      </dgm:spPr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Session 2 (5/8/20) Deconstructing Gender and Leadership</a:t>
          </a:r>
        </a:p>
      </dgm:t>
    </dgm:pt>
    <dgm:pt modelId="{96F0666F-501F-469B-9738-B023BE9D6C3D}" type="parTrans" cxnId="{4E299697-D629-4CEA-A369-81FC161BA00C}">
      <dgm:prSet/>
      <dgm:spPr/>
      <dgm:t>
        <a:bodyPr/>
        <a:lstStyle/>
        <a:p>
          <a:endParaRPr lang="en-US" sz="4400"/>
        </a:p>
      </dgm:t>
    </dgm:pt>
    <dgm:pt modelId="{2F4CA2E7-94B8-4BC1-88AC-F9B8FCA0F20A}" type="sibTrans" cxnId="{4E299697-D629-4CEA-A369-81FC161BA00C}">
      <dgm:prSet/>
      <dgm:spPr/>
      <dgm:t>
        <a:bodyPr/>
        <a:lstStyle/>
        <a:p>
          <a:endParaRPr lang="en-US" sz="4400"/>
        </a:p>
      </dgm:t>
    </dgm:pt>
    <dgm:pt modelId="{2DFD1186-F46C-4B19-B6C3-682672CB8FB0}">
      <dgm:prSet custT="1"/>
      <dgm:spPr>
        <a:noFill/>
      </dgm:spPr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Session 3 (5/15/20) Expanding Identity to Values and Strengths</a:t>
          </a:r>
        </a:p>
      </dgm:t>
    </dgm:pt>
    <dgm:pt modelId="{4F3E5A5B-3BF0-467E-97F7-A25C34FED7F3}" type="parTrans" cxnId="{A41351D0-597C-41DD-BB40-DF2F3866211B}">
      <dgm:prSet/>
      <dgm:spPr/>
      <dgm:t>
        <a:bodyPr/>
        <a:lstStyle/>
        <a:p>
          <a:endParaRPr lang="en-US" sz="4400"/>
        </a:p>
      </dgm:t>
    </dgm:pt>
    <dgm:pt modelId="{62B04F52-93C4-407D-B96A-428375CBFE12}" type="sibTrans" cxnId="{A41351D0-597C-41DD-BB40-DF2F3866211B}">
      <dgm:prSet/>
      <dgm:spPr/>
      <dgm:t>
        <a:bodyPr/>
        <a:lstStyle/>
        <a:p>
          <a:endParaRPr lang="en-US" sz="4400"/>
        </a:p>
      </dgm:t>
    </dgm:pt>
    <dgm:pt modelId="{0E03E13C-970B-4689-9B44-896B40F4B2D6}">
      <dgm:prSet custT="1"/>
      <dgm:spPr>
        <a:noFill/>
      </dgm:spPr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Session 4 (5/22/20) Cracking the Confidence Code</a:t>
          </a:r>
        </a:p>
      </dgm:t>
    </dgm:pt>
    <dgm:pt modelId="{3CE345FB-8063-4C42-8A35-320E6FB9825C}" type="parTrans" cxnId="{5D3D1D96-1FE0-4A80-9FCB-951C61674987}">
      <dgm:prSet/>
      <dgm:spPr/>
      <dgm:t>
        <a:bodyPr/>
        <a:lstStyle/>
        <a:p>
          <a:endParaRPr lang="en-US" sz="4400"/>
        </a:p>
      </dgm:t>
    </dgm:pt>
    <dgm:pt modelId="{75BA4845-83C1-452A-9A0D-F26AF9F6727C}" type="sibTrans" cxnId="{5D3D1D96-1FE0-4A80-9FCB-951C61674987}">
      <dgm:prSet/>
      <dgm:spPr/>
      <dgm:t>
        <a:bodyPr/>
        <a:lstStyle/>
        <a:p>
          <a:endParaRPr lang="en-US" sz="4400"/>
        </a:p>
      </dgm:t>
    </dgm:pt>
    <dgm:pt modelId="{460898F0-5537-4470-95F7-868830321D9F}">
      <dgm:prSet custT="1"/>
      <dgm:spPr>
        <a:solidFill>
          <a:srgbClr val="FFC000"/>
        </a:solidFill>
      </dgm:spPr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Session 5 (5/29/20) Cultivating Resilience </a:t>
          </a:r>
        </a:p>
      </dgm:t>
    </dgm:pt>
    <dgm:pt modelId="{F6637798-B4F4-4DF5-BCD0-BC6EDA889382}" type="parTrans" cxnId="{E215D7C7-067B-430C-907B-29E5E2E370AB}">
      <dgm:prSet/>
      <dgm:spPr/>
      <dgm:t>
        <a:bodyPr/>
        <a:lstStyle/>
        <a:p>
          <a:endParaRPr lang="en-US" sz="4400"/>
        </a:p>
      </dgm:t>
    </dgm:pt>
    <dgm:pt modelId="{F3729708-97FF-426A-BBCF-BC1CD7A6C46F}" type="sibTrans" cxnId="{E215D7C7-067B-430C-907B-29E5E2E370AB}">
      <dgm:prSet/>
      <dgm:spPr/>
      <dgm:t>
        <a:bodyPr/>
        <a:lstStyle/>
        <a:p>
          <a:endParaRPr lang="en-US" sz="4400"/>
        </a:p>
      </dgm:t>
    </dgm:pt>
    <dgm:pt modelId="{CC867C31-4688-45E4-8DB1-1310B3B94377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Session 6 (6/5/20) Building Inclusive Organizations</a:t>
          </a:r>
        </a:p>
      </dgm:t>
    </dgm:pt>
    <dgm:pt modelId="{2D2B5988-515B-4C64-895C-93C62C702ABE}" type="parTrans" cxnId="{AE24557E-1254-4C26-B99A-938C5C09B1CE}">
      <dgm:prSet/>
      <dgm:spPr/>
      <dgm:t>
        <a:bodyPr/>
        <a:lstStyle/>
        <a:p>
          <a:endParaRPr lang="en-US" sz="4400"/>
        </a:p>
      </dgm:t>
    </dgm:pt>
    <dgm:pt modelId="{77897461-427D-4BB7-B369-DCDABB2FA367}" type="sibTrans" cxnId="{AE24557E-1254-4C26-B99A-938C5C09B1CE}">
      <dgm:prSet/>
      <dgm:spPr/>
      <dgm:t>
        <a:bodyPr/>
        <a:lstStyle/>
        <a:p>
          <a:endParaRPr lang="en-US" sz="4400"/>
        </a:p>
      </dgm:t>
    </dgm:pt>
    <dgm:pt modelId="{72F04B06-AD39-4498-8570-1B71E8979C11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Session 7 (6/12/20) Creating Change through Community</a:t>
          </a:r>
        </a:p>
      </dgm:t>
    </dgm:pt>
    <dgm:pt modelId="{919BE2CE-0E23-4B33-B414-942345A998EF}" type="parTrans" cxnId="{75E8473B-ECD4-4105-94C8-51B75A9B4CB1}">
      <dgm:prSet/>
      <dgm:spPr/>
      <dgm:t>
        <a:bodyPr/>
        <a:lstStyle/>
        <a:p>
          <a:endParaRPr lang="en-US" sz="4400"/>
        </a:p>
      </dgm:t>
    </dgm:pt>
    <dgm:pt modelId="{7941980C-B835-4372-B550-290BF46EBA1B}" type="sibTrans" cxnId="{75E8473B-ECD4-4105-94C8-51B75A9B4CB1}">
      <dgm:prSet/>
      <dgm:spPr/>
      <dgm:t>
        <a:bodyPr/>
        <a:lstStyle/>
        <a:p>
          <a:endParaRPr lang="en-US" sz="4400"/>
        </a:p>
      </dgm:t>
    </dgm:pt>
    <dgm:pt modelId="{E6DAF2FE-D158-4534-934D-A4CA80C69488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Session 8 (6/19/20) Sustaining a Movement</a:t>
          </a:r>
        </a:p>
      </dgm:t>
    </dgm:pt>
    <dgm:pt modelId="{C7104DF1-F6A8-4E4F-B55A-798777641DB9}" type="parTrans" cxnId="{CDC319AE-2EA6-44F7-A065-942311CC5742}">
      <dgm:prSet/>
      <dgm:spPr/>
      <dgm:t>
        <a:bodyPr/>
        <a:lstStyle/>
        <a:p>
          <a:endParaRPr lang="en-US" sz="4400"/>
        </a:p>
      </dgm:t>
    </dgm:pt>
    <dgm:pt modelId="{F0786963-C871-46F7-AB26-2D6508C790F3}" type="sibTrans" cxnId="{CDC319AE-2EA6-44F7-A065-942311CC5742}">
      <dgm:prSet/>
      <dgm:spPr/>
      <dgm:t>
        <a:bodyPr/>
        <a:lstStyle/>
        <a:p>
          <a:endParaRPr lang="en-US" sz="4400"/>
        </a:p>
      </dgm:t>
    </dgm:pt>
    <dgm:pt modelId="{41E489EF-95A2-4103-9CA2-F90B80D8E40A}">
      <dgm:prSet custT="1"/>
      <dgm:spPr/>
      <dgm:t>
        <a:bodyPr/>
        <a:lstStyle/>
        <a:p>
          <a:r>
            <a:rPr lang="en-US" sz="1600" dirty="0"/>
            <a:t>Make-up sessions will take place Wednesdays at 4 p.m. Zoom info on the website.</a:t>
          </a:r>
        </a:p>
      </dgm:t>
    </dgm:pt>
    <dgm:pt modelId="{E6C46F2A-B4C5-4EC8-89CF-3AD8F00476C6}" type="parTrans" cxnId="{6DEC133A-656E-492E-8AF0-C453CB128A54}">
      <dgm:prSet/>
      <dgm:spPr/>
      <dgm:t>
        <a:bodyPr/>
        <a:lstStyle/>
        <a:p>
          <a:endParaRPr lang="en-US" sz="2800"/>
        </a:p>
      </dgm:t>
    </dgm:pt>
    <dgm:pt modelId="{88AB5C8B-5862-407B-81B2-50B2799637F8}" type="sibTrans" cxnId="{6DEC133A-656E-492E-8AF0-C453CB128A54}">
      <dgm:prSet/>
      <dgm:spPr/>
      <dgm:t>
        <a:bodyPr/>
        <a:lstStyle/>
        <a:p>
          <a:endParaRPr lang="en-US" sz="2800"/>
        </a:p>
      </dgm:t>
    </dgm:pt>
    <dgm:pt modelId="{0C19F0AA-853E-4A4B-A1BA-76E4335191FE}" type="pres">
      <dgm:prSet presAssocID="{20CDB646-5CB9-4733-B2F1-780C1F267404}" presName="linear" presStyleCnt="0">
        <dgm:presLayoutVars>
          <dgm:animLvl val="lvl"/>
          <dgm:resizeHandles val="exact"/>
        </dgm:presLayoutVars>
      </dgm:prSet>
      <dgm:spPr/>
    </dgm:pt>
    <dgm:pt modelId="{63E005D6-D991-46FC-9070-09ECB9E62AF0}" type="pres">
      <dgm:prSet presAssocID="{12BA8136-949A-4C34-A891-0CDA1B320287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A33F6917-488F-44F3-9EC4-7E266D34C8DC}" type="pres">
      <dgm:prSet presAssocID="{A8E15F43-491B-4127-B415-10927D49A6EA}" presName="spacer" presStyleCnt="0"/>
      <dgm:spPr/>
    </dgm:pt>
    <dgm:pt modelId="{073068A7-C588-4267-8978-B3EB80858E19}" type="pres">
      <dgm:prSet presAssocID="{D9BD423D-F295-44D2-9B67-AE0372822402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77F4F73A-E571-4B10-B483-3A1702FED624}" type="pres">
      <dgm:prSet presAssocID="{2F4CA2E7-94B8-4BC1-88AC-F9B8FCA0F20A}" presName="spacer" presStyleCnt="0"/>
      <dgm:spPr/>
    </dgm:pt>
    <dgm:pt modelId="{F0C0FBF9-7AB3-4129-A617-35BA99313D0E}" type="pres">
      <dgm:prSet presAssocID="{2DFD1186-F46C-4B19-B6C3-682672CB8FB0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D60019E9-4B15-4601-AE5B-17B7A75E0097}" type="pres">
      <dgm:prSet presAssocID="{62B04F52-93C4-407D-B96A-428375CBFE12}" presName="spacer" presStyleCnt="0"/>
      <dgm:spPr/>
    </dgm:pt>
    <dgm:pt modelId="{D55709C1-C855-4448-892A-3AAE3BA81F97}" type="pres">
      <dgm:prSet presAssocID="{0E03E13C-970B-4689-9B44-896B40F4B2D6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AF4F23BB-EC25-4E19-A4CE-7771C5B5D728}" type="pres">
      <dgm:prSet presAssocID="{75BA4845-83C1-452A-9A0D-F26AF9F6727C}" presName="spacer" presStyleCnt="0"/>
      <dgm:spPr/>
    </dgm:pt>
    <dgm:pt modelId="{386189AB-0E02-4AB8-A288-14476A18730F}" type="pres">
      <dgm:prSet presAssocID="{460898F0-5537-4470-95F7-868830321D9F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250EFB50-6832-403D-931D-E637B6ABD93F}" type="pres">
      <dgm:prSet presAssocID="{F3729708-97FF-426A-BBCF-BC1CD7A6C46F}" presName="spacer" presStyleCnt="0"/>
      <dgm:spPr/>
    </dgm:pt>
    <dgm:pt modelId="{903EAA85-010B-4148-BD1A-9F12769ACA61}" type="pres">
      <dgm:prSet presAssocID="{CC867C31-4688-45E4-8DB1-1310B3B94377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3126980D-6F16-4753-82B0-8ED49750A54E}" type="pres">
      <dgm:prSet presAssocID="{77897461-427D-4BB7-B369-DCDABB2FA367}" presName="spacer" presStyleCnt="0"/>
      <dgm:spPr/>
    </dgm:pt>
    <dgm:pt modelId="{B1E93340-C86C-4387-8CFC-200C68DF99D9}" type="pres">
      <dgm:prSet presAssocID="{72F04B06-AD39-4498-8570-1B71E8979C11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77981FD8-7A3F-4E59-9442-8445BE1B32AF}" type="pres">
      <dgm:prSet presAssocID="{7941980C-B835-4372-B550-290BF46EBA1B}" presName="spacer" presStyleCnt="0"/>
      <dgm:spPr/>
    </dgm:pt>
    <dgm:pt modelId="{6021FA2A-435D-4096-AFA9-4A3D9D6EF7B7}" type="pres">
      <dgm:prSet presAssocID="{E6DAF2FE-D158-4534-934D-A4CA80C69488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19CEFAF6-1AA8-4A0C-BC60-A4AF3D9E7394}" type="pres">
      <dgm:prSet presAssocID="{F0786963-C871-46F7-AB26-2D6508C790F3}" presName="spacer" presStyleCnt="0"/>
      <dgm:spPr/>
    </dgm:pt>
    <dgm:pt modelId="{3ABB8D66-AAB2-4CB3-9486-78E9FDC0E29E}" type="pres">
      <dgm:prSet presAssocID="{41E489EF-95A2-4103-9CA2-F90B80D8E40A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266D8221-A729-48F4-91DA-4614BA541B62}" type="presOf" srcId="{41E489EF-95A2-4103-9CA2-F90B80D8E40A}" destId="{3ABB8D66-AAB2-4CB3-9486-78E9FDC0E29E}" srcOrd="0" destOrd="0" presId="urn:microsoft.com/office/officeart/2005/8/layout/vList2"/>
    <dgm:cxn modelId="{76E3742E-31C3-4477-A4DD-C46E22EDF0BA}" type="presOf" srcId="{20CDB646-5CB9-4733-B2F1-780C1F267404}" destId="{0C19F0AA-853E-4A4B-A1BA-76E4335191FE}" srcOrd="0" destOrd="0" presId="urn:microsoft.com/office/officeart/2005/8/layout/vList2"/>
    <dgm:cxn modelId="{107E4A32-074D-4416-AECF-EEE767DEC28F}" type="presOf" srcId="{460898F0-5537-4470-95F7-868830321D9F}" destId="{386189AB-0E02-4AB8-A288-14476A18730F}" srcOrd="0" destOrd="0" presId="urn:microsoft.com/office/officeart/2005/8/layout/vList2"/>
    <dgm:cxn modelId="{6DEC133A-656E-492E-8AF0-C453CB128A54}" srcId="{20CDB646-5CB9-4733-B2F1-780C1F267404}" destId="{41E489EF-95A2-4103-9CA2-F90B80D8E40A}" srcOrd="8" destOrd="0" parTransId="{E6C46F2A-B4C5-4EC8-89CF-3AD8F00476C6}" sibTransId="{88AB5C8B-5862-407B-81B2-50B2799637F8}"/>
    <dgm:cxn modelId="{75E8473B-ECD4-4105-94C8-51B75A9B4CB1}" srcId="{20CDB646-5CB9-4733-B2F1-780C1F267404}" destId="{72F04B06-AD39-4498-8570-1B71E8979C11}" srcOrd="6" destOrd="0" parTransId="{919BE2CE-0E23-4B33-B414-942345A998EF}" sibTransId="{7941980C-B835-4372-B550-290BF46EBA1B}"/>
    <dgm:cxn modelId="{4E54C05C-60EE-470E-9A43-5D151532A3E6}" type="presOf" srcId="{D9BD423D-F295-44D2-9B67-AE0372822402}" destId="{073068A7-C588-4267-8978-B3EB80858E19}" srcOrd="0" destOrd="0" presId="urn:microsoft.com/office/officeart/2005/8/layout/vList2"/>
    <dgm:cxn modelId="{C4707047-E950-4B95-A09C-BB2420EE2473}" type="presOf" srcId="{12BA8136-949A-4C34-A891-0CDA1B320287}" destId="{63E005D6-D991-46FC-9070-09ECB9E62AF0}" srcOrd="0" destOrd="0" presId="urn:microsoft.com/office/officeart/2005/8/layout/vList2"/>
    <dgm:cxn modelId="{7ABBBB59-A52E-48CC-BF64-A469351D4648}" srcId="{20CDB646-5CB9-4733-B2F1-780C1F267404}" destId="{12BA8136-949A-4C34-A891-0CDA1B320287}" srcOrd="0" destOrd="0" parTransId="{9B33FD68-0AB9-41F2-B337-20ACDAC3FD62}" sibTransId="{A8E15F43-491B-4127-B415-10927D49A6EA}"/>
    <dgm:cxn modelId="{AE24557E-1254-4C26-B99A-938C5C09B1CE}" srcId="{20CDB646-5CB9-4733-B2F1-780C1F267404}" destId="{CC867C31-4688-45E4-8DB1-1310B3B94377}" srcOrd="5" destOrd="0" parTransId="{2D2B5988-515B-4C64-895C-93C62C702ABE}" sibTransId="{77897461-427D-4BB7-B369-DCDABB2FA367}"/>
    <dgm:cxn modelId="{F9DD288B-C9A6-4010-BEC9-242B93AA3928}" type="presOf" srcId="{72F04B06-AD39-4498-8570-1B71E8979C11}" destId="{B1E93340-C86C-4387-8CFC-200C68DF99D9}" srcOrd="0" destOrd="0" presId="urn:microsoft.com/office/officeart/2005/8/layout/vList2"/>
    <dgm:cxn modelId="{5D3D1D96-1FE0-4A80-9FCB-951C61674987}" srcId="{20CDB646-5CB9-4733-B2F1-780C1F267404}" destId="{0E03E13C-970B-4689-9B44-896B40F4B2D6}" srcOrd="3" destOrd="0" parTransId="{3CE345FB-8063-4C42-8A35-320E6FB9825C}" sibTransId="{75BA4845-83C1-452A-9A0D-F26AF9F6727C}"/>
    <dgm:cxn modelId="{4E299697-D629-4CEA-A369-81FC161BA00C}" srcId="{20CDB646-5CB9-4733-B2F1-780C1F267404}" destId="{D9BD423D-F295-44D2-9B67-AE0372822402}" srcOrd="1" destOrd="0" parTransId="{96F0666F-501F-469B-9738-B023BE9D6C3D}" sibTransId="{2F4CA2E7-94B8-4BC1-88AC-F9B8FCA0F20A}"/>
    <dgm:cxn modelId="{CDC319AE-2EA6-44F7-A065-942311CC5742}" srcId="{20CDB646-5CB9-4733-B2F1-780C1F267404}" destId="{E6DAF2FE-D158-4534-934D-A4CA80C69488}" srcOrd="7" destOrd="0" parTransId="{C7104DF1-F6A8-4E4F-B55A-798777641DB9}" sibTransId="{F0786963-C871-46F7-AB26-2D6508C790F3}"/>
    <dgm:cxn modelId="{98C266B4-9ED1-4292-A680-BB6E5E63369E}" type="presOf" srcId="{E6DAF2FE-D158-4534-934D-A4CA80C69488}" destId="{6021FA2A-435D-4096-AFA9-4A3D9D6EF7B7}" srcOrd="0" destOrd="0" presId="urn:microsoft.com/office/officeart/2005/8/layout/vList2"/>
    <dgm:cxn modelId="{E215D7C7-067B-430C-907B-29E5E2E370AB}" srcId="{20CDB646-5CB9-4733-B2F1-780C1F267404}" destId="{460898F0-5537-4470-95F7-868830321D9F}" srcOrd="4" destOrd="0" parTransId="{F6637798-B4F4-4DF5-BCD0-BC6EDA889382}" sibTransId="{F3729708-97FF-426A-BBCF-BC1CD7A6C46F}"/>
    <dgm:cxn modelId="{7A82EDCF-20EC-44C1-B998-08A7636CFF43}" type="presOf" srcId="{CC867C31-4688-45E4-8DB1-1310B3B94377}" destId="{903EAA85-010B-4148-BD1A-9F12769ACA61}" srcOrd="0" destOrd="0" presId="urn:microsoft.com/office/officeart/2005/8/layout/vList2"/>
    <dgm:cxn modelId="{A41351D0-597C-41DD-BB40-DF2F3866211B}" srcId="{20CDB646-5CB9-4733-B2F1-780C1F267404}" destId="{2DFD1186-F46C-4B19-B6C3-682672CB8FB0}" srcOrd="2" destOrd="0" parTransId="{4F3E5A5B-3BF0-467E-97F7-A25C34FED7F3}" sibTransId="{62B04F52-93C4-407D-B96A-428375CBFE12}"/>
    <dgm:cxn modelId="{55451DF7-FC18-4734-BA72-E21C8086C846}" type="presOf" srcId="{0E03E13C-970B-4689-9B44-896B40F4B2D6}" destId="{D55709C1-C855-4448-892A-3AAE3BA81F97}" srcOrd="0" destOrd="0" presId="urn:microsoft.com/office/officeart/2005/8/layout/vList2"/>
    <dgm:cxn modelId="{1B97C6F7-70EC-4F72-B0F7-6F3F0D39CD7C}" type="presOf" srcId="{2DFD1186-F46C-4B19-B6C3-682672CB8FB0}" destId="{F0C0FBF9-7AB3-4129-A617-35BA99313D0E}" srcOrd="0" destOrd="0" presId="urn:microsoft.com/office/officeart/2005/8/layout/vList2"/>
    <dgm:cxn modelId="{8874CCD3-F500-4C21-BD62-6915DCA919CF}" type="presParOf" srcId="{0C19F0AA-853E-4A4B-A1BA-76E4335191FE}" destId="{63E005D6-D991-46FC-9070-09ECB9E62AF0}" srcOrd="0" destOrd="0" presId="urn:microsoft.com/office/officeart/2005/8/layout/vList2"/>
    <dgm:cxn modelId="{5D387FA1-17F0-49DB-9694-D8317447DBB8}" type="presParOf" srcId="{0C19F0AA-853E-4A4B-A1BA-76E4335191FE}" destId="{A33F6917-488F-44F3-9EC4-7E266D34C8DC}" srcOrd="1" destOrd="0" presId="urn:microsoft.com/office/officeart/2005/8/layout/vList2"/>
    <dgm:cxn modelId="{2AE1EF92-0B4C-40FF-876B-8528DFEB45C4}" type="presParOf" srcId="{0C19F0AA-853E-4A4B-A1BA-76E4335191FE}" destId="{073068A7-C588-4267-8978-B3EB80858E19}" srcOrd="2" destOrd="0" presId="urn:microsoft.com/office/officeart/2005/8/layout/vList2"/>
    <dgm:cxn modelId="{44CE9243-D2CB-46C4-A22F-BC0EA69958A5}" type="presParOf" srcId="{0C19F0AA-853E-4A4B-A1BA-76E4335191FE}" destId="{77F4F73A-E571-4B10-B483-3A1702FED624}" srcOrd="3" destOrd="0" presId="urn:microsoft.com/office/officeart/2005/8/layout/vList2"/>
    <dgm:cxn modelId="{9F48ECFF-0F0B-4A24-BFF6-EF8D1C38CEF5}" type="presParOf" srcId="{0C19F0AA-853E-4A4B-A1BA-76E4335191FE}" destId="{F0C0FBF9-7AB3-4129-A617-35BA99313D0E}" srcOrd="4" destOrd="0" presId="urn:microsoft.com/office/officeart/2005/8/layout/vList2"/>
    <dgm:cxn modelId="{673BE42D-769F-4EB5-B4A7-9E3C3EEC78BA}" type="presParOf" srcId="{0C19F0AA-853E-4A4B-A1BA-76E4335191FE}" destId="{D60019E9-4B15-4601-AE5B-17B7A75E0097}" srcOrd="5" destOrd="0" presId="urn:microsoft.com/office/officeart/2005/8/layout/vList2"/>
    <dgm:cxn modelId="{4B8D833C-F661-4F06-AF5B-BB79D32F4294}" type="presParOf" srcId="{0C19F0AA-853E-4A4B-A1BA-76E4335191FE}" destId="{D55709C1-C855-4448-892A-3AAE3BA81F97}" srcOrd="6" destOrd="0" presId="urn:microsoft.com/office/officeart/2005/8/layout/vList2"/>
    <dgm:cxn modelId="{0E991FE6-80BE-495F-BA36-A5EF9FC0570B}" type="presParOf" srcId="{0C19F0AA-853E-4A4B-A1BA-76E4335191FE}" destId="{AF4F23BB-EC25-4E19-A4CE-7771C5B5D728}" srcOrd="7" destOrd="0" presId="urn:microsoft.com/office/officeart/2005/8/layout/vList2"/>
    <dgm:cxn modelId="{BC1C9CA0-32E5-42A4-9DD9-0982995AB30A}" type="presParOf" srcId="{0C19F0AA-853E-4A4B-A1BA-76E4335191FE}" destId="{386189AB-0E02-4AB8-A288-14476A18730F}" srcOrd="8" destOrd="0" presId="urn:microsoft.com/office/officeart/2005/8/layout/vList2"/>
    <dgm:cxn modelId="{A7A13ED2-D2EF-4609-A482-F43345D4D8DF}" type="presParOf" srcId="{0C19F0AA-853E-4A4B-A1BA-76E4335191FE}" destId="{250EFB50-6832-403D-931D-E637B6ABD93F}" srcOrd="9" destOrd="0" presId="urn:microsoft.com/office/officeart/2005/8/layout/vList2"/>
    <dgm:cxn modelId="{6FF37D2A-8329-486A-A3AD-18E2E8682A86}" type="presParOf" srcId="{0C19F0AA-853E-4A4B-A1BA-76E4335191FE}" destId="{903EAA85-010B-4148-BD1A-9F12769ACA61}" srcOrd="10" destOrd="0" presId="urn:microsoft.com/office/officeart/2005/8/layout/vList2"/>
    <dgm:cxn modelId="{A6373C2C-75F1-4B24-A8C8-3CB6D21B92F9}" type="presParOf" srcId="{0C19F0AA-853E-4A4B-A1BA-76E4335191FE}" destId="{3126980D-6F16-4753-82B0-8ED49750A54E}" srcOrd="11" destOrd="0" presId="urn:microsoft.com/office/officeart/2005/8/layout/vList2"/>
    <dgm:cxn modelId="{6F5A1FAC-EAAC-4BAD-A4A9-1D8B48356916}" type="presParOf" srcId="{0C19F0AA-853E-4A4B-A1BA-76E4335191FE}" destId="{B1E93340-C86C-4387-8CFC-200C68DF99D9}" srcOrd="12" destOrd="0" presId="urn:microsoft.com/office/officeart/2005/8/layout/vList2"/>
    <dgm:cxn modelId="{A803272E-A372-42DC-AB12-39606CA9FA68}" type="presParOf" srcId="{0C19F0AA-853E-4A4B-A1BA-76E4335191FE}" destId="{77981FD8-7A3F-4E59-9442-8445BE1B32AF}" srcOrd="13" destOrd="0" presId="urn:microsoft.com/office/officeart/2005/8/layout/vList2"/>
    <dgm:cxn modelId="{1B87F93B-6072-41D1-83AB-5F7B36ECA95B}" type="presParOf" srcId="{0C19F0AA-853E-4A4B-A1BA-76E4335191FE}" destId="{6021FA2A-435D-4096-AFA9-4A3D9D6EF7B7}" srcOrd="14" destOrd="0" presId="urn:microsoft.com/office/officeart/2005/8/layout/vList2"/>
    <dgm:cxn modelId="{B57395D7-E023-49EF-AF07-A05F43D1ABDD}" type="presParOf" srcId="{0C19F0AA-853E-4A4B-A1BA-76E4335191FE}" destId="{19CEFAF6-1AA8-4A0C-BC60-A4AF3D9E7394}" srcOrd="15" destOrd="0" presId="urn:microsoft.com/office/officeart/2005/8/layout/vList2"/>
    <dgm:cxn modelId="{77732D47-5724-4BA4-9695-145338AD0A61}" type="presParOf" srcId="{0C19F0AA-853E-4A4B-A1BA-76E4335191FE}" destId="{3ABB8D66-AAB2-4CB3-9486-78E9FDC0E29E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2F34EBE-8B41-45A1-B40C-4121A568498E}" type="doc">
      <dgm:prSet loTypeId="urn:microsoft.com/office/officeart/2005/8/layout/vList5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32833D40-5C7E-4543-962D-892A730C9D40}">
      <dgm:prSet phldrT="[Text]"/>
      <dgm:spPr>
        <a:solidFill>
          <a:schemeClr val="accent6"/>
        </a:solidFill>
        <a:ln>
          <a:noFill/>
        </a:ln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Reframing</a:t>
          </a:r>
        </a:p>
      </dgm:t>
    </dgm:pt>
    <dgm:pt modelId="{252A7536-48BA-4499-84C2-B56EE4CBA64B}" type="parTrans" cxnId="{FF568D0A-F4CE-40FD-A12B-6194EE6A83F7}">
      <dgm:prSet/>
      <dgm:spPr/>
      <dgm:t>
        <a:bodyPr/>
        <a:lstStyle/>
        <a:p>
          <a:endParaRPr lang="en-US"/>
        </a:p>
      </dgm:t>
    </dgm:pt>
    <dgm:pt modelId="{C4518955-0688-4FE7-A4E2-9E9809A3E669}" type="sibTrans" cxnId="{FF568D0A-F4CE-40FD-A12B-6194EE6A83F7}">
      <dgm:prSet/>
      <dgm:spPr/>
      <dgm:t>
        <a:bodyPr/>
        <a:lstStyle/>
        <a:p>
          <a:endParaRPr lang="en-US"/>
        </a:p>
      </dgm:t>
    </dgm:pt>
    <dgm:pt modelId="{E116A10A-BADF-40F6-BEE0-250CB508CB53}">
      <dgm:prSet phldrT="[Text]" custT="1"/>
      <dgm:spPr/>
      <dgm:t>
        <a:bodyPr/>
        <a:lstStyle/>
        <a:p>
          <a:r>
            <a:rPr lang="en-US" sz="2400" dirty="0"/>
            <a:t>To look at something in a new way</a:t>
          </a:r>
        </a:p>
      </dgm:t>
    </dgm:pt>
    <dgm:pt modelId="{67C7C04C-65F4-40B9-A532-A373F62DEADD}" type="parTrans" cxnId="{AAE25C42-435A-436F-8729-F10E535AAA0A}">
      <dgm:prSet/>
      <dgm:spPr/>
      <dgm:t>
        <a:bodyPr/>
        <a:lstStyle/>
        <a:p>
          <a:endParaRPr lang="en-US"/>
        </a:p>
      </dgm:t>
    </dgm:pt>
    <dgm:pt modelId="{4C3F18B3-FB68-45E4-8E79-0E7FC3580E16}" type="sibTrans" cxnId="{AAE25C42-435A-436F-8729-F10E535AAA0A}">
      <dgm:prSet/>
      <dgm:spPr/>
      <dgm:t>
        <a:bodyPr/>
        <a:lstStyle/>
        <a:p>
          <a:endParaRPr lang="en-US"/>
        </a:p>
      </dgm:t>
    </dgm:pt>
    <dgm:pt modelId="{4285BFFB-1433-432C-A5D7-93545BCB3BD9}">
      <dgm:prSet phldrT="[Text]"/>
      <dgm:spPr>
        <a:solidFill>
          <a:schemeClr val="accent6"/>
        </a:solidFill>
        <a:ln>
          <a:noFill/>
        </a:ln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Navigating</a:t>
          </a:r>
        </a:p>
      </dgm:t>
    </dgm:pt>
    <dgm:pt modelId="{D9939148-DAC9-46F6-B605-4FD726A6F8A8}" type="parTrans" cxnId="{1358899E-75CA-42BC-BC65-3A996874D587}">
      <dgm:prSet/>
      <dgm:spPr/>
      <dgm:t>
        <a:bodyPr/>
        <a:lstStyle/>
        <a:p>
          <a:endParaRPr lang="en-US"/>
        </a:p>
      </dgm:t>
    </dgm:pt>
    <dgm:pt modelId="{33F223FC-5D88-4699-AA4C-686462184ECE}" type="sibTrans" cxnId="{1358899E-75CA-42BC-BC65-3A996874D587}">
      <dgm:prSet/>
      <dgm:spPr/>
      <dgm:t>
        <a:bodyPr/>
        <a:lstStyle/>
        <a:p>
          <a:endParaRPr lang="en-US"/>
        </a:p>
      </dgm:t>
    </dgm:pt>
    <dgm:pt modelId="{EAE05253-E434-41B8-B9C0-C635C1CA091D}">
      <dgm:prSet phldrT="[Text]" custT="1"/>
      <dgm:spPr/>
      <dgm:t>
        <a:bodyPr/>
        <a:lstStyle/>
        <a:p>
          <a:r>
            <a:rPr lang="en-US" sz="2400" dirty="0"/>
            <a:t>To avoid or go around obstacles</a:t>
          </a:r>
        </a:p>
      </dgm:t>
    </dgm:pt>
    <dgm:pt modelId="{38DF46DA-36ED-4860-904F-95CF3EEEA4DA}" type="parTrans" cxnId="{A0E1EA5B-F7FA-4B73-8224-BC32544F2923}">
      <dgm:prSet/>
      <dgm:spPr/>
      <dgm:t>
        <a:bodyPr/>
        <a:lstStyle/>
        <a:p>
          <a:endParaRPr lang="en-US"/>
        </a:p>
      </dgm:t>
    </dgm:pt>
    <dgm:pt modelId="{9BD4B26A-8F33-436C-BA67-B2F20092303B}" type="sibTrans" cxnId="{A0E1EA5B-F7FA-4B73-8224-BC32544F2923}">
      <dgm:prSet/>
      <dgm:spPr/>
      <dgm:t>
        <a:bodyPr/>
        <a:lstStyle/>
        <a:p>
          <a:endParaRPr lang="en-US"/>
        </a:p>
      </dgm:t>
    </dgm:pt>
    <dgm:pt modelId="{4B895098-C293-4D11-A969-9F6352A99CE1}">
      <dgm:prSet phldrT="[Text]"/>
      <dgm:spPr>
        <a:solidFill>
          <a:schemeClr val="accent6"/>
        </a:solidFill>
        <a:ln>
          <a:noFill/>
        </a:ln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Advocating</a:t>
          </a:r>
        </a:p>
      </dgm:t>
    </dgm:pt>
    <dgm:pt modelId="{40A61626-9EAC-48EE-91C0-38A78CA027A2}" type="parTrans" cxnId="{ECD4413D-E409-44CF-B5AA-FF470D4465B9}">
      <dgm:prSet/>
      <dgm:spPr/>
      <dgm:t>
        <a:bodyPr/>
        <a:lstStyle/>
        <a:p>
          <a:endParaRPr lang="en-US"/>
        </a:p>
      </dgm:t>
    </dgm:pt>
    <dgm:pt modelId="{F23B8C17-EBC1-45B4-B702-CE67CC430F73}" type="sibTrans" cxnId="{ECD4413D-E409-44CF-B5AA-FF470D4465B9}">
      <dgm:prSet/>
      <dgm:spPr/>
      <dgm:t>
        <a:bodyPr/>
        <a:lstStyle/>
        <a:p>
          <a:endParaRPr lang="en-US"/>
        </a:p>
      </dgm:t>
    </dgm:pt>
    <dgm:pt modelId="{9A2B83BC-C36B-4B14-BE0B-E5BB21E6FB27}">
      <dgm:prSet phldrT="[Text]" custT="1"/>
      <dgm:spPr/>
      <dgm:t>
        <a:bodyPr/>
        <a:lstStyle/>
        <a:p>
          <a:r>
            <a:rPr lang="en-US" sz="2400" dirty="0"/>
            <a:t>To create change for self and others</a:t>
          </a:r>
        </a:p>
      </dgm:t>
    </dgm:pt>
    <dgm:pt modelId="{AB97C6A7-4AED-456A-AC5E-7EE799FB3A46}" type="parTrans" cxnId="{31E2DC2C-B7E2-4D3A-94A7-3573728A0ADA}">
      <dgm:prSet/>
      <dgm:spPr/>
      <dgm:t>
        <a:bodyPr/>
        <a:lstStyle/>
        <a:p>
          <a:endParaRPr lang="en-US"/>
        </a:p>
      </dgm:t>
    </dgm:pt>
    <dgm:pt modelId="{C5569542-9B47-41B8-A684-958F227BE0BE}" type="sibTrans" cxnId="{31E2DC2C-B7E2-4D3A-94A7-3573728A0ADA}">
      <dgm:prSet/>
      <dgm:spPr/>
      <dgm:t>
        <a:bodyPr/>
        <a:lstStyle/>
        <a:p>
          <a:endParaRPr lang="en-US"/>
        </a:p>
      </dgm:t>
    </dgm:pt>
    <dgm:pt modelId="{B586FB6B-095A-4BEB-BC49-E5BDF5CDD4AE}" type="pres">
      <dgm:prSet presAssocID="{42F34EBE-8B41-45A1-B40C-4121A568498E}" presName="Name0" presStyleCnt="0">
        <dgm:presLayoutVars>
          <dgm:dir/>
          <dgm:animLvl val="lvl"/>
          <dgm:resizeHandles val="exact"/>
        </dgm:presLayoutVars>
      </dgm:prSet>
      <dgm:spPr/>
    </dgm:pt>
    <dgm:pt modelId="{96BA8C30-DA87-493D-A8E2-95347AC946EC}" type="pres">
      <dgm:prSet presAssocID="{32833D40-5C7E-4543-962D-892A730C9D40}" presName="linNode" presStyleCnt="0"/>
      <dgm:spPr/>
    </dgm:pt>
    <dgm:pt modelId="{8E3E4734-42D6-46D6-A008-759F849159AB}" type="pres">
      <dgm:prSet presAssocID="{32833D40-5C7E-4543-962D-892A730C9D40}" presName="parentText" presStyleLbl="node1" presStyleIdx="0" presStyleCnt="3" custScaleX="68900">
        <dgm:presLayoutVars>
          <dgm:chMax val="1"/>
          <dgm:bulletEnabled val="1"/>
        </dgm:presLayoutVars>
      </dgm:prSet>
      <dgm:spPr/>
    </dgm:pt>
    <dgm:pt modelId="{424880AB-A363-4D84-9111-B377368E4F0D}" type="pres">
      <dgm:prSet presAssocID="{32833D40-5C7E-4543-962D-892A730C9D40}" presName="descendantText" presStyleLbl="alignAccFollowNode1" presStyleIdx="0" presStyleCnt="3" custScaleX="115875">
        <dgm:presLayoutVars>
          <dgm:bulletEnabled val="1"/>
        </dgm:presLayoutVars>
      </dgm:prSet>
      <dgm:spPr/>
    </dgm:pt>
    <dgm:pt modelId="{4791291D-6619-4742-83FD-25185D9174F4}" type="pres">
      <dgm:prSet presAssocID="{C4518955-0688-4FE7-A4E2-9E9809A3E669}" presName="sp" presStyleCnt="0"/>
      <dgm:spPr/>
    </dgm:pt>
    <dgm:pt modelId="{660A4E2F-A0FE-4093-9BBD-3A9F04C8E966}" type="pres">
      <dgm:prSet presAssocID="{4285BFFB-1433-432C-A5D7-93545BCB3BD9}" presName="linNode" presStyleCnt="0"/>
      <dgm:spPr/>
    </dgm:pt>
    <dgm:pt modelId="{D4E0F2E9-0DFB-4BAF-B8C0-AF711F006532}" type="pres">
      <dgm:prSet presAssocID="{4285BFFB-1433-432C-A5D7-93545BCB3BD9}" presName="parentText" presStyleLbl="node1" presStyleIdx="1" presStyleCnt="3" custScaleX="68900">
        <dgm:presLayoutVars>
          <dgm:chMax val="1"/>
          <dgm:bulletEnabled val="1"/>
        </dgm:presLayoutVars>
      </dgm:prSet>
      <dgm:spPr/>
    </dgm:pt>
    <dgm:pt modelId="{3C0604B8-D71A-4430-B8B7-D1B87F652D00}" type="pres">
      <dgm:prSet presAssocID="{4285BFFB-1433-432C-A5D7-93545BCB3BD9}" presName="descendantText" presStyleLbl="alignAccFollowNode1" presStyleIdx="1" presStyleCnt="3" custScaleX="115875">
        <dgm:presLayoutVars>
          <dgm:bulletEnabled val="1"/>
        </dgm:presLayoutVars>
      </dgm:prSet>
      <dgm:spPr/>
    </dgm:pt>
    <dgm:pt modelId="{359BD5AF-8F6E-464A-8DA4-B983A0CB041B}" type="pres">
      <dgm:prSet presAssocID="{33F223FC-5D88-4699-AA4C-686462184ECE}" presName="sp" presStyleCnt="0"/>
      <dgm:spPr/>
    </dgm:pt>
    <dgm:pt modelId="{AD9C2B1B-E75C-4821-B5AC-D584C48425FC}" type="pres">
      <dgm:prSet presAssocID="{4B895098-C293-4D11-A969-9F6352A99CE1}" presName="linNode" presStyleCnt="0"/>
      <dgm:spPr/>
    </dgm:pt>
    <dgm:pt modelId="{9FF26C22-8A3F-46B9-B283-C62F5041D36C}" type="pres">
      <dgm:prSet presAssocID="{4B895098-C293-4D11-A969-9F6352A99CE1}" presName="parentText" presStyleLbl="node1" presStyleIdx="2" presStyleCnt="3" custScaleX="68900">
        <dgm:presLayoutVars>
          <dgm:chMax val="1"/>
          <dgm:bulletEnabled val="1"/>
        </dgm:presLayoutVars>
      </dgm:prSet>
      <dgm:spPr/>
    </dgm:pt>
    <dgm:pt modelId="{9AF7CD5D-90D6-48EE-9AF7-646AFD6459BB}" type="pres">
      <dgm:prSet presAssocID="{4B895098-C293-4D11-A969-9F6352A99CE1}" presName="descendantText" presStyleLbl="alignAccFollowNode1" presStyleIdx="2" presStyleCnt="3" custScaleX="115875">
        <dgm:presLayoutVars>
          <dgm:bulletEnabled val="1"/>
        </dgm:presLayoutVars>
      </dgm:prSet>
      <dgm:spPr/>
    </dgm:pt>
  </dgm:ptLst>
  <dgm:cxnLst>
    <dgm:cxn modelId="{FF568D0A-F4CE-40FD-A12B-6194EE6A83F7}" srcId="{42F34EBE-8B41-45A1-B40C-4121A568498E}" destId="{32833D40-5C7E-4543-962D-892A730C9D40}" srcOrd="0" destOrd="0" parTransId="{252A7536-48BA-4499-84C2-B56EE4CBA64B}" sibTransId="{C4518955-0688-4FE7-A4E2-9E9809A3E669}"/>
    <dgm:cxn modelId="{31E2DC2C-B7E2-4D3A-94A7-3573728A0ADA}" srcId="{4B895098-C293-4D11-A969-9F6352A99CE1}" destId="{9A2B83BC-C36B-4B14-BE0B-E5BB21E6FB27}" srcOrd="0" destOrd="0" parTransId="{AB97C6A7-4AED-456A-AC5E-7EE799FB3A46}" sibTransId="{C5569542-9B47-41B8-A684-958F227BE0BE}"/>
    <dgm:cxn modelId="{8112EE33-EC18-42FE-A0F0-BCC010346006}" type="presOf" srcId="{32833D40-5C7E-4543-962D-892A730C9D40}" destId="{8E3E4734-42D6-46D6-A008-759F849159AB}" srcOrd="0" destOrd="0" presId="urn:microsoft.com/office/officeart/2005/8/layout/vList5"/>
    <dgm:cxn modelId="{ECD4413D-E409-44CF-B5AA-FF470D4465B9}" srcId="{42F34EBE-8B41-45A1-B40C-4121A568498E}" destId="{4B895098-C293-4D11-A969-9F6352A99CE1}" srcOrd="2" destOrd="0" parTransId="{40A61626-9EAC-48EE-91C0-38A78CA027A2}" sibTransId="{F23B8C17-EBC1-45B4-B702-CE67CC430F73}"/>
    <dgm:cxn modelId="{A0E1EA5B-F7FA-4B73-8224-BC32544F2923}" srcId="{4285BFFB-1433-432C-A5D7-93545BCB3BD9}" destId="{EAE05253-E434-41B8-B9C0-C635C1CA091D}" srcOrd="0" destOrd="0" parTransId="{38DF46DA-36ED-4860-904F-95CF3EEEA4DA}" sibTransId="{9BD4B26A-8F33-436C-BA67-B2F20092303B}"/>
    <dgm:cxn modelId="{AAE25C42-435A-436F-8729-F10E535AAA0A}" srcId="{32833D40-5C7E-4543-962D-892A730C9D40}" destId="{E116A10A-BADF-40F6-BEE0-250CB508CB53}" srcOrd="0" destOrd="0" parTransId="{67C7C04C-65F4-40B9-A532-A373F62DEADD}" sibTransId="{4C3F18B3-FB68-45E4-8E79-0E7FC3580E16}"/>
    <dgm:cxn modelId="{41141168-D5F6-47E1-87C8-8CD642EF9FBB}" type="presOf" srcId="{E116A10A-BADF-40F6-BEE0-250CB508CB53}" destId="{424880AB-A363-4D84-9111-B377368E4F0D}" srcOrd="0" destOrd="0" presId="urn:microsoft.com/office/officeart/2005/8/layout/vList5"/>
    <dgm:cxn modelId="{F9395F59-6CBA-401B-BBD5-6D0CCEA6E4EA}" type="presOf" srcId="{4B895098-C293-4D11-A969-9F6352A99CE1}" destId="{9FF26C22-8A3F-46B9-B283-C62F5041D36C}" srcOrd="0" destOrd="0" presId="urn:microsoft.com/office/officeart/2005/8/layout/vList5"/>
    <dgm:cxn modelId="{5212767B-CB1D-4ECC-B7D9-605E44060F4F}" type="presOf" srcId="{9A2B83BC-C36B-4B14-BE0B-E5BB21E6FB27}" destId="{9AF7CD5D-90D6-48EE-9AF7-646AFD6459BB}" srcOrd="0" destOrd="0" presId="urn:microsoft.com/office/officeart/2005/8/layout/vList5"/>
    <dgm:cxn modelId="{43936297-6A9F-440E-B0D8-7E88060088E7}" type="presOf" srcId="{4285BFFB-1433-432C-A5D7-93545BCB3BD9}" destId="{D4E0F2E9-0DFB-4BAF-B8C0-AF711F006532}" srcOrd="0" destOrd="0" presId="urn:microsoft.com/office/officeart/2005/8/layout/vList5"/>
    <dgm:cxn modelId="{1358899E-75CA-42BC-BC65-3A996874D587}" srcId="{42F34EBE-8B41-45A1-B40C-4121A568498E}" destId="{4285BFFB-1433-432C-A5D7-93545BCB3BD9}" srcOrd="1" destOrd="0" parTransId="{D9939148-DAC9-46F6-B605-4FD726A6F8A8}" sibTransId="{33F223FC-5D88-4699-AA4C-686462184ECE}"/>
    <dgm:cxn modelId="{0A79E2E8-FC63-40E5-A530-F61F23A47668}" type="presOf" srcId="{EAE05253-E434-41B8-B9C0-C635C1CA091D}" destId="{3C0604B8-D71A-4430-B8B7-D1B87F652D00}" srcOrd="0" destOrd="0" presId="urn:microsoft.com/office/officeart/2005/8/layout/vList5"/>
    <dgm:cxn modelId="{F132BAE9-F695-42C9-9CC2-8B45364CB520}" type="presOf" srcId="{42F34EBE-8B41-45A1-B40C-4121A568498E}" destId="{B586FB6B-095A-4BEB-BC49-E5BDF5CDD4AE}" srcOrd="0" destOrd="0" presId="urn:microsoft.com/office/officeart/2005/8/layout/vList5"/>
    <dgm:cxn modelId="{BD1E5A72-15D2-4CEE-BC70-007FD4C85AD6}" type="presParOf" srcId="{B586FB6B-095A-4BEB-BC49-E5BDF5CDD4AE}" destId="{96BA8C30-DA87-493D-A8E2-95347AC946EC}" srcOrd="0" destOrd="0" presId="urn:microsoft.com/office/officeart/2005/8/layout/vList5"/>
    <dgm:cxn modelId="{D09484E9-9FE4-4670-B147-72243FC78696}" type="presParOf" srcId="{96BA8C30-DA87-493D-A8E2-95347AC946EC}" destId="{8E3E4734-42D6-46D6-A008-759F849159AB}" srcOrd="0" destOrd="0" presId="urn:microsoft.com/office/officeart/2005/8/layout/vList5"/>
    <dgm:cxn modelId="{5FDB8CEA-D91A-44AF-8B46-D10DE1DABA4A}" type="presParOf" srcId="{96BA8C30-DA87-493D-A8E2-95347AC946EC}" destId="{424880AB-A363-4D84-9111-B377368E4F0D}" srcOrd="1" destOrd="0" presId="urn:microsoft.com/office/officeart/2005/8/layout/vList5"/>
    <dgm:cxn modelId="{34A4B6EB-FFF5-483F-9A96-23B8FAB45A0F}" type="presParOf" srcId="{B586FB6B-095A-4BEB-BC49-E5BDF5CDD4AE}" destId="{4791291D-6619-4742-83FD-25185D9174F4}" srcOrd="1" destOrd="0" presId="urn:microsoft.com/office/officeart/2005/8/layout/vList5"/>
    <dgm:cxn modelId="{B69111D8-941E-4499-9D77-A713B7F20996}" type="presParOf" srcId="{B586FB6B-095A-4BEB-BC49-E5BDF5CDD4AE}" destId="{660A4E2F-A0FE-4093-9BBD-3A9F04C8E966}" srcOrd="2" destOrd="0" presId="urn:microsoft.com/office/officeart/2005/8/layout/vList5"/>
    <dgm:cxn modelId="{BB5F4EB1-7569-4CF1-801E-1ED3506B1D01}" type="presParOf" srcId="{660A4E2F-A0FE-4093-9BBD-3A9F04C8E966}" destId="{D4E0F2E9-0DFB-4BAF-B8C0-AF711F006532}" srcOrd="0" destOrd="0" presId="urn:microsoft.com/office/officeart/2005/8/layout/vList5"/>
    <dgm:cxn modelId="{D6307857-9F58-4874-B30F-4DE77145A8C0}" type="presParOf" srcId="{660A4E2F-A0FE-4093-9BBD-3A9F04C8E966}" destId="{3C0604B8-D71A-4430-B8B7-D1B87F652D00}" srcOrd="1" destOrd="0" presId="urn:microsoft.com/office/officeart/2005/8/layout/vList5"/>
    <dgm:cxn modelId="{9208DC01-F06A-4854-AF7F-6580CDA26B32}" type="presParOf" srcId="{B586FB6B-095A-4BEB-BC49-E5BDF5CDD4AE}" destId="{359BD5AF-8F6E-464A-8DA4-B983A0CB041B}" srcOrd="3" destOrd="0" presId="urn:microsoft.com/office/officeart/2005/8/layout/vList5"/>
    <dgm:cxn modelId="{EF70F3C1-3062-4D2C-8B52-492FC0855D25}" type="presParOf" srcId="{B586FB6B-095A-4BEB-BC49-E5BDF5CDD4AE}" destId="{AD9C2B1B-E75C-4821-B5AC-D584C48425FC}" srcOrd="4" destOrd="0" presId="urn:microsoft.com/office/officeart/2005/8/layout/vList5"/>
    <dgm:cxn modelId="{307761E0-3525-459D-B461-E2444DC8AFE5}" type="presParOf" srcId="{AD9C2B1B-E75C-4821-B5AC-D584C48425FC}" destId="{9FF26C22-8A3F-46B9-B283-C62F5041D36C}" srcOrd="0" destOrd="0" presId="urn:microsoft.com/office/officeart/2005/8/layout/vList5"/>
    <dgm:cxn modelId="{4510E2E6-96D0-49E1-823C-9879D4E4A148}" type="presParOf" srcId="{AD9C2B1B-E75C-4821-B5AC-D584C48425FC}" destId="{9AF7CD5D-90D6-48EE-9AF7-646AFD6459B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1573B7-6C9C-4A55-9F84-572E55A46C31}" type="doc">
      <dgm:prSet loTypeId="urn:microsoft.com/office/officeart/2005/8/layout/vList6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9BAEED9-8BBC-4E3D-AB4B-5F47AC0C70CD}">
      <dgm:prSet phldrT="[Text]" custT="1"/>
      <dgm:spPr/>
      <dgm:t>
        <a:bodyPr/>
        <a:lstStyle/>
        <a:p>
          <a:r>
            <a:rPr lang="en-US" sz="2900" dirty="0"/>
            <a:t>Step 1</a:t>
          </a:r>
        </a:p>
      </dgm:t>
    </dgm:pt>
    <dgm:pt modelId="{245AF999-18E1-4137-B329-D32BA9DE7886}" type="parTrans" cxnId="{A32CD14F-0806-4C80-AD1E-EBC01017BBDF}">
      <dgm:prSet/>
      <dgm:spPr/>
      <dgm:t>
        <a:bodyPr/>
        <a:lstStyle/>
        <a:p>
          <a:endParaRPr lang="en-US" sz="2900"/>
        </a:p>
      </dgm:t>
    </dgm:pt>
    <dgm:pt modelId="{19D2BA71-651D-4AF7-B925-BF2005952A03}" type="sibTrans" cxnId="{A32CD14F-0806-4C80-AD1E-EBC01017BBDF}">
      <dgm:prSet/>
      <dgm:spPr/>
      <dgm:t>
        <a:bodyPr/>
        <a:lstStyle/>
        <a:p>
          <a:endParaRPr lang="en-US" sz="2900"/>
        </a:p>
      </dgm:t>
    </dgm:pt>
    <dgm:pt modelId="{325BA99D-F581-46C4-8B79-62535319D106}">
      <dgm:prSet phldrT="[Text]" custT="1"/>
      <dgm:spPr/>
      <dgm:t>
        <a:bodyPr/>
        <a:lstStyle/>
        <a:p>
          <a:r>
            <a:rPr lang="en-US" sz="2900" dirty="0"/>
            <a:t>Step 2</a:t>
          </a:r>
        </a:p>
      </dgm:t>
    </dgm:pt>
    <dgm:pt modelId="{8E4DF8C3-63C0-4260-8A1E-989E4C18C25F}" type="parTrans" cxnId="{9661160B-DCD8-4C84-8D74-3494D51D1EF3}">
      <dgm:prSet/>
      <dgm:spPr/>
      <dgm:t>
        <a:bodyPr/>
        <a:lstStyle/>
        <a:p>
          <a:endParaRPr lang="en-US" sz="2900"/>
        </a:p>
      </dgm:t>
    </dgm:pt>
    <dgm:pt modelId="{AFD7DDCA-E564-4EE0-B12D-FBEDB58F909E}" type="sibTrans" cxnId="{9661160B-DCD8-4C84-8D74-3494D51D1EF3}">
      <dgm:prSet/>
      <dgm:spPr/>
      <dgm:t>
        <a:bodyPr/>
        <a:lstStyle/>
        <a:p>
          <a:endParaRPr lang="en-US" sz="2900"/>
        </a:p>
      </dgm:t>
    </dgm:pt>
    <dgm:pt modelId="{73A9F66D-5013-4104-BD58-A7E1F1D145F4}">
      <dgm:prSet phldrT="[Text]" custT="1"/>
      <dgm:spPr/>
      <dgm:t>
        <a:bodyPr/>
        <a:lstStyle/>
        <a:p>
          <a:r>
            <a:rPr lang="en-US" sz="2400" dirty="0"/>
            <a:t>Chart along a continuum</a:t>
          </a:r>
        </a:p>
      </dgm:t>
    </dgm:pt>
    <dgm:pt modelId="{4DB5BB5E-EB63-431B-9C1D-31F3002370E1}" type="parTrans" cxnId="{0B97CD83-97C0-4755-9314-EBD08A965973}">
      <dgm:prSet/>
      <dgm:spPr/>
      <dgm:t>
        <a:bodyPr/>
        <a:lstStyle/>
        <a:p>
          <a:endParaRPr lang="en-US" sz="2900"/>
        </a:p>
      </dgm:t>
    </dgm:pt>
    <dgm:pt modelId="{58FE9E34-9687-464D-BFE7-37BF7FFF6FED}" type="sibTrans" cxnId="{0B97CD83-97C0-4755-9314-EBD08A965973}">
      <dgm:prSet/>
      <dgm:spPr/>
      <dgm:t>
        <a:bodyPr/>
        <a:lstStyle/>
        <a:p>
          <a:endParaRPr lang="en-US" sz="2900"/>
        </a:p>
      </dgm:t>
    </dgm:pt>
    <dgm:pt modelId="{27B78D4F-A36C-403D-BBB3-87E4289BD55A}">
      <dgm:prSet phldrT="[Text]" custT="1"/>
      <dgm:spPr/>
      <dgm:t>
        <a:bodyPr/>
        <a:lstStyle/>
        <a:p>
          <a:r>
            <a:rPr lang="en-US" sz="2900" dirty="0"/>
            <a:t>Step 3</a:t>
          </a:r>
        </a:p>
      </dgm:t>
    </dgm:pt>
    <dgm:pt modelId="{0734F3E0-4007-4722-9AD8-B3D5BECFAEA6}" type="parTrans" cxnId="{8B9C3355-16A6-4C9F-B97C-42BC6EDA8354}">
      <dgm:prSet/>
      <dgm:spPr/>
      <dgm:t>
        <a:bodyPr/>
        <a:lstStyle/>
        <a:p>
          <a:endParaRPr lang="en-US" sz="2900"/>
        </a:p>
      </dgm:t>
    </dgm:pt>
    <dgm:pt modelId="{4F7567DB-8EB3-4535-96CB-CEC96B3D17D6}" type="sibTrans" cxnId="{8B9C3355-16A6-4C9F-B97C-42BC6EDA8354}">
      <dgm:prSet/>
      <dgm:spPr/>
      <dgm:t>
        <a:bodyPr/>
        <a:lstStyle/>
        <a:p>
          <a:endParaRPr lang="en-US" sz="2900"/>
        </a:p>
      </dgm:t>
    </dgm:pt>
    <dgm:pt modelId="{BFD44A66-2A38-4D20-B5BD-83E93B31737D}">
      <dgm:prSet phldrT="[Text]" custT="1"/>
      <dgm:spPr/>
      <dgm:t>
        <a:bodyPr/>
        <a:lstStyle/>
        <a:p>
          <a:r>
            <a:rPr lang="en-US" sz="2900" dirty="0"/>
            <a:t>Step 4</a:t>
          </a:r>
        </a:p>
      </dgm:t>
    </dgm:pt>
    <dgm:pt modelId="{ACEB8F07-BE4A-4273-81CD-78555ACCCE7C}" type="parTrans" cxnId="{BE4CB6FA-3D8B-4DC0-86C3-15921399CD02}">
      <dgm:prSet/>
      <dgm:spPr/>
      <dgm:t>
        <a:bodyPr/>
        <a:lstStyle/>
        <a:p>
          <a:endParaRPr lang="en-US" sz="2900"/>
        </a:p>
      </dgm:t>
    </dgm:pt>
    <dgm:pt modelId="{6722C4CF-E241-4117-9060-E004AB00AE60}" type="sibTrans" cxnId="{BE4CB6FA-3D8B-4DC0-86C3-15921399CD02}">
      <dgm:prSet/>
      <dgm:spPr/>
      <dgm:t>
        <a:bodyPr/>
        <a:lstStyle/>
        <a:p>
          <a:endParaRPr lang="en-US" sz="2900"/>
        </a:p>
      </dgm:t>
    </dgm:pt>
    <dgm:pt modelId="{C915A3E5-763E-4D88-B498-F93BF2024F9C}">
      <dgm:prSet phldrT="[Text]" custT="1"/>
      <dgm:spPr/>
      <dgm:t>
        <a:bodyPr/>
        <a:lstStyle/>
        <a:p>
          <a:r>
            <a:rPr lang="en-US" sz="2400" dirty="0"/>
            <a:t>Write down action steps</a:t>
          </a:r>
        </a:p>
      </dgm:t>
    </dgm:pt>
    <dgm:pt modelId="{C5687F4A-5F43-4812-9590-B366D785D181}" type="parTrans" cxnId="{48B4E900-E74B-4FA1-B9AE-C57188B02364}">
      <dgm:prSet/>
      <dgm:spPr/>
      <dgm:t>
        <a:bodyPr/>
        <a:lstStyle/>
        <a:p>
          <a:endParaRPr lang="en-US" sz="2900"/>
        </a:p>
      </dgm:t>
    </dgm:pt>
    <dgm:pt modelId="{DA6F2220-2C8A-446F-81B7-69A51823B7A1}" type="sibTrans" cxnId="{48B4E900-E74B-4FA1-B9AE-C57188B02364}">
      <dgm:prSet/>
      <dgm:spPr/>
      <dgm:t>
        <a:bodyPr/>
        <a:lstStyle/>
        <a:p>
          <a:endParaRPr lang="en-US" sz="2900"/>
        </a:p>
      </dgm:t>
    </dgm:pt>
    <dgm:pt modelId="{3B3D62D8-7709-4F8C-9F33-D8ECE1E1EC86}">
      <dgm:prSet phldrT="[Text]" custT="1"/>
      <dgm:spPr/>
      <dgm:t>
        <a:bodyPr/>
        <a:lstStyle/>
        <a:p>
          <a:r>
            <a:rPr lang="en-US" sz="2400" b="0" dirty="0"/>
            <a:t>Identify a goal</a:t>
          </a:r>
        </a:p>
      </dgm:t>
    </dgm:pt>
    <dgm:pt modelId="{54B32FE8-C732-4C70-8FB4-8D493AACCCE8}" type="parTrans" cxnId="{47DFA544-FC64-4F14-B98F-9B9F5E1D91AC}">
      <dgm:prSet/>
      <dgm:spPr/>
      <dgm:t>
        <a:bodyPr/>
        <a:lstStyle/>
        <a:p>
          <a:endParaRPr lang="en-US" sz="2900"/>
        </a:p>
      </dgm:t>
    </dgm:pt>
    <dgm:pt modelId="{D32AF741-3FD7-43D6-BEDE-275FF866921D}" type="sibTrans" cxnId="{47DFA544-FC64-4F14-B98F-9B9F5E1D91AC}">
      <dgm:prSet/>
      <dgm:spPr/>
      <dgm:t>
        <a:bodyPr/>
        <a:lstStyle/>
        <a:p>
          <a:endParaRPr lang="en-US" sz="2900"/>
        </a:p>
      </dgm:t>
    </dgm:pt>
    <dgm:pt modelId="{FB9384C6-131A-4AA4-AAEA-7A54B57567F3}">
      <dgm:prSet custT="1"/>
      <dgm:spPr/>
      <dgm:t>
        <a:bodyPr/>
        <a:lstStyle/>
        <a:p>
          <a:r>
            <a:rPr lang="en-US" sz="2400" dirty="0"/>
            <a:t>Rank order by risk/fear</a:t>
          </a:r>
        </a:p>
      </dgm:t>
    </dgm:pt>
    <dgm:pt modelId="{FD43057D-1E37-4809-824D-7C0200CA2563}" type="parTrans" cxnId="{647F6CAD-2D14-47C7-B313-CCD47AF4AE91}">
      <dgm:prSet/>
      <dgm:spPr/>
      <dgm:t>
        <a:bodyPr/>
        <a:lstStyle/>
        <a:p>
          <a:endParaRPr lang="en-US" sz="2900"/>
        </a:p>
      </dgm:t>
    </dgm:pt>
    <dgm:pt modelId="{F0AC2983-133C-4ABB-9B5D-7184E4BD0DBA}" type="sibTrans" cxnId="{647F6CAD-2D14-47C7-B313-CCD47AF4AE91}">
      <dgm:prSet/>
      <dgm:spPr/>
      <dgm:t>
        <a:bodyPr/>
        <a:lstStyle/>
        <a:p>
          <a:endParaRPr lang="en-US" sz="2900"/>
        </a:p>
      </dgm:t>
    </dgm:pt>
    <dgm:pt modelId="{40864E7E-6AA2-4443-B233-46E4284BF778}">
      <dgm:prSet phldrT="[Text]" custT="1"/>
      <dgm:spPr/>
      <dgm:t>
        <a:bodyPr/>
        <a:lstStyle/>
        <a:p>
          <a:r>
            <a:rPr lang="en-US" sz="2900" dirty="0"/>
            <a:t> Step 5</a:t>
          </a:r>
        </a:p>
      </dgm:t>
    </dgm:pt>
    <dgm:pt modelId="{444BD8B7-2D04-411C-90B5-41CF16DD23EF}" type="parTrans" cxnId="{2BB0A38F-AEB4-479D-B061-DDDB467ABC35}">
      <dgm:prSet/>
      <dgm:spPr/>
      <dgm:t>
        <a:bodyPr/>
        <a:lstStyle/>
        <a:p>
          <a:endParaRPr lang="en-US"/>
        </a:p>
      </dgm:t>
    </dgm:pt>
    <dgm:pt modelId="{71A3EDFB-4AC8-4F27-8E04-78806CA00C70}" type="sibTrans" cxnId="{2BB0A38F-AEB4-479D-B061-DDDB467ABC35}">
      <dgm:prSet/>
      <dgm:spPr/>
      <dgm:t>
        <a:bodyPr/>
        <a:lstStyle/>
        <a:p>
          <a:endParaRPr lang="en-US"/>
        </a:p>
      </dgm:t>
    </dgm:pt>
    <dgm:pt modelId="{FE8D78F0-4E5A-4396-A18D-E059867BC291}">
      <dgm:prSet custT="1"/>
      <dgm:spPr/>
      <dgm:t>
        <a:bodyPr/>
        <a:lstStyle/>
        <a:p>
          <a:r>
            <a:rPr lang="en-US" sz="2400" dirty="0"/>
            <a:t>Take 1 action in 1 week</a:t>
          </a:r>
        </a:p>
      </dgm:t>
    </dgm:pt>
    <dgm:pt modelId="{49D63E79-6A21-4988-82A8-8585F9CDD668}" type="parTrans" cxnId="{57A085AA-030D-4171-BE07-7C410564701B}">
      <dgm:prSet/>
      <dgm:spPr/>
      <dgm:t>
        <a:bodyPr/>
        <a:lstStyle/>
        <a:p>
          <a:endParaRPr lang="en-US"/>
        </a:p>
      </dgm:t>
    </dgm:pt>
    <dgm:pt modelId="{ABF52C34-F22C-4E16-A267-C9CA4B967507}" type="sibTrans" cxnId="{57A085AA-030D-4171-BE07-7C410564701B}">
      <dgm:prSet/>
      <dgm:spPr/>
      <dgm:t>
        <a:bodyPr/>
        <a:lstStyle/>
        <a:p>
          <a:endParaRPr lang="en-US"/>
        </a:p>
      </dgm:t>
    </dgm:pt>
    <dgm:pt modelId="{E73CF44B-2985-4456-8663-1BF2357AD836}" type="pres">
      <dgm:prSet presAssocID="{141573B7-6C9C-4A55-9F84-572E55A46C31}" presName="Name0" presStyleCnt="0">
        <dgm:presLayoutVars>
          <dgm:dir/>
          <dgm:animLvl val="lvl"/>
          <dgm:resizeHandles/>
        </dgm:presLayoutVars>
      </dgm:prSet>
      <dgm:spPr/>
    </dgm:pt>
    <dgm:pt modelId="{13A47391-794B-4BD8-9071-EF218CE9B14D}" type="pres">
      <dgm:prSet presAssocID="{49BAEED9-8BBC-4E3D-AB4B-5F47AC0C70CD}" presName="linNode" presStyleCnt="0"/>
      <dgm:spPr/>
    </dgm:pt>
    <dgm:pt modelId="{C49E9A6D-A1AA-41D2-A5D2-C671210697FA}" type="pres">
      <dgm:prSet presAssocID="{49BAEED9-8BBC-4E3D-AB4B-5F47AC0C70CD}" presName="parentShp" presStyleLbl="node1" presStyleIdx="0" presStyleCnt="5">
        <dgm:presLayoutVars>
          <dgm:bulletEnabled val="1"/>
        </dgm:presLayoutVars>
      </dgm:prSet>
      <dgm:spPr/>
    </dgm:pt>
    <dgm:pt modelId="{5B5A7232-D652-4E54-88FB-A534F63DC8D4}" type="pres">
      <dgm:prSet presAssocID="{49BAEED9-8BBC-4E3D-AB4B-5F47AC0C70CD}" presName="childShp" presStyleLbl="bgAccFollowNode1" presStyleIdx="0" presStyleCnt="5" custLinFactNeighborX="12268" custLinFactNeighborY="-3215">
        <dgm:presLayoutVars>
          <dgm:bulletEnabled val="1"/>
        </dgm:presLayoutVars>
      </dgm:prSet>
      <dgm:spPr/>
    </dgm:pt>
    <dgm:pt modelId="{D4AE996A-A765-46A6-8E94-5711371CD252}" type="pres">
      <dgm:prSet presAssocID="{19D2BA71-651D-4AF7-B925-BF2005952A03}" presName="spacing" presStyleCnt="0"/>
      <dgm:spPr/>
    </dgm:pt>
    <dgm:pt modelId="{673FA926-DD53-4A65-B542-A7539E21D11B}" type="pres">
      <dgm:prSet presAssocID="{325BA99D-F581-46C4-8B79-62535319D106}" presName="linNode" presStyleCnt="0"/>
      <dgm:spPr/>
    </dgm:pt>
    <dgm:pt modelId="{5C747845-B5AF-4D15-A0F4-C3B90FD0CFED}" type="pres">
      <dgm:prSet presAssocID="{325BA99D-F581-46C4-8B79-62535319D106}" presName="parentShp" presStyleLbl="node1" presStyleIdx="1" presStyleCnt="5">
        <dgm:presLayoutVars>
          <dgm:bulletEnabled val="1"/>
        </dgm:presLayoutVars>
      </dgm:prSet>
      <dgm:spPr/>
    </dgm:pt>
    <dgm:pt modelId="{8D61D8EC-7F29-4998-8E4F-F8CC9FCC0D82}" type="pres">
      <dgm:prSet presAssocID="{325BA99D-F581-46C4-8B79-62535319D106}" presName="childShp" presStyleLbl="bgAccFollowNode1" presStyleIdx="1" presStyleCnt="5">
        <dgm:presLayoutVars>
          <dgm:bulletEnabled val="1"/>
        </dgm:presLayoutVars>
      </dgm:prSet>
      <dgm:spPr/>
    </dgm:pt>
    <dgm:pt modelId="{6D7F0C2B-93DF-4D18-8F3B-CE36F1E25386}" type="pres">
      <dgm:prSet presAssocID="{AFD7DDCA-E564-4EE0-B12D-FBEDB58F909E}" presName="spacing" presStyleCnt="0"/>
      <dgm:spPr/>
    </dgm:pt>
    <dgm:pt modelId="{8B94FD0F-76A0-4FD0-9887-509C262B6C26}" type="pres">
      <dgm:prSet presAssocID="{27B78D4F-A36C-403D-BBB3-87E4289BD55A}" presName="linNode" presStyleCnt="0"/>
      <dgm:spPr/>
    </dgm:pt>
    <dgm:pt modelId="{A0EC1345-3C8B-42C2-8361-8A74661DFB2A}" type="pres">
      <dgm:prSet presAssocID="{27B78D4F-A36C-403D-BBB3-87E4289BD55A}" presName="parentShp" presStyleLbl="node1" presStyleIdx="2" presStyleCnt="5">
        <dgm:presLayoutVars>
          <dgm:bulletEnabled val="1"/>
        </dgm:presLayoutVars>
      </dgm:prSet>
      <dgm:spPr/>
    </dgm:pt>
    <dgm:pt modelId="{8D67F6E5-F3D6-449E-A530-52CBAC7AE0FF}" type="pres">
      <dgm:prSet presAssocID="{27B78D4F-A36C-403D-BBB3-87E4289BD55A}" presName="childShp" presStyleLbl="bgAccFollowNode1" presStyleIdx="2" presStyleCnt="5">
        <dgm:presLayoutVars>
          <dgm:bulletEnabled val="1"/>
        </dgm:presLayoutVars>
      </dgm:prSet>
      <dgm:spPr/>
    </dgm:pt>
    <dgm:pt modelId="{F31F5723-2577-4557-9050-C54642251351}" type="pres">
      <dgm:prSet presAssocID="{4F7567DB-8EB3-4535-96CB-CEC96B3D17D6}" presName="spacing" presStyleCnt="0"/>
      <dgm:spPr/>
    </dgm:pt>
    <dgm:pt modelId="{F7C6FD46-6431-4039-A6CF-27B9DE228544}" type="pres">
      <dgm:prSet presAssocID="{BFD44A66-2A38-4D20-B5BD-83E93B31737D}" presName="linNode" presStyleCnt="0"/>
      <dgm:spPr/>
    </dgm:pt>
    <dgm:pt modelId="{BE2925B8-5C05-4C7D-A38B-398436ABA87B}" type="pres">
      <dgm:prSet presAssocID="{BFD44A66-2A38-4D20-B5BD-83E93B31737D}" presName="parentShp" presStyleLbl="node1" presStyleIdx="3" presStyleCnt="5">
        <dgm:presLayoutVars>
          <dgm:bulletEnabled val="1"/>
        </dgm:presLayoutVars>
      </dgm:prSet>
      <dgm:spPr/>
    </dgm:pt>
    <dgm:pt modelId="{4A834849-132F-41B5-AF52-287C4B392988}" type="pres">
      <dgm:prSet presAssocID="{BFD44A66-2A38-4D20-B5BD-83E93B31737D}" presName="childShp" presStyleLbl="bgAccFollowNode1" presStyleIdx="3" presStyleCnt="5">
        <dgm:presLayoutVars>
          <dgm:bulletEnabled val="1"/>
        </dgm:presLayoutVars>
      </dgm:prSet>
      <dgm:spPr/>
    </dgm:pt>
    <dgm:pt modelId="{ADB913D3-5EE9-48E2-A5E4-01F562F4D09C}" type="pres">
      <dgm:prSet presAssocID="{6722C4CF-E241-4117-9060-E004AB00AE60}" presName="spacing" presStyleCnt="0"/>
      <dgm:spPr/>
    </dgm:pt>
    <dgm:pt modelId="{CB0662A3-C54D-4BB2-9405-4C876EBEE9E9}" type="pres">
      <dgm:prSet presAssocID="{40864E7E-6AA2-4443-B233-46E4284BF778}" presName="linNode" presStyleCnt="0"/>
      <dgm:spPr/>
    </dgm:pt>
    <dgm:pt modelId="{D0C44558-C85B-45F6-B10C-607D080B2DE3}" type="pres">
      <dgm:prSet presAssocID="{40864E7E-6AA2-4443-B233-46E4284BF778}" presName="parentShp" presStyleLbl="node1" presStyleIdx="4" presStyleCnt="5">
        <dgm:presLayoutVars>
          <dgm:bulletEnabled val="1"/>
        </dgm:presLayoutVars>
      </dgm:prSet>
      <dgm:spPr/>
    </dgm:pt>
    <dgm:pt modelId="{1BCA66AE-A343-43C0-921B-C03222B114FF}" type="pres">
      <dgm:prSet presAssocID="{40864E7E-6AA2-4443-B233-46E4284BF778}" presName="childShp" presStyleLbl="bgAccFollowNode1" presStyleIdx="4" presStyleCnt="5">
        <dgm:presLayoutVars>
          <dgm:bulletEnabled val="1"/>
        </dgm:presLayoutVars>
      </dgm:prSet>
      <dgm:spPr/>
    </dgm:pt>
  </dgm:ptLst>
  <dgm:cxnLst>
    <dgm:cxn modelId="{48B4E900-E74B-4FA1-B9AE-C57188B02364}" srcId="{325BA99D-F581-46C4-8B79-62535319D106}" destId="{C915A3E5-763E-4D88-B498-F93BF2024F9C}" srcOrd="0" destOrd="0" parTransId="{C5687F4A-5F43-4812-9590-B366D785D181}" sibTransId="{DA6F2220-2C8A-446F-81B7-69A51823B7A1}"/>
    <dgm:cxn modelId="{9661160B-DCD8-4C84-8D74-3494D51D1EF3}" srcId="{141573B7-6C9C-4A55-9F84-572E55A46C31}" destId="{325BA99D-F581-46C4-8B79-62535319D106}" srcOrd="1" destOrd="0" parTransId="{8E4DF8C3-63C0-4260-8A1E-989E4C18C25F}" sibTransId="{AFD7DDCA-E564-4EE0-B12D-FBEDB58F909E}"/>
    <dgm:cxn modelId="{D3A66C2E-7979-4EA4-BBC8-DA6AD40F0F7A}" type="presOf" srcId="{FE8D78F0-4E5A-4396-A18D-E059867BC291}" destId="{1BCA66AE-A343-43C0-921B-C03222B114FF}" srcOrd="0" destOrd="0" presId="urn:microsoft.com/office/officeart/2005/8/layout/vList6"/>
    <dgm:cxn modelId="{F279BD38-BEFB-48D2-886B-3CFA223D5CB3}" type="presOf" srcId="{C915A3E5-763E-4D88-B498-F93BF2024F9C}" destId="{8D61D8EC-7F29-4998-8E4F-F8CC9FCC0D82}" srcOrd="0" destOrd="0" presId="urn:microsoft.com/office/officeart/2005/8/layout/vList6"/>
    <dgm:cxn modelId="{837AF539-18D0-4A9E-88E3-690D62606E3E}" type="presOf" srcId="{27B78D4F-A36C-403D-BBB3-87E4289BD55A}" destId="{A0EC1345-3C8B-42C2-8361-8A74661DFB2A}" srcOrd="0" destOrd="0" presId="urn:microsoft.com/office/officeart/2005/8/layout/vList6"/>
    <dgm:cxn modelId="{2791EB5F-27AB-4889-8CD8-D97A893B3B9C}" type="presOf" srcId="{141573B7-6C9C-4A55-9F84-572E55A46C31}" destId="{E73CF44B-2985-4456-8663-1BF2357AD836}" srcOrd="0" destOrd="0" presId="urn:microsoft.com/office/officeart/2005/8/layout/vList6"/>
    <dgm:cxn modelId="{ADA8CC60-4636-48E1-B580-5A5C91C876B7}" type="presOf" srcId="{73A9F66D-5013-4104-BD58-A7E1F1D145F4}" destId="{4A834849-132F-41B5-AF52-287C4B392988}" srcOrd="0" destOrd="0" presId="urn:microsoft.com/office/officeart/2005/8/layout/vList6"/>
    <dgm:cxn modelId="{47DFA544-FC64-4F14-B98F-9B9F5E1D91AC}" srcId="{49BAEED9-8BBC-4E3D-AB4B-5F47AC0C70CD}" destId="{3B3D62D8-7709-4F8C-9F33-D8ECE1E1EC86}" srcOrd="0" destOrd="0" parTransId="{54B32FE8-C732-4C70-8FB4-8D493AACCCE8}" sibTransId="{D32AF741-3FD7-43D6-BEDE-275FF866921D}"/>
    <dgm:cxn modelId="{53FE704B-300A-40CF-B4FD-374DFE1729FD}" type="presOf" srcId="{3B3D62D8-7709-4F8C-9F33-D8ECE1E1EC86}" destId="{5B5A7232-D652-4E54-88FB-A534F63DC8D4}" srcOrd="0" destOrd="0" presId="urn:microsoft.com/office/officeart/2005/8/layout/vList6"/>
    <dgm:cxn modelId="{A32CD14F-0806-4C80-AD1E-EBC01017BBDF}" srcId="{141573B7-6C9C-4A55-9F84-572E55A46C31}" destId="{49BAEED9-8BBC-4E3D-AB4B-5F47AC0C70CD}" srcOrd="0" destOrd="0" parTransId="{245AF999-18E1-4137-B329-D32BA9DE7886}" sibTransId="{19D2BA71-651D-4AF7-B925-BF2005952A03}"/>
    <dgm:cxn modelId="{8B9C3355-16A6-4C9F-B97C-42BC6EDA8354}" srcId="{141573B7-6C9C-4A55-9F84-572E55A46C31}" destId="{27B78D4F-A36C-403D-BBB3-87E4289BD55A}" srcOrd="2" destOrd="0" parTransId="{0734F3E0-4007-4722-9AD8-B3D5BECFAEA6}" sibTransId="{4F7567DB-8EB3-4535-96CB-CEC96B3D17D6}"/>
    <dgm:cxn modelId="{80BC8B7A-810D-4603-9B6C-94103BCB78B8}" type="presOf" srcId="{325BA99D-F581-46C4-8B79-62535319D106}" destId="{5C747845-B5AF-4D15-A0F4-C3B90FD0CFED}" srcOrd="0" destOrd="0" presId="urn:microsoft.com/office/officeart/2005/8/layout/vList6"/>
    <dgm:cxn modelId="{0B97CD83-97C0-4755-9314-EBD08A965973}" srcId="{BFD44A66-2A38-4D20-B5BD-83E93B31737D}" destId="{73A9F66D-5013-4104-BD58-A7E1F1D145F4}" srcOrd="0" destOrd="0" parTransId="{4DB5BB5E-EB63-431B-9C1D-31F3002370E1}" sibTransId="{58FE9E34-9687-464D-BFE7-37BF7FFF6FED}"/>
    <dgm:cxn modelId="{2BB0A38F-AEB4-479D-B061-DDDB467ABC35}" srcId="{141573B7-6C9C-4A55-9F84-572E55A46C31}" destId="{40864E7E-6AA2-4443-B233-46E4284BF778}" srcOrd="4" destOrd="0" parTransId="{444BD8B7-2D04-411C-90B5-41CF16DD23EF}" sibTransId="{71A3EDFB-4AC8-4F27-8E04-78806CA00C70}"/>
    <dgm:cxn modelId="{0E438792-E21B-480E-8BF2-4CF6D6C0489D}" type="presOf" srcId="{49BAEED9-8BBC-4E3D-AB4B-5F47AC0C70CD}" destId="{C49E9A6D-A1AA-41D2-A5D2-C671210697FA}" srcOrd="0" destOrd="0" presId="urn:microsoft.com/office/officeart/2005/8/layout/vList6"/>
    <dgm:cxn modelId="{57A085AA-030D-4171-BE07-7C410564701B}" srcId="{40864E7E-6AA2-4443-B233-46E4284BF778}" destId="{FE8D78F0-4E5A-4396-A18D-E059867BC291}" srcOrd="0" destOrd="0" parTransId="{49D63E79-6A21-4988-82A8-8585F9CDD668}" sibTransId="{ABF52C34-F22C-4E16-A267-C9CA4B967507}"/>
    <dgm:cxn modelId="{647F6CAD-2D14-47C7-B313-CCD47AF4AE91}" srcId="{27B78D4F-A36C-403D-BBB3-87E4289BD55A}" destId="{FB9384C6-131A-4AA4-AAEA-7A54B57567F3}" srcOrd="0" destOrd="0" parTransId="{FD43057D-1E37-4809-824D-7C0200CA2563}" sibTransId="{F0AC2983-133C-4ABB-9B5D-7184E4BD0DBA}"/>
    <dgm:cxn modelId="{A424A1E0-936C-42AF-8187-754ECB3D7169}" type="presOf" srcId="{40864E7E-6AA2-4443-B233-46E4284BF778}" destId="{D0C44558-C85B-45F6-B10C-607D080B2DE3}" srcOrd="0" destOrd="0" presId="urn:microsoft.com/office/officeart/2005/8/layout/vList6"/>
    <dgm:cxn modelId="{71DD33F2-4214-4140-B0A5-A7E6E3084423}" type="presOf" srcId="{FB9384C6-131A-4AA4-AAEA-7A54B57567F3}" destId="{8D67F6E5-F3D6-449E-A530-52CBAC7AE0FF}" srcOrd="0" destOrd="0" presId="urn:microsoft.com/office/officeart/2005/8/layout/vList6"/>
    <dgm:cxn modelId="{9884DFF7-DA4C-482C-9163-F077ED35C23D}" type="presOf" srcId="{BFD44A66-2A38-4D20-B5BD-83E93B31737D}" destId="{BE2925B8-5C05-4C7D-A38B-398436ABA87B}" srcOrd="0" destOrd="0" presId="urn:microsoft.com/office/officeart/2005/8/layout/vList6"/>
    <dgm:cxn modelId="{BE4CB6FA-3D8B-4DC0-86C3-15921399CD02}" srcId="{141573B7-6C9C-4A55-9F84-572E55A46C31}" destId="{BFD44A66-2A38-4D20-B5BD-83E93B31737D}" srcOrd="3" destOrd="0" parTransId="{ACEB8F07-BE4A-4273-81CD-78555ACCCE7C}" sibTransId="{6722C4CF-E241-4117-9060-E004AB00AE60}"/>
    <dgm:cxn modelId="{79C23C8F-18A9-4E7C-BC76-9F37FED40961}" type="presParOf" srcId="{E73CF44B-2985-4456-8663-1BF2357AD836}" destId="{13A47391-794B-4BD8-9071-EF218CE9B14D}" srcOrd="0" destOrd="0" presId="urn:microsoft.com/office/officeart/2005/8/layout/vList6"/>
    <dgm:cxn modelId="{02CA11FC-8525-4127-B455-53ED972DDAC5}" type="presParOf" srcId="{13A47391-794B-4BD8-9071-EF218CE9B14D}" destId="{C49E9A6D-A1AA-41D2-A5D2-C671210697FA}" srcOrd="0" destOrd="0" presId="urn:microsoft.com/office/officeart/2005/8/layout/vList6"/>
    <dgm:cxn modelId="{55A65594-CDB9-44BE-B6F3-C507418B3BCB}" type="presParOf" srcId="{13A47391-794B-4BD8-9071-EF218CE9B14D}" destId="{5B5A7232-D652-4E54-88FB-A534F63DC8D4}" srcOrd="1" destOrd="0" presId="urn:microsoft.com/office/officeart/2005/8/layout/vList6"/>
    <dgm:cxn modelId="{8C82F681-87BF-414C-A880-60A35F960815}" type="presParOf" srcId="{E73CF44B-2985-4456-8663-1BF2357AD836}" destId="{D4AE996A-A765-46A6-8E94-5711371CD252}" srcOrd="1" destOrd="0" presId="urn:microsoft.com/office/officeart/2005/8/layout/vList6"/>
    <dgm:cxn modelId="{E8A6B77D-F2D2-47D0-88F7-52EA842EA0C5}" type="presParOf" srcId="{E73CF44B-2985-4456-8663-1BF2357AD836}" destId="{673FA926-DD53-4A65-B542-A7539E21D11B}" srcOrd="2" destOrd="0" presId="urn:microsoft.com/office/officeart/2005/8/layout/vList6"/>
    <dgm:cxn modelId="{FDF9FA21-95E6-4E44-80BF-8AE523EC947E}" type="presParOf" srcId="{673FA926-DD53-4A65-B542-A7539E21D11B}" destId="{5C747845-B5AF-4D15-A0F4-C3B90FD0CFED}" srcOrd="0" destOrd="0" presId="urn:microsoft.com/office/officeart/2005/8/layout/vList6"/>
    <dgm:cxn modelId="{6DAEA5F2-BAEC-4A79-94EE-3E40B0588B8D}" type="presParOf" srcId="{673FA926-DD53-4A65-B542-A7539E21D11B}" destId="{8D61D8EC-7F29-4998-8E4F-F8CC9FCC0D82}" srcOrd="1" destOrd="0" presId="urn:microsoft.com/office/officeart/2005/8/layout/vList6"/>
    <dgm:cxn modelId="{455D0E77-56AF-4204-874B-C9798714FC2B}" type="presParOf" srcId="{E73CF44B-2985-4456-8663-1BF2357AD836}" destId="{6D7F0C2B-93DF-4D18-8F3B-CE36F1E25386}" srcOrd="3" destOrd="0" presId="urn:microsoft.com/office/officeart/2005/8/layout/vList6"/>
    <dgm:cxn modelId="{21DBCE8E-6F60-48A5-BB0A-30C68D93DD00}" type="presParOf" srcId="{E73CF44B-2985-4456-8663-1BF2357AD836}" destId="{8B94FD0F-76A0-4FD0-9887-509C262B6C26}" srcOrd="4" destOrd="0" presId="urn:microsoft.com/office/officeart/2005/8/layout/vList6"/>
    <dgm:cxn modelId="{72E53AD5-63DD-4677-B4A4-B9EBFEFE4352}" type="presParOf" srcId="{8B94FD0F-76A0-4FD0-9887-509C262B6C26}" destId="{A0EC1345-3C8B-42C2-8361-8A74661DFB2A}" srcOrd="0" destOrd="0" presId="urn:microsoft.com/office/officeart/2005/8/layout/vList6"/>
    <dgm:cxn modelId="{ED6C8A2D-6F69-4426-A6A5-CA204A1E5701}" type="presParOf" srcId="{8B94FD0F-76A0-4FD0-9887-509C262B6C26}" destId="{8D67F6E5-F3D6-449E-A530-52CBAC7AE0FF}" srcOrd="1" destOrd="0" presId="urn:microsoft.com/office/officeart/2005/8/layout/vList6"/>
    <dgm:cxn modelId="{2A90B0A2-3A88-423E-97B0-A4543E729E5E}" type="presParOf" srcId="{E73CF44B-2985-4456-8663-1BF2357AD836}" destId="{F31F5723-2577-4557-9050-C54642251351}" srcOrd="5" destOrd="0" presId="urn:microsoft.com/office/officeart/2005/8/layout/vList6"/>
    <dgm:cxn modelId="{165FD176-5A86-4D7D-83CF-77E4E6E42D51}" type="presParOf" srcId="{E73CF44B-2985-4456-8663-1BF2357AD836}" destId="{F7C6FD46-6431-4039-A6CF-27B9DE228544}" srcOrd="6" destOrd="0" presId="urn:microsoft.com/office/officeart/2005/8/layout/vList6"/>
    <dgm:cxn modelId="{05A9631C-8334-4AFC-8491-4E1D3B867B67}" type="presParOf" srcId="{F7C6FD46-6431-4039-A6CF-27B9DE228544}" destId="{BE2925B8-5C05-4C7D-A38B-398436ABA87B}" srcOrd="0" destOrd="0" presId="urn:microsoft.com/office/officeart/2005/8/layout/vList6"/>
    <dgm:cxn modelId="{CE98FA99-66E2-4804-B218-69E6D58C1102}" type="presParOf" srcId="{F7C6FD46-6431-4039-A6CF-27B9DE228544}" destId="{4A834849-132F-41B5-AF52-287C4B392988}" srcOrd="1" destOrd="0" presId="urn:microsoft.com/office/officeart/2005/8/layout/vList6"/>
    <dgm:cxn modelId="{FE81DE84-D78D-4937-AE8F-7B3D8111533C}" type="presParOf" srcId="{E73CF44B-2985-4456-8663-1BF2357AD836}" destId="{ADB913D3-5EE9-48E2-A5E4-01F562F4D09C}" srcOrd="7" destOrd="0" presId="urn:microsoft.com/office/officeart/2005/8/layout/vList6"/>
    <dgm:cxn modelId="{28984FE9-A6C4-4475-8D9F-7E95F5327CB5}" type="presParOf" srcId="{E73CF44B-2985-4456-8663-1BF2357AD836}" destId="{CB0662A3-C54D-4BB2-9405-4C876EBEE9E9}" srcOrd="8" destOrd="0" presId="urn:microsoft.com/office/officeart/2005/8/layout/vList6"/>
    <dgm:cxn modelId="{C3FA3A5F-581E-4AC5-84AF-2FAE06004678}" type="presParOf" srcId="{CB0662A3-C54D-4BB2-9405-4C876EBEE9E9}" destId="{D0C44558-C85B-45F6-B10C-607D080B2DE3}" srcOrd="0" destOrd="0" presId="urn:microsoft.com/office/officeart/2005/8/layout/vList6"/>
    <dgm:cxn modelId="{E05CCFFC-CC0E-405A-A3A9-C7DBFC23E2B8}" type="presParOf" srcId="{CB0662A3-C54D-4BB2-9405-4C876EBEE9E9}" destId="{1BCA66AE-A343-43C0-921B-C03222B114FF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39C8D79-2FA4-4582-BBEC-302B5DED5319}" type="doc">
      <dgm:prSet loTypeId="urn:diagrams.loki3.com/VaryingWidth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E2B4010-42C8-4429-BBF1-60BC7E5F2ECA}">
      <dgm:prSet phldrT="[Text]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Harsh</a:t>
          </a:r>
        </a:p>
      </dgm:t>
    </dgm:pt>
    <dgm:pt modelId="{CD44549E-6AEE-4AD0-9E80-4352E9BDDBDD}" type="parTrans" cxnId="{4A7C3590-20ED-4816-BBDA-3D79942D1ED7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5F4D7DA-65D3-4457-B05A-9D7E8DD1B3F2}" type="sibTrans" cxnId="{4A7C3590-20ED-4816-BBDA-3D79942D1ED7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E5BBB8E-F11F-4899-A345-556ED0B56746}">
      <dgm:prSet phldrT="[Text]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Familiar</a:t>
          </a:r>
        </a:p>
      </dgm:t>
    </dgm:pt>
    <dgm:pt modelId="{EFE1B010-4FB5-4BD9-B105-8326A32329E9}" type="parTrans" cxnId="{F8534B8C-460F-454E-939B-883E83C91F82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A2B1CF2-817E-46EF-ABF4-F6A3B657BB86}" type="sibTrans" cxnId="{F8534B8C-460F-454E-939B-883E83C91F82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174899F-FAA8-4A3A-93A6-154548AB110A}">
      <dgm:prSet phldrT="[Text]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Automatic</a:t>
          </a:r>
        </a:p>
      </dgm:t>
    </dgm:pt>
    <dgm:pt modelId="{75780DC9-D147-4230-9DFB-9150BEA587B0}" type="parTrans" cxnId="{1F2DF61F-58CB-4D8C-A85A-C791B704567D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8BF29FB-8812-4158-9EFB-7CEFCCD8FFFE}" type="sibTrans" cxnId="{1F2DF61F-58CB-4D8C-A85A-C791B704567D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0D97E0F-63DE-4930-AA0B-5C49459B8697}">
      <dgm:prSet phldrT="[Text]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Dualistic</a:t>
          </a:r>
        </a:p>
      </dgm:t>
    </dgm:pt>
    <dgm:pt modelId="{058BBD26-93D3-4BBD-A260-58787A0C070B}" type="parTrans" cxnId="{C921C36F-6791-43E3-8AF9-8C62D5A2135F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852CB11-7D79-43DE-A42C-9FA92B1ECBD0}" type="sibTrans" cxnId="{C921C36F-6791-43E3-8AF9-8C62D5A2135F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F6E85E1-C8C3-4007-BDBB-93BB878A3623}">
      <dgm:prSet phldrT="[Text]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Rational</a:t>
          </a:r>
        </a:p>
      </dgm:t>
    </dgm:pt>
    <dgm:pt modelId="{5F83ACFB-3740-45A7-9F8D-0DFBC80B8A16}" type="parTrans" cxnId="{087FFE93-2664-48A5-95A5-902CD3B0F602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94F336F-8F7F-4819-9A50-1537FE7E586F}" type="sibTrans" cxnId="{087FFE93-2664-48A5-95A5-902CD3B0F602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E7F07A7-A87C-457A-8700-26E53A440E2C}">
      <dgm:prSet phldrT="[Text]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Consistent</a:t>
          </a:r>
        </a:p>
      </dgm:t>
    </dgm:pt>
    <dgm:pt modelId="{25D8ED29-F8CD-4B67-9EC5-008AD5F18C42}" type="parTrans" cxnId="{5EEA1302-7FA4-426F-819B-E5038555A670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EA7313B-9883-40FC-AF1A-5840960C4052}" type="sibTrans" cxnId="{5EEA1302-7FA4-426F-819B-E5038555A670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81F2420-5D5A-4DF5-B74D-DD2E301C130A}">
      <dgm:prSet phldrT="[Text]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Shaming</a:t>
          </a:r>
        </a:p>
      </dgm:t>
    </dgm:pt>
    <dgm:pt modelId="{61077FDA-C758-4B78-90F8-7C64212EE4E5}" type="parTrans" cxnId="{1AAC3EC1-E5A7-4480-9B09-F9B60A866AC7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D3D01E5-4FB6-4690-902C-471CE1A49623}" type="sibTrans" cxnId="{1AAC3EC1-E5A7-4480-9B09-F9B60A866AC7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38CB332-A2F5-4D3D-A53F-6541BD3F8C28}">
      <dgm:prSet phldrT="[Text]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Exploitative</a:t>
          </a:r>
        </a:p>
      </dgm:t>
    </dgm:pt>
    <dgm:pt modelId="{89D7C50D-A07A-497D-8683-600CB6364609}" type="parTrans" cxnId="{1A6BCC62-F2C3-4A9E-B60B-163D1601C27F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2879147-9D8E-4D24-8B49-D44C59BE978F}" type="sibTrans" cxnId="{1A6BCC62-F2C3-4A9E-B60B-163D1601C27F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CD77346-78C8-484B-8433-BE54C171D70B}">
      <dgm:prSet phldrT="[Text]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Cunning</a:t>
          </a:r>
        </a:p>
      </dgm:t>
    </dgm:pt>
    <dgm:pt modelId="{390F8240-8B9B-4968-898F-950E30848016}" type="parTrans" cxnId="{6474BCBD-41EA-4EE0-9401-75D4E9CD142C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18D1C35-7778-4701-B988-31BE0BC62383}" type="sibTrans" cxnId="{6474BCBD-41EA-4EE0-9401-75D4E9CD142C}">
      <dgm:prSet/>
      <dgm:spPr/>
      <dgm:t>
        <a:bodyPr/>
        <a:lstStyle/>
        <a:p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72340EB-BA58-46A4-8288-2B9DF2B194C9}" type="pres">
      <dgm:prSet presAssocID="{539C8D79-2FA4-4582-BBEC-302B5DED5319}" presName="Name0" presStyleCnt="0">
        <dgm:presLayoutVars>
          <dgm:resizeHandles/>
        </dgm:presLayoutVars>
      </dgm:prSet>
      <dgm:spPr/>
    </dgm:pt>
    <dgm:pt modelId="{2CFB1EB0-EA41-4BEA-8CD7-93DBF654768E}" type="pres">
      <dgm:prSet presAssocID="{3E2B4010-42C8-4429-BBF1-60BC7E5F2ECA}" presName="text" presStyleLbl="node1" presStyleIdx="0" presStyleCnt="9">
        <dgm:presLayoutVars>
          <dgm:bulletEnabled val="1"/>
        </dgm:presLayoutVars>
      </dgm:prSet>
      <dgm:spPr/>
    </dgm:pt>
    <dgm:pt modelId="{A4236EE2-E403-4C27-BD5B-1BC50A745161}" type="pres">
      <dgm:prSet presAssocID="{55F4D7DA-65D3-4457-B05A-9D7E8DD1B3F2}" presName="space" presStyleCnt="0"/>
      <dgm:spPr/>
    </dgm:pt>
    <dgm:pt modelId="{FE16083C-C8E3-440D-94D6-C3FDAF2318E1}" type="pres">
      <dgm:prSet presAssocID="{90D97E0F-63DE-4930-AA0B-5C49459B8697}" presName="text" presStyleLbl="node1" presStyleIdx="1" presStyleCnt="9">
        <dgm:presLayoutVars>
          <dgm:bulletEnabled val="1"/>
        </dgm:presLayoutVars>
      </dgm:prSet>
      <dgm:spPr/>
    </dgm:pt>
    <dgm:pt modelId="{4ECBD486-C5BD-48D8-8606-52EEA17AE0FA}" type="pres">
      <dgm:prSet presAssocID="{2852CB11-7D79-43DE-A42C-9FA92B1ECBD0}" presName="space" presStyleCnt="0"/>
      <dgm:spPr/>
    </dgm:pt>
    <dgm:pt modelId="{A9422D0A-10B2-404F-BA10-CE31F7D892F1}" type="pres">
      <dgm:prSet presAssocID="{FF6E85E1-C8C3-4007-BDBB-93BB878A3623}" presName="text" presStyleLbl="node1" presStyleIdx="2" presStyleCnt="9">
        <dgm:presLayoutVars>
          <dgm:bulletEnabled val="1"/>
        </dgm:presLayoutVars>
      </dgm:prSet>
      <dgm:spPr/>
    </dgm:pt>
    <dgm:pt modelId="{5546C65A-18D9-4F42-9175-49E167AAD5C0}" type="pres">
      <dgm:prSet presAssocID="{B94F336F-8F7F-4819-9A50-1537FE7E586F}" presName="space" presStyleCnt="0"/>
      <dgm:spPr/>
    </dgm:pt>
    <dgm:pt modelId="{43CFE2E4-0CE5-46DC-AA6E-6A1C1DF4829D}" type="pres">
      <dgm:prSet presAssocID="{5E7F07A7-A87C-457A-8700-26E53A440E2C}" presName="text" presStyleLbl="node1" presStyleIdx="3" presStyleCnt="9">
        <dgm:presLayoutVars>
          <dgm:bulletEnabled val="1"/>
        </dgm:presLayoutVars>
      </dgm:prSet>
      <dgm:spPr/>
    </dgm:pt>
    <dgm:pt modelId="{40055875-CC37-461F-A95F-0CAD39B7D855}" type="pres">
      <dgm:prSet presAssocID="{1EA7313B-9883-40FC-AF1A-5840960C4052}" presName="space" presStyleCnt="0"/>
      <dgm:spPr/>
    </dgm:pt>
    <dgm:pt modelId="{488C02D6-661F-47F8-B932-467A690A20E2}" type="pres">
      <dgm:prSet presAssocID="{BE5BBB8E-F11F-4899-A345-556ED0B56746}" presName="text" presStyleLbl="node1" presStyleIdx="4" presStyleCnt="9">
        <dgm:presLayoutVars>
          <dgm:bulletEnabled val="1"/>
        </dgm:presLayoutVars>
      </dgm:prSet>
      <dgm:spPr/>
    </dgm:pt>
    <dgm:pt modelId="{53C492B0-23D7-471B-B7CC-213E42DA650C}" type="pres">
      <dgm:prSet presAssocID="{FA2B1CF2-817E-46EF-ABF4-F6A3B657BB86}" presName="space" presStyleCnt="0"/>
      <dgm:spPr/>
    </dgm:pt>
    <dgm:pt modelId="{12F635E1-70D9-4C33-A1A7-6464FCCEA145}" type="pres">
      <dgm:prSet presAssocID="{F81F2420-5D5A-4DF5-B74D-DD2E301C130A}" presName="text" presStyleLbl="node1" presStyleIdx="5" presStyleCnt="9">
        <dgm:presLayoutVars>
          <dgm:bulletEnabled val="1"/>
        </dgm:presLayoutVars>
      </dgm:prSet>
      <dgm:spPr/>
    </dgm:pt>
    <dgm:pt modelId="{CF517C0C-B969-4929-9964-C4C2C83A53D9}" type="pres">
      <dgm:prSet presAssocID="{ED3D01E5-4FB6-4690-902C-471CE1A49623}" presName="space" presStyleCnt="0"/>
      <dgm:spPr/>
    </dgm:pt>
    <dgm:pt modelId="{F05670D5-2FCC-4F2E-86DE-37AD9B8429DD}" type="pres">
      <dgm:prSet presAssocID="{938CB332-A2F5-4D3D-A53F-6541BD3F8C28}" presName="text" presStyleLbl="node1" presStyleIdx="6" presStyleCnt="9">
        <dgm:presLayoutVars>
          <dgm:bulletEnabled val="1"/>
        </dgm:presLayoutVars>
      </dgm:prSet>
      <dgm:spPr/>
    </dgm:pt>
    <dgm:pt modelId="{31336E23-080B-4897-95AD-4AE3874DD6C6}" type="pres">
      <dgm:prSet presAssocID="{42879147-9D8E-4D24-8B49-D44C59BE978F}" presName="space" presStyleCnt="0"/>
      <dgm:spPr/>
    </dgm:pt>
    <dgm:pt modelId="{7B768DC1-B340-4725-92C5-66D39955E9F2}" type="pres">
      <dgm:prSet presAssocID="{8CD77346-78C8-484B-8433-BE54C171D70B}" presName="text" presStyleLbl="node1" presStyleIdx="7" presStyleCnt="9">
        <dgm:presLayoutVars>
          <dgm:bulletEnabled val="1"/>
        </dgm:presLayoutVars>
      </dgm:prSet>
      <dgm:spPr/>
    </dgm:pt>
    <dgm:pt modelId="{4F7DE3E2-6EDC-4A69-8AA6-C8C3AC5A6D4F}" type="pres">
      <dgm:prSet presAssocID="{618D1C35-7778-4701-B988-31BE0BC62383}" presName="space" presStyleCnt="0"/>
      <dgm:spPr/>
    </dgm:pt>
    <dgm:pt modelId="{3EE55789-982B-4CC2-9576-C6215564227B}" type="pres">
      <dgm:prSet presAssocID="{8174899F-FAA8-4A3A-93A6-154548AB110A}" presName="text" presStyleLbl="node1" presStyleIdx="8" presStyleCnt="9">
        <dgm:presLayoutVars>
          <dgm:bulletEnabled val="1"/>
        </dgm:presLayoutVars>
      </dgm:prSet>
      <dgm:spPr/>
    </dgm:pt>
  </dgm:ptLst>
  <dgm:cxnLst>
    <dgm:cxn modelId="{5EEA1302-7FA4-426F-819B-E5038555A670}" srcId="{539C8D79-2FA4-4582-BBEC-302B5DED5319}" destId="{5E7F07A7-A87C-457A-8700-26E53A440E2C}" srcOrd="3" destOrd="0" parTransId="{25D8ED29-F8CD-4B67-9EC5-008AD5F18C42}" sibTransId="{1EA7313B-9883-40FC-AF1A-5840960C4052}"/>
    <dgm:cxn modelId="{52A41411-443D-497F-BF55-FAFF76E50985}" type="presOf" srcId="{5E7F07A7-A87C-457A-8700-26E53A440E2C}" destId="{43CFE2E4-0CE5-46DC-AA6E-6A1C1DF4829D}" srcOrd="0" destOrd="0" presId="urn:diagrams.loki3.com/VaryingWidthList"/>
    <dgm:cxn modelId="{1F2DF61F-58CB-4D8C-A85A-C791B704567D}" srcId="{539C8D79-2FA4-4582-BBEC-302B5DED5319}" destId="{8174899F-FAA8-4A3A-93A6-154548AB110A}" srcOrd="8" destOrd="0" parTransId="{75780DC9-D147-4230-9DFB-9150BEA587B0}" sibTransId="{28BF29FB-8812-4158-9EFB-7CEFCCD8FFFE}"/>
    <dgm:cxn modelId="{202CA961-1A70-4083-9E29-7F8549661DBF}" type="presOf" srcId="{539C8D79-2FA4-4582-BBEC-302B5DED5319}" destId="{072340EB-BA58-46A4-8288-2B9DF2B194C9}" srcOrd="0" destOrd="0" presId="urn:diagrams.loki3.com/VaryingWidthList"/>
    <dgm:cxn modelId="{1A6BCC62-F2C3-4A9E-B60B-163D1601C27F}" srcId="{539C8D79-2FA4-4582-BBEC-302B5DED5319}" destId="{938CB332-A2F5-4D3D-A53F-6541BD3F8C28}" srcOrd="6" destOrd="0" parTransId="{89D7C50D-A07A-497D-8683-600CB6364609}" sibTransId="{42879147-9D8E-4D24-8B49-D44C59BE978F}"/>
    <dgm:cxn modelId="{9C4DC666-B9D8-48AD-BE8B-8080F0BDADDE}" type="presOf" srcId="{90D97E0F-63DE-4930-AA0B-5C49459B8697}" destId="{FE16083C-C8E3-440D-94D6-C3FDAF2318E1}" srcOrd="0" destOrd="0" presId="urn:diagrams.loki3.com/VaryingWidthList"/>
    <dgm:cxn modelId="{C921C36F-6791-43E3-8AF9-8C62D5A2135F}" srcId="{539C8D79-2FA4-4582-BBEC-302B5DED5319}" destId="{90D97E0F-63DE-4930-AA0B-5C49459B8697}" srcOrd="1" destOrd="0" parTransId="{058BBD26-93D3-4BBD-A260-58787A0C070B}" sibTransId="{2852CB11-7D79-43DE-A42C-9FA92B1ECBD0}"/>
    <dgm:cxn modelId="{E25A4151-564A-4605-BA70-6D6BFDA81C98}" type="presOf" srcId="{FF6E85E1-C8C3-4007-BDBB-93BB878A3623}" destId="{A9422D0A-10B2-404F-BA10-CE31F7D892F1}" srcOrd="0" destOrd="0" presId="urn:diagrams.loki3.com/VaryingWidthList"/>
    <dgm:cxn modelId="{F8534B8C-460F-454E-939B-883E83C91F82}" srcId="{539C8D79-2FA4-4582-BBEC-302B5DED5319}" destId="{BE5BBB8E-F11F-4899-A345-556ED0B56746}" srcOrd="4" destOrd="0" parTransId="{EFE1B010-4FB5-4BD9-B105-8326A32329E9}" sibTransId="{FA2B1CF2-817E-46EF-ABF4-F6A3B657BB86}"/>
    <dgm:cxn modelId="{4A7C3590-20ED-4816-BBDA-3D79942D1ED7}" srcId="{539C8D79-2FA4-4582-BBEC-302B5DED5319}" destId="{3E2B4010-42C8-4429-BBF1-60BC7E5F2ECA}" srcOrd="0" destOrd="0" parTransId="{CD44549E-6AEE-4AD0-9E80-4352E9BDDBDD}" sibTransId="{55F4D7DA-65D3-4457-B05A-9D7E8DD1B3F2}"/>
    <dgm:cxn modelId="{087FFE93-2664-48A5-95A5-902CD3B0F602}" srcId="{539C8D79-2FA4-4582-BBEC-302B5DED5319}" destId="{FF6E85E1-C8C3-4007-BDBB-93BB878A3623}" srcOrd="2" destOrd="0" parTransId="{5F83ACFB-3740-45A7-9F8D-0DFBC80B8A16}" sibTransId="{B94F336F-8F7F-4819-9A50-1537FE7E586F}"/>
    <dgm:cxn modelId="{79D2BDA4-BF16-4623-903A-709469F19ED2}" type="presOf" srcId="{F81F2420-5D5A-4DF5-B74D-DD2E301C130A}" destId="{12F635E1-70D9-4C33-A1A7-6464FCCEA145}" srcOrd="0" destOrd="0" presId="urn:diagrams.loki3.com/VaryingWidthList"/>
    <dgm:cxn modelId="{24974DB2-BA3E-4174-AEC9-7CE308D35215}" type="presOf" srcId="{938CB332-A2F5-4D3D-A53F-6541BD3F8C28}" destId="{F05670D5-2FCC-4F2E-86DE-37AD9B8429DD}" srcOrd="0" destOrd="0" presId="urn:diagrams.loki3.com/VaryingWidthList"/>
    <dgm:cxn modelId="{9D5CC4B6-A60B-4E98-AAAF-E655A3BE1296}" type="presOf" srcId="{BE5BBB8E-F11F-4899-A345-556ED0B56746}" destId="{488C02D6-661F-47F8-B932-467A690A20E2}" srcOrd="0" destOrd="0" presId="urn:diagrams.loki3.com/VaryingWidthList"/>
    <dgm:cxn modelId="{6474BCBD-41EA-4EE0-9401-75D4E9CD142C}" srcId="{539C8D79-2FA4-4582-BBEC-302B5DED5319}" destId="{8CD77346-78C8-484B-8433-BE54C171D70B}" srcOrd="7" destOrd="0" parTransId="{390F8240-8B9B-4968-898F-950E30848016}" sibTransId="{618D1C35-7778-4701-B988-31BE0BC62383}"/>
    <dgm:cxn modelId="{1AAC3EC1-E5A7-4480-9B09-F9B60A866AC7}" srcId="{539C8D79-2FA4-4582-BBEC-302B5DED5319}" destId="{F81F2420-5D5A-4DF5-B74D-DD2E301C130A}" srcOrd="5" destOrd="0" parTransId="{61077FDA-C758-4B78-90F8-7C64212EE4E5}" sibTransId="{ED3D01E5-4FB6-4690-902C-471CE1A49623}"/>
    <dgm:cxn modelId="{DA6FF1CC-08C6-4CCA-BCB9-BD377507C347}" type="presOf" srcId="{8CD77346-78C8-484B-8433-BE54C171D70B}" destId="{7B768DC1-B340-4725-92C5-66D39955E9F2}" srcOrd="0" destOrd="0" presId="urn:diagrams.loki3.com/VaryingWidthList"/>
    <dgm:cxn modelId="{261B5EE2-BE82-436B-9DBB-653A14EF3999}" type="presOf" srcId="{8174899F-FAA8-4A3A-93A6-154548AB110A}" destId="{3EE55789-982B-4CC2-9576-C6215564227B}" srcOrd="0" destOrd="0" presId="urn:diagrams.loki3.com/VaryingWidthList"/>
    <dgm:cxn modelId="{7E7CAFEC-0755-4F10-977F-16580D9FDD59}" type="presOf" srcId="{3E2B4010-42C8-4429-BBF1-60BC7E5F2ECA}" destId="{2CFB1EB0-EA41-4BEA-8CD7-93DBF654768E}" srcOrd="0" destOrd="0" presId="urn:diagrams.loki3.com/VaryingWidthList"/>
    <dgm:cxn modelId="{96565CF9-A2C8-4BBB-AD42-53CD3E73094D}" type="presParOf" srcId="{072340EB-BA58-46A4-8288-2B9DF2B194C9}" destId="{2CFB1EB0-EA41-4BEA-8CD7-93DBF654768E}" srcOrd="0" destOrd="0" presId="urn:diagrams.loki3.com/VaryingWidthList"/>
    <dgm:cxn modelId="{FDBF6E21-0668-4521-8497-8FE7BAC83E5E}" type="presParOf" srcId="{072340EB-BA58-46A4-8288-2B9DF2B194C9}" destId="{A4236EE2-E403-4C27-BD5B-1BC50A745161}" srcOrd="1" destOrd="0" presId="urn:diagrams.loki3.com/VaryingWidthList"/>
    <dgm:cxn modelId="{D8D537D0-AC85-4DE5-9005-698C1247288A}" type="presParOf" srcId="{072340EB-BA58-46A4-8288-2B9DF2B194C9}" destId="{FE16083C-C8E3-440D-94D6-C3FDAF2318E1}" srcOrd="2" destOrd="0" presId="urn:diagrams.loki3.com/VaryingWidthList"/>
    <dgm:cxn modelId="{A639117E-9AAF-4410-9818-08F7CDBE2021}" type="presParOf" srcId="{072340EB-BA58-46A4-8288-2B9DF2B194C9}" destId="{4ECBD486-C5BD-48D8-8606-52EEA17AE0FA}" srcOrd="3" destOrd="0" presId="urn:diagrams.loki3.com/VaryingWidthList"/>
    <dgm:cxn modelId="{39E0C95E-5FAE-4E42-BCB0-057AB8D97E77}" type="presParOf" srcId="{072340EB-BA58-46A4-8288-2B9DF2B194C9}" destId="{A9422D0A-10B2-404F-BA10-CE31F7D892F1}" srcOrd="4" destOrd="0" presId="urn:diagrams.loki3.com/VaryingWidthList"/>
    <dgm:cxn modelId="{CA32D460-37B1-478C-B6F5-F4CAA4DCAEEF}" type="presParOf" srcId="{072340EB-BA58-46A4-8288-2B9DF2B194C9}" destId="{5546C65A-18D9-4F42-9175-49E167AAD5C0}" srcOrd="5" destOrd="0" presId="urn:diagrams.loki3.com/VaryingWidthList"/>
    <dgm:cxn modelId="{86444C84-2E52-44C4-8C68-C462D88D7460}" type="presParOf" srcId="{072340EB-BA58-46A4-8288-2B9DF2B194C9}" destId="{43CFE2E4-0CE5-46DC-AA6E-6A1C1DF4829D}" srcOrd="6" destOrd="0" presId="urn:diagrams.loki3.com/VaryingWidthList"/>
    <dgm:cxn modelId="{211591AB-45A0-40B6-BCCC-605CCD1C132B}" type="presParOf" srcId="{072340EB-BA58-46A4-8288-2B9DF2B194C9}" destId="{40055875-CC37-461F-A95F-0CAD39B7D855}" srcOrd="7" destOrd="0" presId="urn:diagrams.loki3.com/VaryingWidthList"/>
    <dgm:cxn modelId="{4CF5D63C-032A-448D-AA93-F81B1CD31F03}" type="presParOf" srcId="{072340EB-BA58-46A4-8288-2B9DF2B194C9}" destId="{488C02D6-661F-47F8-B932-467A690A20E2}" srcOrd="8" destOrd="0" presId="urn:diagrams.loki3.com/VaryingWidthList"/>
    <dgm:cxn modelId="{7C410588-21B5-4BF7-B233-17A7E9099D24}" type="presParOf" srcId="{072340EB-BA58-46A4-8288-2B9DF2B194C9}" destId="{53C492B0-23D7-471B-B7CC-213E42DA650C}" srcOrd="9" destOrd="0" presId="urn:diagrams.loki3.com/VaryingWidthList"/>
    <dgm:cxn modelId="{78ECB237-0155-45BB-94B2-18E097A132E6}" type="presParOf" srcId="{072340EB-BA58-46A4-8288-2B9DF2B194C9}" destId="{12F635E1-70D9-4C33-A1A7-6464FCCEA145}" srcOrd="10" destOrd="0" presId="urn:diagrams.loki3.com/VaryingWidthList"/>
    <dgm:cxn modelId="{7F16C6D0-0737-4380-B4F8-43A3FEFB8D1C}" type="presParOf" srcId="{072340EB-BA58-46A4-8288-2B9DF2B194C9}" destId="{CF517C0C-B969-4929-9964-C4C2C83A53D9}" srcOrd="11" destOrd="0" presId="urn:diagrams.loki3.com/VaryingWidthList"/>
    <dgm:cxn modelId="{36AD9797-3AFB-4C51-84C8-22154B09F309}" type="presParOf" srcId="{072340EB-BA58-46A4-8288-2B9DF2B194C9}" destId="{F05670D5-2FCC-4F2E-86DE-37AD9B8429DD}" srcOrd="12" destOrd="0" presId="urn:diagrams.loki3.com/VaryingWidthList"/>
    <dgm:cxn modelId="{7082CB9E-87A6-40E4-9016-D25BE296E605}" type="presParOf" srcId="{072340EB-BA58-46A4-8288-2B9DF2B194C9}" destId="{31336E23-080B-4897-95AD-4AE3874DD6C6}" srcOrd="13" destOrd="0" presId="urn:diagrams.loki3.com/VaryingWidthList"/>
    <dgm:cxn modelId="{F1BE7D55-2A50-4B4C-86AC-7592BACB037D}" type="presParOf" srcId="{072340EB-BA58-46A4-8288-2B9DF2B194C9}" destId="{7B768DC1-B340-4725-92C5-66D39955E9F2}" srcOrd="14" destOrd="0" presId="urn:diagrams.loki3.com/VaryingWidthList"/>
    <dgm:cxn modelId="{E30E6B4C-47C0-4E60-8EC9-48217901105E}" type="presParOf" srcId="{072340EB-BA58-46A4-8288-2B9DF2B194C9}" destId="{4F7DE3E2-6EDC-4A69-8AA6-C8C3AC5A6D4F}" srcOrd="15" destOrd="0" presId="urn:diagrams.loki3.com/VaryingWidthList"/>
    <dgm:cxn modelId="{D8CE0EC6-40E3-4CC3-B99A-054787428C97}" type="presParOf" srcId="{072340EB-BA58-46A4-8288-2B9DF2B194C9}" destId="{3EE55789-982B-4CC2-9576-C6215564227B}" srcOrd="16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9F6A199-92D6-47D9-A37E-230721B9ED08}" type="doc">
      <dgm:prSet loTypeId="urn:microsoft.com/office/officeart/2005/8/layout/hProcess11" loCatId="process" qsTypeId="urn:microsoft.com/office/officeart/2005/8/quickstyle/simple1" qsCatId="simple" csTypeId="urn:microsoft.com/office/officeart/2005/8/colors/accent1_1" csCatId="accent1" phldr="1"/>
      <dgm:spPr/>
    </dgm:pt>
    <dgm:pt modelId="{D28F9A94-7271-492D-BBF8-42C668976A6D}">
      <dgm:prSet phldrT="[Text]" custT="1"/>
      <dgm:spPr/>
      <dgm:t>
        <a:bodyPr/>
        <a:lstStyle/>
        <a:p>
          <a:r>
            <a:rPr lang="en-US" sz="1600" dirty="0"/>
            <a:t>Ask Amy</a:t>
          </a:r>
        </a:p>
      </dgm:t>
    </dgm:pt>
    <dgm:pt modelId="{6A2CF541-E585-4191-96C4-810DB00470B0}" type="parTrans" cxnId="{E2C5CA96-9E75-4E1D-B425-3596983C321A}">
      <dgm:prSet/>
      <dgm:spPr/>
      <dgm:t>
        <a:bodyPr/>
        <a:lstStyle/>
        <a:p>
          <a:endParaRPr lang="en-US" sz="2000"/>
        </a:p>
      </dgm:t>
    </dgm:pt>
    <dgm:pt modelId="{540D0C2A-E1B1-4B33-8612-CD062CBF6056}" type="sibTrans" cxnId="{E2C5CA96-9E75-4E1D-B425-3596983C321A}">
      <dgm:prSet/>
      <dgm:spPr/>
      <dgm:t>
        <a:bodyPr/>
        <a:lstStyle/>
        <a:p>
          <a:endParaRPr lang="en-US" sz="2000"/>
        </a:p>
      </dgm:t>
    </dgm:pt>
    <dgm:pt modelId="{FD4233C5-2C79-49AF-947F-199D0B30FB6C}">
      <dgm:prSet phldrT="[Text]" custT="1"/>
      <dgm:spPr/>
      <dgm:t>
        <a:bodyPr/>
        <a:lstStyle/>
        <a:p>
          <a:r>
            <a:rPr lang="en-US" sz="1600" dirty="0"/>
            <a:t>Email CASE</a:t>
          </a:r>
        </a:p>
      </dgm:t>
    </dgm:pt>
    <dgm:pt modelId="{08EE9F04-F106-48C8-B38A-00F14DF20ACB}" type="parTrans" cxnId="{B51B6F3A-E257-4F98-8B41-B26A4E80FFCE}">
      <dgm:prSet/>
      <dgm:spPr/>
      <dgm:t>
        <a:bodyPr/>
        <a:lstStyle/>
        <a:p>
          <a:endParaRPr lang="en-US" sz="2000"/>
        </a:p>
      </dgm:t>
    </dgm:pt>
    <dgm:pt modelId="{8542E66D-BB43-4716-AE6F-790017C00C79}" type="sibTrans" cxnId="{B51B6F3A-E257-4F98-8B41-B26A4E80FFCE}">
      <dgm:prSet/>
      <dgm:spPr/>
      <dgm:t>
        <a:bodyPr/>
        <a:lstStyle/>
        <a:p>
          <a:endParaRPr lang="en-US" sz="2000"/>
        </a:p>
      </dgm:t>
    </dgm:pt>
    <dgm:pt modelId="{EFA36FC9-7CD4-40D5-B6CF-B7149FC653D6}">
      <dgm:prSet phldrT="[Text]" custT="1"/>
      <dgm:spPr/>
      <dgm:t>
        <a:bodyPr/>
        <a:lstStyle/>
        <a:p>
          <a:r>
            <a:rPr lang="en-US" sz="1600" dirty="0"/>
            <a:t>Market program</a:t>
          </a:r>
        </a:p>
      </dgm:t>
    </dgm:pt>
    <dgm:pt modelId="{00D3D67D-735B-4B19-A340-592ED4868982}" type="parTrans" cxnId="{8B53F9F5-0880-465B-9F67-8B4FDDE59D08}">
      <dgm:prSet/>
      <dgm:spPr/>
      <dgm:t>
        <a:bodyPr/>
        <a:lstStyle/>
        <a:p>
          <a:endParaRPr lang="en-US" sz="2000"/>
        </a:p>
      </dgm:t>
    </dgm:pt>
    <dgm:pt modelId="{F5730A75-E136-4A72-85D9-5A493A629D28}" type="sibTrans" cxnId="{8B53F9F5-0880-465B-9F67-8B4FDDE59D08}">
      <dgm:prSet/>
      <dgm:spPr/>
      <dgm:t>
        <a:bodyPr/>
        <a:lstStyle/>
        <a:p>
          <a:endParaRPr lang="en-US" sz="2000"/>
        </a:p>
      </dgm:t>
    </dgm:pt>
    <dgm:pt modelId="{7DD4F819-EEEF-4579-9B0C-DDB712E0C65D}">
      <dgm:prSet phldrT="[Text]" custT="1"/>
      <dgm:spPr/>
      <dgm:t>
        <a:bodyPr/>
        <a:lstStyle/>
        <a:p>
          <a:r>
            <a:rPr lang="en-US" sz="1600" dirty="0"/>
            <a:t>Launch application</a:t>
          </a:r>
        </a:p>
      </dgm:t>
    </dgm:pt>
    <dgm:pt modelId="{A064156C-6490-412A-B956-6D4165ED7170}" type="parTrans" cxnId="{3BD0E3F2-F5D1-4152-B01F-0A322D33BBC7}">
      <dgm:prSet/>
      <dgm:spPr/>
      <dgm:t>
        <a:bodyPr/>
        <a:lstStyle/>
        <a:p>
          <a:endParaRPr lang="en-US" sz="2000"/>
        </a:p>
      </dgm:t>
    </dgm:pt>
    <dgm:pt modelId="{24B13929-8DA0-4D52-A77B-4C94C711F310}" type="sibTrans" cxnId="{3BD0E3F2-F5D1-4152-B01F-0A322D33BBC7}">
      <dgm:prSet/>
      <dgm:spPr/>
      <dgm:t>
        <a:bodyPr/>
        <a:lstStyle/>
        <a:p>
          <a:endParaRPr lang="en-US" sz="2000"/>
        </a:p>
      </dgm:t>
    </dgm:pt>
    <dgm:pt modelId="{3433CDB0-696F-4E19-90C4-D9AC20B353EB}">
      <dgm:prSet phldrT="[Text]" custT="1"/>
      <dgm:spPr/>
      <dgm:t>
        <a:bodyPr/>
        <a:lstStyle/>
        <a:p>
          <a:r>
            <a:rPr lang="en-US" sz="1600" dirty="0"/>
            <a:t>Coordinate Retreat</a:t>
          </a:r>
        </a:p>
      </dgm:t>
    </dgm:pt>
    <dgm:pt modelId="{6B80D098-89F1-44C1-9518-C844345A4996}" type="parTrans" cxnId="{072FB55F-8CEC-4349-B140-2381C3EFC25E}">
      <dgm:prSet/>
      <dgm:spPr/>
      <dgm:t>
        <a:bodyPr/>
        <a:lstStyle/>
        <a:p>
          <a:endParaRPr lang="en-US" sz="2000"/>
        </a:p>
      </dgm:t>
    </dgm:pt>
    <dgm:pt modelId="{3BF440E7-CE11-4499-9C4D-B48D3D0B5736}" type="sibTrans" cxnId="{072FB55F-8CEC-4349-B140-2381C3EFC25E}">
      <dgm:prSet/>
      <dgm:spPr/>
      <dgm:t>
        <a:bodyPr/>
        <a:lstStyle/>
        <a:p>
          <a:endParaRPr lang="en-US" sz="2000"/>
        </a:p>
      </dgm:t>
    </dgm:pt>
    <dgm:pt modelId="{599A04B4-50CA-48D0-A9E8-022E1A6656AF}" type="pres">
      <dgm:prSet presAssocID="{59F6A199-92D6-47D9-A37E-230721B9ED08}" presName="Name0" presStyleCnt="0">
        <dgm:presLayoutVars>
          <dgm:dir/>
          <dgm:resizeHandles val="exact"/>
        </dgm:presLayoutVars>
      </dgm:prSet>
      <dgm:spPr/>
    </dgm:pt>
    <dgm:pt modelId="{3984697D-A583-4AE0-8C22-B84C57A3DDF3}" type="pres">
      <dgm:prSet presAssocID="{59F6A199-92D6-47D9-A37E-230721B9ED08}" presName="arrow" presStyleLbl="bgShp" presStyleIdx="0" presStyleCnt="1"/>
      <dgm:spPr>
        <a:solidFill>
          <a:schemeClr val="accent4"/>
        </a:solidFill>
      </dgm:spPr>
    </dgm:pt>
    <dgm:pt modelId="{F71EC1BB-C45D-4664-B8AA-D9C1DB35E2E8}" type="pres">
      <dgm:prSet presAssocID="{59F6A199-92D6-47D9-A37E-230721B9ED08}" presName="points" presStyleCnt="0"/>
      <dgm:spPr/>
    </dgm:pt>
    <dgm:pt modelId="{32A17ED1-3DE3-42ED-88FE-8187238870B5}" type="pres">
      <dgm:prSet presAssocID="{D28F9A94-7271-492D-BBF8-42C668976A6D}" presName="compositeA" presStyleCnt="0"/>
      <dgm:spPr/>
    </dgm:pt>
    <dgm:pt modelId="{5B7AFA68-F51A-4CB1-A898-B3B8FDC36F33}" type="pres">
      <dgm:prSet presAssocID="{D28F9A94-7271-492D-BBF8-42C668976A6D}" presName="textA" presStyleLbl="revTx" presStyleIdx="0" presStyleCnt="5" custScaleX="77335">
        <dgm:presLayoutVars>
          <dgm:bulletEnabled val="1"/>
        </dgm:presLayoutVars>
      </dgm:prSet>
      <dgm:spPr/>
    </dgm:pt>
    <dgm:pt modelId="{5C50E7BF-29DB-48FC-8E79-19865FE43896}" type="pres">
      <dgm:prSet presAssocID="{D28F9A94-7271-492D-BBF8-42C668976A6D}" presName="circleA" presStyleLbl="node1" presStyleIdx="0" presStyleCnt="5"/>
      <dgm:spPr>
        <a:ln>
          <a:solidFill>
            <a:schemeClr val="bg1"/>
          </a:solidFill>
        </a:ln>
      </dgm:spPr>
    </dgm:pt>
    <dgm:pt modelId="{A78F2E73-1C2F-48D3-8AE5-B9B13BF52326}" type="pres">
      <dgm:prSet presAssocID="{D28F9A94-7271-492D-BBF8-42C668976A6D}" presName="spaceA" presStyleCnt="0"/>
      <dgm:spPr/>
    </dgm:pt>
    <dgm:pt modelId="{B8BF085A-7F55-468C-A740-DD1CC5EFAADF}" type="pres">
      <dgm:prSet presAssocID="{540D0C2A-E1B1-4B33-8612-CD062CBF6056}" presName="space" presStyleCnt="0"/>
      <dgm:spPr/>
    </dgm:pt>
    <dgm:pt modelId="{4BCBB33E-DD1D-45D8-BFF9-C643E30A0DA4}" type="pres">
      <dgm:prSet presAssocID="{FD4233C5-2C79-49AF-947F-199D0B30FB6C}" presName="compositeB" presStyleCnt="0"/>
      <dgm:spPr/>
    </dgm:pt>
    <dgm:pt modelId="{3C5C13CA-5B60-4B5E-9376-9343108FB6A2}" type="pres">
      <dgm:prSet presAssocID="{FD4233C5-2C79-49AF-947F-199D0B30FB6C}" presName="textB" presStyleLbl="revTx" presStyleIdx="1" presStyleCnt="5" custScaleX="87794">
        <dgm:presLayoutVars>
          <dgm:bulletEnabled val="1"/>
        </dgm:presLayoutVars>
      </dgm:prSet>
      <dgm:spPr/>
    </dgm:pt>
    <dgm:pt modelId="{C4F72D01-2540-4C20-B583-3ED583D7F95C}" type="pres">
      <dgm:prSet presAssocID="{FD4233C5-2C79-49AF-947F-199D0B30FB6C}" presName="circleB" presStyleLbl="node1" presStyleIdx="1" presStyleCnt="5"/>
      <dgm:spPr>
        <a:ln>
          <a:solidFill>
            <a:schemeClr val="bg1"/>
          </a:solidFill>
        </a:ln>
      </dgm:spPr>
    </dgm:pt>
    <dgm:pt modelId="{A91A863F-1B15-42DD-B528-0796669455F1}" type="pres">
      <dgm:prSet presAssocID="{FD4233C5-2C79-49AF-947F-199D0B30FB6C}" presName="spaceB" presStyleCnt="0"/>
      <dgm:spPr/>
    </dgm:pt>
    <dgm:pt modelId="{8257D18A-6906-494A-920E-C92507BCA602}" type="pres">
      <dgm:prSet presAssocID="{8542E66D-BB43-4716-AE6F-790017C00C79}" presName="space" presStyleCnt="0"/>
      <dgm:spPr/>
    </dgm:pt>
    <dgm:pt modelId="{3E6C3AC7-BFA3-4F61-BFAA-44BFA3F30ABE}" type="pres">
      <dgm:prSet presAssocID="{EFA36FC9-7CD4-40D5-B6CF-B7149FC653D6}" presName="compositeA" presStyleCnt="0"/>
      <dgm:spPr/>
    </dgm:pt>
    <dgm:pt modelId="{5EDCBE0F-FD1F-4A13-BAE7-0F1537B0A721}" type="pres">
      <dgm:prSet presAssocID="{EFA36FC9-7CD4-40D5-B6CF-B7149FC653D6}" presName="textA" presStyleLbl="revTx" presStyleIdx="2" presStyleCnt="5" custScaleX="114795">
        <dgm:presLayoutVars>
          <dgm:bulletEnabled val="1"/>
        </dgm:presLayoutVars>
      </dgm:prSet>
      <dgm:spPr/>
    </dgm:pt>
    <dgm:pt modelId="{A10B21CB-5AAA-4318-92CD-479C047303CC}" type="pres">
      <dgm:prSet presAssocID="{EFA36FC9-7CD4-40D5-B6CF-B7149FC653D6}" presName="circleA" presStyleLbl="node1" presStyleIdx="2" presStyleCnt="5"/>
      <dgm:spPr>
        <a:ln>
          <a:solidFill>
            <a:schemeClr val="bg1"/>
          </a:solidFill>
        </a:ln>
      </dgm:spPr>
    </dgm:pt>
    <dgm:pt modelId="{F47A561B-3CD0-489B-A534-4B0D80297D0C}" type="pres">
      <dgm:prSet presAssocID="{EFA36FC9-7CD4-40D5-B6CF-B7149FC653D6}" presName="spaceA" presStyleCnt="0"/>
      <dgm:spPr/>
    </dgm:pt>
    <dgm:pt modelId="{BB35BE75-5CCD-4FF2-B99B-6D57D32FF02A}" type="pres">
      <dgm:prSet presAssocID="{F5730A75-E136-4A72-85D9-5A493A629D28}" presName="space" presStyleCnt="0"/>
      <dgm:spPr/>
    </dgm:pt>
    <dgm:pt modelId="{78A6351F-5D9D-4742-B145-19C37371BFBB}" type="pres">
      <dgm:prSet presAssocID="{7DD4F819-EEEF-4579-9B0C-DDB712E0C65D}" presName="compositeB" presStyleCnt="0"/>
      <dgm:spPr/>
    </dgm:pt>
    <dgm:pt modelId="{64E46F11-80DF-4B20-8449-13D23578B909}" type="pres">
      <dgm:prSet presAssocID="{7DD4F819-EEEF-4579-9B0C-DDB712E0C65D}" presName="textB" presStyleLbl="revTx" presStyleIdx="3" presStyleCnt="5" custScaleX="142511" custLinFactNeighborX="-939" custLinFactNeighborY="31070">
        <dgm:presLayoutVars>
          <dgm:bulletEnabled val="1"/>
        </dgm:presLayoutVars>
      </dgm:prSet>
      <dgm:spPr/>
    </dgm:pt>
    <dgm:pt modelId="{FC877BA4-E404-4089-8CBD-4BBD5D8A1815}" type="pres">
      <dgm:prSet presAssocID="{7DD4F819-EEEF-4579-9B0C-DDB712E0C65D}" presName="circleB" presStyleLbl="node1" presStyleIdx="3" presStyleCnt="5"/>
      <dgm:spPr>
        <a:ln>
          <a:solidFill>
            <a:schemeClr val="bg1"/>
          </a:solidFill>
        </a:ln>
      </dgm:spPr>
    </dgm:pt>
    <dgm:pt modelId="{92298236-9CF3-4F31-BA91-CAAC5D466138}" type="pres">
      <dgm:prSet presAssocID="{7DD4F819-EEEF-4579-9B0C-DDB712E0C65D}" presName="spaceB" presStyleCnt="0"/>
      <dgm:spPr/>
    </dgm:pt>
    <dgm:pt modelId="{488651B0-88FC-4F0A-90B6-A79FF9C55042}" type="pres">
      <dgm:prSet presAssocID="{24B13929-8DA0-4D52-A77B-4C94C711F310}" presName="space" presStyleCnt="0"/>
      <dgm:spPr/>
    </dgm:pt>
    <dgm:pt modelId="{06B29CF9-BF56-4E49-90A5-51185624AFAF}" type="pres">
      <dgm:prSet presAssocID="{3433CDB0-696F-4E19-90C4-D9AC20B353EB}" presName="compositeA" presStyleCnt="0"/>
      <dgm:spPr/>
    </dgm:pt>
    <dgm:pt modelId="{825E900F-7BE6-4020-B67B-300570E0D595}" type="pres">
      <dgm:prSet presAssocID="{3433CDB0-696F-4E19-90C4-D9AC20B353EB}" presName="textA" presStyleLbl="revTx" presStyleIdx="4" presStyleCnt="5" custScaleX="143949">
        <dgm:presLayoutVars>
          <dgm:bulletEnabled val="1"/>
        </dgm:presLayoutVars>
      </dgm:prSet>
      <dgm:spPr/>
    </dgm:pt>
    <dgm:pt modelId="{A5B7D763-0D91-47AD-9112-1F710EB5E21D}" type="pres">
      <dgm:prSet presAssocID="{3433CDB0-696F-4E19-90C4-D9AC20B353EB}" presName="circleA" presStyleLbl="node1" presStyleIdx="4" presStyleCnt="5"/>
      <dgm:spPr>
        <a:ln>
          <a:solidFill>
            <a:schemeClr val="bg1"/>
          </a:solidFill>
        </a:ln>
      </dgm:spPr>
    </dgm:pt>
    <dgm:pt modelId="{6CFEBC79-5F2A-4727-985C-2AAB05537C02}" type="pres">
      <dgm:prSet presAssocID="{3433CDB0-696F-4E19-90C4-D9AC20B353EB}" presName="spaceA" presStyleCnt="0"/>
      <dgm:spPr/>
    </dgm:pt>
  </dgm:ptLst>
  <dgm:cxnLst>
    <dgm:cxn modelId="{B51B6F3A-E257-4F98-8B41-B26A4E80FFCE}" srcId="{59F6A199-92D6-47D9-A37E-230721B9ED08}" destId="{FD4233C5-2C79-49AF-947F-199D0B30FB6C}" srcOrd="1" destOrd="0" parTransId="{08EE9F04-F106-48C8-B38A-00F14DF20ACB}" sibTransId="{8542E66D-BB43-4716-AE6F-790017C00C79}"/>
    <dgm:cxn modelId="{39E9515D-67DE-4677-82B8-E2168CD1342E}" type="presOf" srcId="{3433CDB0-696F-4E19-90C4-D9AC20B353EB}" destId="{825E900F-7BE6-4020-B67B-300570E0D595}" srcOrd="0" destOrd="0" presId="urn:microsoft.com/office/officeart/2005/8/layout/hProcess11"/>
    <dgm:cxn modelId="{072FB55F-8CEC-4349-B140-2381C3EFC25E}" srcId="{59F6A199-92D6-47D9-A37E-230721B9ED08}" destId="{3433CDB0-696F-4E19-90C4-D9AC20B353EB}" srcOrd="4" destOrd="0" parTransId="{6B80D098-89F1-44C1-9518-C844345A4996}" sibTransId="{3BF440E7-CE11-4499-9C4D-B48D3D0B5736}"/>
    <dgm:cxn modelId="{22E27E6C-D3F5-4AAA-8FF0-F32B41ABFC52}" type="presOf" srcId="{7DD4F819-EEEF-4579-9B0C-DDB712E0C65D}" destId="{64E46F11-80DF-4B20-8449-13D23578B909}" srcOrd="0" destOrd="0" presId="urn:microsoft.com/office/officeart/2005/8/layout/hProcess11"/>
    <dgm:cxn modelId="{F986B992-0B1B-4ECE-B62F-A57A012EFC77}" type="presOf" srcId="{FD4233C5-2C79-49AF-947F-199D0B30FB6C}" destId="{3C5C13CA-5B60-4B5E-9376-9343108FB6A2}" srcOrd="0" destOrd="0" presId="urn:microsoft.com/office/officeart/2005/8/layout/hProcess11"/>
    <dgm:cxn modelId="{E2C5CA96-9E75-4E1D-B425-3596983C321A}" srcId="{59F6A199-92D6-47D9-A37E-230721B9ED08}" destId="{D28F9A94-7271-492D-BBF8-42C668976A6D}" srcOrd="0" destOrd="0" parTransId="{6A2CF541-E585-4191-96C4-810DB00470B0}" sibTransId="{540D0C2A-E1B1-4B33-8612-CD062CBF6056}"/>
    <dgm:cxn modelId="{68ACECA8-4230-4235-9A79-12B6842A7CAA}" type="presOf" srcId="{59F6A199-92D6-47D9-A37E-230721B9ED08}" destId="{599A04B4-50CA-48D0-A9E8-022E1A6656AF}" srcOrd="0" destOrd="0" presId="urn:microsoft.com/office/officeart/2005/8/layout/hProcess11"/>
    <dgm:cxn modelId="{F01874C5-F11D-4650-8FC2-77B9CBA85E18}" type="presOf" srcId="{EFA36FC9-7CD4-40D5-B6CF-B7149FC653D6}" destId="{5EDCBE0F-FD1F-4A13-BAE7-0F1537B0A721}" srcOrd="0" destOrd="0" presId="urn:microsoft.com/office/officeart/2005/8/layout/hProcess11"/>
    <dgm:cxn modelId="{82798BF1-184A-4ABA-B1D6-FEFE67AF8057}" type="presOf" srcId="{D28F9A94-7271-492D-BBF8-42C668976A6D}" destId="{5B7AFA68-F51A-4CB1-A898-B3B8FDC36F33}" srcOrd="0" destOrd="0" presId="urn:microsoft.com/office/officeart/2005/8/layout/hProcess11"/>
    <dgm:cxn modelId="{3BD0E3F2-F5D1-4152-B01F-0A322D33BBC7}" srcId="{59F6A199-92D6-47D9-A37E-230721B9ED08}" destId="{7DD4F819-EEEF-4579-9B0C-DDB712E0C65D}" srcOrd="3" destOrd="0" parTransId="{A064156C-6490-412A-B956-6D4165ED7170}" sibTransId="{24B13929-8DA0-4D52-A77B-4C94C711F310}"/>
    <dgm:cxn modelId="{8B53F9F5-0880-465B-9F67-8B4FDDE59D08}" srcId="{59F6A199-92D6-47D9-A37E-230721B9ED08}" destId="{EFA36FC9-7CD4-40D5-B6CF-B7149FC653D6}" srcOrd="2" destOrd="0" parTransId="{00D3D67D-735B-4B19-A340-592ED4868982}" sibTransId="{F5730A75-E136-4A72-85D9-5A493A629D28}"/>
    <dgm:cxn modelId="{88D462FC-12E0-4C94-9C58-758FE0C9BC11}" type="presParOf" srcId="{599A04B4-50CA-48D0-A9E8-022E1A6656AF}" destId="{3984697D-A583-4AE0-8C22-B84C57A3DDF3}" srcOrd="0" destOrd="0" presId="urn:microsoft.com/office/officeart/2005/8/layout/hProcess11"/>
    <dgm:cxn modelId="{530168E7-56FC-4AF0-8918-EF20BD4D4427}" type="presParOf" srcId="{599A04B4-50CA-48D0-A9E8-022E1A6656AF}" destId="{F71EC1BB-C45D-4664-B8AA-D9C1DB35E2E8}" srcOrd="1" destOrd="0" presId="urn:microsoft.com/office/officeart/2005/8/layout/hProcess11"/>
    <dgm:cxn modelId="{795EFCC0-1289-4565-ADC6-2C872582DD46}" type="presParOf" srcId="{F71EC1BB-C45D-4664-B8AA-D9C1DB35E2E8}" destId="{32A17ED1-3DE3-42ED-88FE-8187238870B5}" srcOrd="0" destOrd="0" presId="urn:microsoft.com/office/officeart/2005/8/layout/hProcess11"/>
    <dgm:cxn modelId="{E4630795-F90F-4066-AC9B-ADD9D086434E}" type="presParOf" srcId="{32A17ED1-3DE3-42ED-88FE-8187238870B5}" destId="{5B7AFA68-F51A-4CB1-A898-B3B8FDC36F33}" srcOrd="0" destOrd="0" presId="urn:microsoft.com/office/officeart/2005/8/layout/hProcess11"/>
    <dgm:cxn modelId="{6B04DC6F-8678-4E6E-8397-F529FBDB1FAF}" type="presParOf" srcId="{32A17ED1-3DE3-42ED-88FE-8187238870B5}" destId="{5C50E7BF-29DB-48FC-8E79-19865FE43896}" srcOrd="1" destOrd="0" presId="urn:microsoft.com/office/officeart/2005/8/layout/hProcess11"/>
    <dgm:cxn modelId="{E72142AB-1668-4387-9BBA-A425750821B3}" type="presParOf" srcId="{32A17ED1-3DE3-42ED-88FE-8187238870B5}" destId="{A78F2E73-1C2F-48D3-8AE5-B9B13BF52326}" srcOrd="2" destOrd="0" presId="urn:microsoft.com/office/officeart/2005/8/layout/hProcess11"/>
    <dgm:cxn modelId="{F26163CF-D439-445D-8E01-78858FC5081F}" type="presParOf" srcId="{F71EC1BB-C45D-4664-B8AA-D9C1DB35E2E8}" destId="{B8BF085A-7F55-468C-A740-DD1CC5EFAADF}" srcOrd="1" destOrd="0" presId="urn:microsoft.com/office/officeart/2005/8/layout/hProcess11"/>
    <dgm:cxn modelId="{50490580-3EF8-407D-81E7-F4F0474DB2F7}" type="presParOf" srcId="{F71EC1BB-C45D-4664-B8AA-D9C1DB35E2E8}" destId="{4BCBB33E-DD1D-45D8-BFF9-C643E30A0DA4}" srcOrd="2" destOrd="0" presId="urn:microsoft.com/office/officeart/2005/8/layout/hProcess11"/>
    <dgm:cxn modelId="{B121D2C3-9762-48D1-910B-61A4917DC6C6}" type="presParOf" srcId="{4BCBB33E-DD1D-45D8-BFF9-C643E30A0DA4}" destId="{3C5C13CA-5B60-4B5E-9376-9343108FB6A2}" srcOrd="0" destOrd="0" presId="urn:microsoft.com/office/officeart/2005/8/layout/hProcess11"/>
    <dgm:cxn modelId="{3476BE3D-1A6A-4E69-AE34-A6A9488AA8B6}" type="presParOf" srcId="{4BCBB33E-DD1D-45D8-BFF9-C643E30A0DA4}" destId="{C4F72D01-2540-4C20-B583-3ED583D7F95C}" srcOrd="1" destOrd="0" presId="urn:microsoft.com/office/officeart/2005/8/layout/hProcess11"/>
    <dgm:cxn modelId="{6D3CEE1A-0BB0-493B-99F5-82C3B4A11E0C}" type="presParOf" srcId="{4BCBB33E-DD1D-45D8-BFF9-C643E30A0DA4}" destId="{A91A863F-1B15-42DD-B528-0796669455F1}" srcOrd="2" destOrd="0" presId="urn:microsoft.com/office/officeart/2005/8/layout/hProcess11"/>
    <dgm:cxn modelId="{94C7945B-3193-4490-BB90-EA73F20C9725}" type="presParOf" srcId="{F71EC1BB-C45D-4664-B8AA-D9C1DB35E2E8}" destId="{8257D18A-6906-494A-920E-C92507BCA602}" srcOrd="3" destOrd="0" presId="urn:microsoft.com/office/officeart/2005/8/layout/hProcess11"/>
    <dgm:cxn modelId="{E7E1ABE5-600F-470E-8CA4-B32CEA250F94}" type="presParOf" srcId="{F71EC1BB-C45D-4664-B8AA-D9C1DB35E2E8}" destId="{3E6C3AC7-BFA3-4F61-BFAA-44BFA3F30ABE}" srcOrd="4" destOrd="0" presId="urn:microsoft.com/office/officeart/2005/8/layout/hProcess11"/>
    <dgm:cxn modelId="{B2C245BD-492C-4D79-8A3A-EB0D7A6362BF}" type="presParOf" srcId="{3E6C3AC7-BFA3-4F61-BFAA-44BFA3F30ABE}" destId="{5EDCBE0F-FD1F-4A13-BAE7-0F1537B0A721}" srcOrd="0" destOrd="0" presId="urn:microsoft.com/office/officeart/2005/8/layout/hProcess11"/>
    <dgm:cxn modelId="{F25B7D3D-D727-48AA-BC49-5D6B0626A563}" type="presParOf" srcId="{3E6C3AC7-BFA3-4F61-BFAA-44BFA3F30ABE}" destId="{A10B21CB-5AAA-4318-92CD-479C047303CC}" srcOrd="1" destOrd="0" presId="urn:microsoft.com/office/officeart/2005/8/layout/hProcess11"/>
    <dgm:cxn modelId="{AF2345F1-C383-4B9E-8B63-2EA08BA33585}" type="presParOf" srcId="{3E6C3AC7-BFA3-4F61-BFAA-44BFA3F30ABE}" destId="{F47A561B-3CD0-489B-A534-4B0D80297D0C}" srcOrd="2" destOrd="0" presId="urn:microsoft.com/office/officeart/2005/8/layout/hProcess11"/>
    <dgm:cxn modelId="{3345E07B-4C55-4134-B3BB-644DDEF8E876}" type="presParOf" srcId="{F71EC1BB-C45D-4664-B8AA-D9C1DB35E2E8}" destId="{BB35BE75-5CCD-4FF2-B99B-6D57D32FF02A}" srcOrd="5" destOrd="0" presId="urn:microsoft.com/office/officeart/2005/8/layout/hProcess11"/>
    <dgm:cxn modelId="{5B1B0051-DFE2-4817-A8BB-700DEB69C1D6}" type="presParOf" srcId="{F71EC1BB-C45D-4664-B8AA-D9C1DB35E2E8}" destId="{78A6351F-5D9D-4742-B145-19C37371BFBB}" srcOrd="6" destOrd="0" presId="urn:microsoft.com/office/officeart/2005/8/layout/hProcess11"/>
    <dgm:cxn modelId="{09A3BBEF-04BD-4D3C-BE8A-ADD3F033FCA0}" type="presParOf" srcId="{78A6351F-5D9D-4742-B145-19C37371BFBB}" destId="{64E46F11-80DF-4B20-8449-13D23578B909}" srcOrd="0" destOrd="0" presId="urn:microsoft.com/office/officeart/2005/8/layout/hProcess11"/>
    <dgm:cxn modelId="{07DEAFA3-FFA6-49AB-80C3-13FCA8DBFACB}" type="presParOf" srcId="{78A6351F-5D9D-4742-B145-19C37371BFBB}" destId="{FC877BA4-E404-4089-8CBD-4BBD5D8A1815}" srcOrd="1" destOrd="0" presId="urn:microsoft.com/office/officeart/2005/8/layout/hProcess11"/>
    <dgm:cxn modelId="{F4B3718C-B87F-48BD-BD9F-6C92599BA923}" type="presParOf" srcId="{78A6351F-5D9D-4742-B145-19C37371BFBB}" destId="{92298236-9CF3-4F31-BA91-CAAC5D466138}" srcOrd="2" destOrd="0" presId="urn:microsoft.com/office/officeart/2005/8/layout/hProcess11"/>
    <dgm:cxn modelId="{284BAC80-2A50-469A-B4DB-BA57A7F9E520}" type="presParOf" srcId="{F71EC1BB-C45D-4664-B8AA-D9C1DB35E2E8}" destId="{488651B0-88FC-4F0A-90B6-A79FF9C55042}" srcOrd="7" destOrd="0" presId="urn:microsoft.com/office/officeart/2005/8/layout/hProcess11"/>
    <dgm:cxn modelId="{500B6EA9-51FD-4298-9322-C4579660EDAA}" type="presParOf" srcId="{F71EC1BB-C45D-4664-B8AA-D9C1DB35E2E8}" destId="{06B29CF9-BF56-4E49-90A5-51185624AFAF}" srcOrd="8" destOrd="0" presId="urn:microsoft.com/office/officeart/2005/8/layout/hProcess11"/>
    <dgm:cxn modelId="{8D4195A1-32F0-4DA3-9183-EF94BC069100}" type="presParOf" srcId="{06B29CF9-BF56-4E49-90A5-51185624AFAF}" destId="{825E900F-7BE6-4020-B67B-300570E0D595}" srcOrd="0" destOrd="0" presId="urn:microsoft.com/office/officeart/2005/8/layout/hProcess11"/>
    <dgm:cxn modelId="{0C8BBAB4-1C14-4569-9293-AC8D6E5F7DEF}" type="presParOf" srcId="{06B29CF9-BF56-4E49-90A5-51185624AFAF}" destId="{A5B7D763-0D91-47AD-9112-1F710EB5E21D}" srcOrd="1" destOrd="0" presId="urn:microsoft.com/office/officeart/2005/8/layout/hProcess11"/>
    <dgm:cxn modelId="{B01DF2E7-AFBF-4BB8-B5CE-EC60D48BB946}" type="presParOf" srcId="{06B29CF9-BF56-4E49-90A5-51185624AFAF}" destId="{6CFEBC79-5F2A-4727-985C-2AAB05537C02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DC59D95-BA93-4805-9E7F-EBE6126AD4E2}" type="doc">
      <dgm:prSet loTypeId="urn:microsoft.com/office/officeart/2005/8/layout/default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EE859AC-ECCA-4121-A20C-94E7614D8ECD}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sz="2400" dirty="0"/>
            <a:t>Common Humanity vs. Isolation</a:t>
          </a:r>
        </a:p>
      </dgm:t>
    </dgm:pt>
    <dgm:pt modelId="{2F5CDEBC-8517-4936-B58C-B786FC4D4B64}" type="parTrans" cxnId="{2A16E842-5B4B-496F-8869-77C98ECC5B24}">
      <dgm:prSet/>
      <dgm:spPr/>
      <dgm:t>
        <a:bodyPr/>
        <a:lstStyle/>
        <a:p>
          <a:endParaRPr lang="en-US" sz="1400"/>
        </a:p>
      </dgm:t>
    </dgm:pt>
    <dgm:pt modelId="{A9AF0E40-915D-4A5B-838E-43236325E4B6}" type="sibTrans" cxnId="{2A16E842-5B4B-496F-8869-77C98ECC5B24}">
      <dgm:prSet/>
      <dgm:spPr/>
      <dgm:t>
        <a:bodyPr/>
        <a:lstStyle/>
        <a:p>
          <a:endParaRPr lang="en-US" sz="1400"/>
        </a:p>
      </dgm:t>
    </dgm:pt>
    <dgm:pt modelId="{B42F9210-2A5F-4F92-B6E4-A86D4A70F1A8}">
      <dgm:prSet phldrT="[Text]" custT="1"/>
      <dgm:spPr>
        <a:solidFill>
          <a:srgbClr val="005A84"/>
        </a:solidFill>
        <a:ln>
          <a:noFill/>
        </a:ln>
      </dgm:spPr>
      <dgm:t>
        <a:bodyPr/>
        <a:lstStyle/>
        <a:p>
          <a:r>
            <a:rPr lang="en-US" sz="2400" dirty="0"/>
            <a:t>Mindfulness vs. Over-identification</a:t>
          </a:r>
        </a:p>
      </dgm:t>
    </dgm:pt>
    <dgm:pt modelId="{3A2EEAD4-798E-44BB-BECF-1681CFBABA8F}" type="parTrans" cxnId="{F2D1F77F-96F2-4405-8529-114CB99E8871}">
      <dgm:prSet/>
      <dgm:spPr/>
      <dgm:t>
        <a:bodyPr/>
        <a:lstStyle/>
        <a:p>
          <a:endParaRPr lang="en-US" sz="1400"/>
        </a:p>
      </dgm:t>
    </dgm:pt>
    <dgm:pt modelId="{8C342A3C-76C6-4E56-89B1-6EB65EF491ED}" type="sibTrans" cxnId="{F2D1F77F-96F2-4405-8529-114CB99E8871}">
      <dgm:prSet/>
      <dgm:spPr/>
      <dgm:t>
        <a:bodyPr/>
        <a:lstStyle/>
        <a:p>
          <a:endParaRPr lang="en-US" sz="1400"/>
        </a:p>
      </dgm:t>
    </dgm:pt>
    <dgm:pt modelId="{7DF5A9D6-BD96-4128-9813-9A5207DAB2D1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2400" dirty="0"/>
            <a:t>Self-kindness vs.  Self-judgment</a:t>
          </a:r>
        </a:p>
      </dgm:t>
    </dgm:pt>
    <dgm:pt modelId="{AB53C4AE-255A-43BF-8334-EF7BA3D10C9C}" type="parTrans" cxnId="{8402C9D6-45FA-47E9-AA0F-C045EB20AC88}">
      <dgm:prSet/>
      <dgm:spPr/>
      <dgm:t>
        <a:bodyPr/>
        <a:lstStyle/>
        <a:p>
          <a:endParaRPr lang="en-US" sz="1400"/>
        </a:p>
      </dgm:t>
    </dgm:pt>
    <dgm:pt modelId="{143D27A8-8DF6-400C-9CB5-6A7393FB16C7}" type="sibTrans" cxnId="{8402C9D6-45FA-47E9-AA0F-C045EB20AC88}">
      <dgm:prSet/>
      <dgm:spPr/>
      <dgm:t>
        <a:bodyPr/>
        <a:lstStyle/>
        <a:p>
          <a:endParaRPr lang="en-US" sz="1400"/>
        </a:p>
      </dgm:t>
    </dgm:pt>
    <dgm:pt modelId="{15286078-A832-4DD8-ADBB-91331BBEA51A}" type="pres">
      <dgm:prSet presAssocID="{0DC59D95-BA93-4805-9E7F-EBE6126AD4E2}" presName="diagram" presStyleCnt="0">
        <dgm:presLayoutVars>
          <dgm:dir/>
          <dgm:resizeHandles val="exact"/>
        </dgm:presLayoutVars>
      </dgm:prSet>
      <dgm:spPr/>
    </dgm:pt>
    <dgm:pt modelId="{78F8C5F7-CCA4-43B9-A011-A22AD766215D}" type="pres">
      <dgm:prSet presAssocID="{B42F9210-2A5F-4F92-B6E4-A86D4A70F1A8}" presName="node" presStyleLbl="node1" presStyleIdx="0" presStyleCnt="3" custScaleX="102209">
        <dgm:presLayoutVars>
          <dgm:bulletEnabled val="1"/>
        </dgm:presLayoutVars>
      </dgm:prSet>
      <dgm:spPr/>
    </dgm:pt>
    <dgm:pt modelId="{A7E219F8-B590-4F9E-B563-4D9C62CC6FF2}" type="pres">
      <dgm:prSet presAssocID="{8C342A3C-76C6-4E56-89B1-6EB65EF491ED}" presName="sibTrans" presStyleCnt="0"/>
      <dgm:spPr/>
    </dgm:pt>
    <dgm:pt modelId="{C42FBC3E-77AF-46D8-B264-D39E24A152D4}" type="pres">
      <dgm:prSet presAssocID="{6EE859AC-ECCA-4121-A20C-94E7614D8ECD}" presName="node" presStyleLbl="node1" presStyleIdx="1" presStyleCnt="3" custScaleX="107341">
        <dgm:presLayoutVars>
          <dgm:bulletEnabled val="1"/>
        </dgm:presLayoutVars>
      </dgm:prSet>
      <dgm:spPr/>
    </dgm:pt>
    <dgm:pt modelId="{ABC567DA-8A43-4E88-8F32-7040A1FF76CD}" type="pres">
      <dgm:prSet presAssocID="{A9AF0E40-915D-4A5B-838E-43236325E4B6}" presName="sibTrans" presStyleCnt="0"/>
      <dgm:spPr/>
    </dgm:pt>
    <dgm:pt modelId="{41C59FCE-72F0-4C9B-9353-B842F62BACDB}" type="pres">
      <dgm:prSet presAssocID="{7DF5A9D6-BD96-4128-9813-9A5207DAB2D1}" presName="node" presStyleLbl="node1" presStyleIdx="2" presStyleCnt="3" custScaleX="106014">
        <dgm:presLayoutVars>
          <dgm:bulletEnabled val="1"/>
        </dgm:presLayoutVars>
      </dgm:prSet>
      <dgm:spPr/>
    </dgm:pt>
  </dgm:ptLst>
  <dgm:cxnLst>
    <dgm:cxn modelId="{D9B2121F-6B7F-4BFD-8D7E-158E576F94E2}" type="presOf" srcId="{7DF5A9D6-BD96-4128-9813-9A5207DAB2D1}" destId="{41C59FCE-72F0-4C9B-9353-B842F62BACDB}" srcOrd="0" destOrd="0" presId="urn:microsoft.com/office/officeart/2005/8/layout/default"/>
    <dgm:cxn modelId="{0FD12662-63A2-4786-8256-BABF137A09EB}" type="presOf" srcId="{6EE859AC-ECCA-4121-A20C-94E7614D8ECD}" destId="{C42FBC3E-77AF-46D8-B264-D39E24A152D4}" srcOrd="0" destOrd="0" presId="urn:microsoft.com/office/officeart/2005/8/layout/default"/>
    <dgm:cxn modelId="{2A16E842-5B4B-496F-8869-77C98ECC5B24}" srcId="{0DC59D95-BA93-4805-9E7F-EBE6126AD4E2}" destId="{6EE859AC-ECCA-4121-A20C-94E7614D8ECD}" srcOrd="1" destOrd="0" parTransId="{2F5CDEBC-8517-4936-B58C-B786FC4D4B64}" sibTransId="{A9AF0E40-915D-4A5B-838E-43236325E4B6}"/>
    <dgm:cxn modelId="{F2D1F77F-96F2-4405-8529-114CB99E8871}" srcId="{0DC59D95-BA93-4805-9E7F-EBE6126AD4E2}" destId="{B42F9210-2A5F-4F92-B6E4-A86D4A70F1A8}" srcOrd="0" destOrd="0" parTransId="{3A2EEAD4-798E-44BB-BECF-1681CFBABA8F}" sibTransId="{8C342A3C-76C6-4E56-89B1-6EB65EF491ED}"/>
    <dgm:cxn modelId="{8402C9D6-45FA-47E9-AA0F-C045EB20AC88}" srcId="{0DC59D95-BA93-4805-9E7F-EBE6126AD4E2}" destId="{7DF5A9D6-BD96-4128-9813-9A5207DAB2D1}" srcOrd="2" destOrd="0" parTransId="{AB53C4AE-255A-43BF-8334-EF7BA3D10C9C}" sibTransId="{143D27A8-8DF6-400C-9CB5-6A7393FB16C7}"/>
    <dgm:cxn modelId="{503C4FDE-B5D3-495B-8B78-9DCEE230D3C6}" type="presOf" srcId="{0DC59D95-BA93-4805-9E7F-EBE6126AD4E2}" destId="{15286078-A832-4DD8-ADBB-91331BBEA51A}" srcOrd="0" destOrd="0" presId="urn:microsoft.com/office/officeart/2005/8/layout/default"/>
    <dgm:cxn modelId="{410116EF-E276-418C-9530-F8F5B53C8584}" type="presOf" srcId="{B42F9210-2A5F-4F92-B6E4-A86D4A70F1A8}" destId="{78F8C5F7-CCA4-43B9-A011-A22AD766215D}" srcOrd="0" destOrd="0" presId="urn:microsoft.com/office/officeart/2005/8/layout/default"/>
    <dgm:cxn modelId="{A3E225CE-94F6-434D-9650-220F093A8D33}" type="presParOf" srcId="{15286078-A832-4DD8-ADBB-91331BBEA51A}" destId="{78F8C5F7-CCA4-43B9-A011-A22AD766215D}" srcOrd="0" destOrd="0" presId="urn:microsoft.com/office/officeart/2005/8/layout/default"/>
    <dgm:cxn modelId="{8A8F432C-33E8-4FA6-8E1E-979354F11496}" type="presParOf" srcId="{15286078-A832-4DD8-ADBB-91331BBEA51A}" destId="{A7E219F8-B590-4F9E-B563-4D9C62CC6FF2}" srcOrd="1" destOrd="0" presId="urn:microsoft.com/office/officeart/2005/8/layout/default"/>
    <dgm:cxn modelId="{A24D2365-32C6-406D-8824-51AC0E389F3D}" type="presParOf" srcId="{15286078-A832-4DD8-ADBB-91331BBEA51A}" destId="{C42FBC3E-77AF-46D8-B264-D39E24A152D4}" srcOrd="2" destOrd="0" presId="urn:microsoft.com/office/officeart/2005/8/layout/default"/>
    <dgm:cxn modelId="{09DBBFE8-AE13-494E-814E-7A79E45486F2}" type="presParOf" srcId="{15286078-A832-4DD8-ADBB-91331BBEA51A}" destId="{ABC567DA-8A43-4E88-8F32-7040A1FF76CD}" srcOrd="3" destOrd="0" presId="urn:microsoft.com/office/officeart/2005/8/layout/default"/>
    <dgm:cxn modelId="{34C688CC-7E39-42DE-BEF1-A95BDDC3A6FA}" type="presParOf" srcId="{15286078-A832-4DD8-ADBB-91331BBEA51A}" destId="{41C59FCE-72F0-4C9B-9353-B842F62BACDB}" srcOrd="4" destOrd="0" presId="urn:microsoft.com/office/officeart/2005/8/layout/default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DC59D95-BA93-4805-9E7F-EBE6126AD4E2}" type="doc">
      <dgm:prSet loTypeId="urn:microsoft.com/office/officeart/2005/8/layout/hList1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EE859AC-ECCA-4121-A20C-94E7614D8ECD}">
      <dgm:prSet phldrT="[Text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dirty="0"/>
            <a:t>Common Humanity vs. Isolation</a:t>
          </a:r>
        </a:p>
      </dgm:t>
    </dgm:pt>
    <dgm:pt modelId="{2F5CDEBC-8517-4936-B58C-B786FC4D4B64}" type="parTrans" cxnId="{2A16E842-5B4B-496F-8869-77C98ECC5B24}">
      <dgm:prSet/>
      <dgm:spPr/>
      <dgm:t>
        <a:bodyPr/>
        <a:lstStyle/>
        <a:p>
          <a:endParaRPr lang="en-US"/>
        </a:p>
      </dgm:t>
    </dgm:pt>
    <dgm:pt modelId="{A9AF0E40-915D-4A5B-838E-43236325E4B6}" type="sibTrans" cxnId="{2A16E842-5B4B-496F-8869-77C98ECC5B24}">
      <dgm:prSet/>
      <dgm:spPr/>
      <dgm:t>
        <a:bodyPr/>
        <a:lstStyle/>
        <a:p>
          <a:endParaRPr lang="en-US"/>
        </a:p>
      </dgm:t>
    </dgm:pt>
    <dgm:pt modelId="{176BD7E5-BE8B-472B-8935-CB1122DE619E}">
      <dgm:prSet phldrT="[Text]" custT="1"/>
      <dgm:spPr>
        <a:solidFill>
          <a:schemeClr val="bg1">
            <a:alpha val="90000"/>
          </a:schemeClr>
        </a:solidFill>
        <a:ln w="6350"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en-US" sz="2000" dirty="0"/>
            <a:t>View our personal experiences as part of a much larger human  experience</a:t>
          </a:r>
        </a:p>
      </dgm:t>
    </dgm:pt>
    <dgm:pt modelId="{96DA7287-7556-4DFD-AAE4-F3B2E709ED43}" type="parTrans" cxnId="{C97A5E91-1DE5-4692-9F39-5EF3A3FC29D8}">
      <dgm:prSet/>
      <dgm:spPr/>
      <dgm:t>
        <a:bodyPr/>
        <a:lstStyle/>
        <a:p>
          <a:endParaRPr lang="en-US"/>
        </a:p>
      </dgm:t>
    </dgm:pt>
    <dgm:pt modelId="{B36E0698-BE8C-4390-9B2E-6EF86BCB47CD}" type="sibTrans" cxnId="{C97A5E91-1DE5-4692-9F39-5EF3A3FC29D8}">
      <dgm:prSet/>
      <dgm:spPr/>
      <dgm:t>
        <a:bodyPr/>
        <a:lstStyle/>
        <a:p>
          <a:endParaRPr lang="en-US"/>
        </a:p>
      </dgm:t>
    </dgm:pt>
    <dgm:pt modelId="{035D08DE-F232-4358-8EF7-560680155BCE}">
      <dgm:prSet phldrT="[Text]" custT="1"/>
      <dgm:spPr>
        <a:solidFill>
          <a:schemeClr val="bg1">
            <a:alpha val="90000"/>
          </a:schemeClr>
        </a:solidFill>
        <a:ln w="6350"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en-US" sz="2000" dirty="0"/>
            <a:t>Externalize rather than internalize our challenges</a:t>
          </a:r>
        </a:p>
      </dgm:t>
    </dgm:pt>
    <dgm:pt modelId="{DF683A93-057C-4946-8196-FEF740A7CDA6}" type="parTrans" cxnId="{55E46FD4-EDFE-41B9-B677-7A84E38E733C}">
      <dgm:prSet/>
      <dgm:spPr/>
      <dgm:t>
        <a:bodyPr/>
        <a:lstStyle/>
        <a:p>
          <a:endParaRPr lang="en-US"/>
        </a:p>
      </dgm:t>
    </dgm:pt>
    <dgm:pt modelId="{D0DC018D-3A0D-4E51-9D7A-CBD8D22C0BFD}" type="sibTrans" cxnId="{55E46FD4-EDFE-41B9-B677-7A84E38E733C}">
      <dgm:prSet/>
      <dgm:spPr/>
      <dgm:t>
        <a:bodyPr/>
        <a:lstStyle/>
        <a:p>
          <a:endParaRPr lang="en-US"/>
        </a:p>
      </dgm:t>
    </dgm:pt>
    <dgm:pt modelId="{B42F9210-2A5F-4F92-B6E4-A86D4A70F1A8}">
      <dgm:prSet phldrT="[Text]"/>
      <dgm:spPr>
        <a:solidFill>
          <a:srgbClr val="005A84"/>
        </a:solidFill>
        <a:ln>
          <a:noFill/>
        </a:ln>
      </dgm:spPr>
      <dgm:t>
        <a:bodyPr/>
        <a:lstStyle/>
        <a:p>
          <a:r>
            <a:rPr lang="en-US" dirty="0"/>
            <a:t>Mindfulness vs. Over-identification</a:t>
          </a:r>
        </a:p>
      </dgm:t>
    </dgm:pt>
    <dgm:pt modelId="{3A2EEAD4-798E-44BB-BECF-1681CFBABA8F}" type="parTrans" cxnId="{F2D1F77F-96F2-4405-8529-114CB99E8871}">
      <dgm:prSet/>
      <dgm:spPr/>
      <dgm:t>
        <a:bodyPr/>
        <a:lstStyle/>
        <a:p>
          <a:endParaRPr lang="en-US"/>
        </a:p>
      </dgm:t>
    </dgm:pt>
    <dgm:pt modelId="{8C342A3C-76C6-4E56-89B1-6EB65EF491ED}" type="sibTrans" cxnId="{F2D1F77F-96F2-4405-8529-114CB99E8871}">
      <dgm:prSet/>
      <dgm:spPr/>
      <dgm:t>
        <a:bodyPr/>
        <a:lstStyle/>
        <a:p>
          <a:endParaRPr lang="en-US"/>
        </a:p>
      </dgm:t>
    </dgm:pt>
    <dgm:pt modelId="{5CD682CF-C650-4D85-B92C-F228CD5EF97B}">
      <dgm:prSet phldrT="[Text]" custT="1"/>
      <dgm:spPr>
        <a:solidFill>
          <a:srgbClr val="FFFFFF">
            <a:alpha val="90000"/>
          </a:srgbClr>
        </a:solidFill>
        <a:ln w="6350">
          <a:solidFill>
            <a:srgbClr val="005A84"/>
          </a:solidFill>
        </a:ln>
      </dgm:spPr>
      <dgm:t>
        <a:bodyPr/>
        <a:lstStyle/>
        <a:p>
          <a:r>
            <a:rPr lang="en-US" sz="2000" dirty="0"/>
            <a:t>Take a balanced approach to our emotions, neither suppressing nor overreacting</a:t>
          </a:r>
        </a:p>
      </dgm:t>
    </dgm:pt>
    <dgm:pt modelId="{80BF1095-69C3-40C4-8CFB-D20CE308DF5C}" type="parTrans" cxnId="{726972A6-3AAB-4CC8-BBD3-D9FE95EFE459}">
      <dgm:prSet/>
      <dgm:spPr/>
      <dgm:t>
        <a:bodyPr/>
        <a:lstStyle/>
        <a:p>
          <a:endParaRPr lang="en-US"/>
        </a:p>
      </dgm:t>
    </dgm:pt>
    <dgm:pt modelId="{9484EB66-C981-4EA3-9C90-A46342CBD2E5}" type="sibTrans" cxnId="{726972A6-3AAB-4CC8-BBD3-D9FE95EFE459}">
      <dgm:prSet/>
      <dgm:spPr/>
      <dgm:t>
        <a:bodyPr/>
        <a:lstStyle/>
        <a:p>
          <a:endParaRPr lang="en-US"/>
        </a:p>
      </dgm:t>
    </dgm:pt>
    <dgm:pt modelId="{B5AF9D93-567A-4F0D-A5DA-158A8ECCE60E}">
      <dgm:prSet phldrT="[Text]" custT="1"/>
      <dgm:spPr>
        <a:solidFill>
          <a:srgbClr val="FFFFFF">
            <a:alpha val="90000"/>
          </a:srgbClr>
        </a:solidFill>
        <a:ln w="6350">
          <a:solidFill>
            <a:srgbClr val="005A84"/>
          </a:solidFill>
        </a:ln>
      </dgm:spPr>
      <dgm:t>
        <a:bodyPr/>
        <a:lstStyle/>
        <a:p>
          <a:r>
            <a:rPr lang="en-US" sz="2000" dirty="0"/>
            <a:t>Reduce our anxiety and fear</a:t>
          </a:r>
        </a:p>
      </dgm:t>
    </dgm:pt>
    <dgm:pt modelId="{47AF07CB-3744-488F-BE39-B2CFA57C6627}" type="parTrans" cxnId="{5CCED0B3-76BC-4015-B292-9B862718AC89}">
      <dgm:prSet/>
      <dgm:spPr/>
      <dgm:t>
        <a:bodyPr/>
        <a:lstStyle/>
        <a:p>
          <a:endParaRPr lang="en-US"/>
        </a:p>
      </dgm:t>
    </dgm:pt>
    <dgm:pt modelId="{EB7FFAC7-3BBB-4D8F-8744-51CC7B6982E0}" type="sibTrans" cxnId="{5CCED0B3-76BC-4015-B292-9B862718AC89}">
      <dgm:prSet/>
      <dgm:spPr/>
      <dgm:t>
        <a:bodyPr/>
        <a:lstStyle/>
        <a:p>
          <a:endParaRPr lang="en-US"/>
        </a:p>
      </dgm:t>
    </dgm:pt>
    <dgm:pt modelId="{7DF5A9D6-BD96-4128-9813-9A5207DAB2D1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2400" dirty="0"/>
            <a:t>Self-kindness vs. Self-judgment</a:t>
          </a:r>
        </a:p>
      </dgm:t>
    </dgm:pt>
    <dgm:pt modelId="{AB53C4AE-255A-43BF-8334-EF7BA3D10C9C}" type="parTrans" cxnId="{8402C9D6-45FA-47E9-AA0F-C045EB20AC88}">
      <dgm:prSet/>
      <dgm:spPr/>
      <dgm:t>
        <a:bodyPr/>
        <a:lstStyle/>
        <a:p>
          <a:endParaRPr lang="en-US"/>
        </a:p>
      </dgm:t>
    </dgm:pt>
    <dgm:pt modelId="{143D27A8-8DF6-400C-9CB5-6A7393FB16C7}" type="sibTrans" cxnId="{8402C9D6-45FA-47E9-AA0F-C045EB20AC88}">
      <dgm:prSet/>
      <dgm:spPr/>
      <dgm:t>
        <a:bodyPr/>
        <a:lstStyle/>
        <a:p>
          <a:endParaRPr lang="en-US"/>
        </a:p>
      </dgm:t>
    </dgm:pt>
    <dgm:pt modelId="{3CA8FF95-E4C6-402E-8610-066C49DE59C9}">
      <dgm:prSet phldrT="[Text]" custT="1"/>
      <dgm:spPr>
        <a:solidFill>
          <a:schemeClr val="bg1">
            <a:alpha val="90000"/>
          </a:schemeClr>
        </a:solidFill>
        <a:ln w="6350">
          <a:solidFill>
            <a:schemeClr val="accent2"/>
          </a:solidFill>
        </a:ln>
      </dgm:spPr>
      <dgm:t>
        <a:bodyPr/>
        <a:lstStyle/>
        <a:p>
          <a:r>
            <a:rPr lang="en-US" sz="2000" dirty="0"/>
            <a:t>Accept and forgive ourselves when we suffer, fail, or feel inadequate</a:t>
          </a:r>
        </a:p>
      </dgm:t>
    </dgm:pt>
    <dgm:pt modelId="{681CAD99-1109-4398-B9F2-C1A63EBF0E35}" type="parTrans" cxnId="{6016C43E-C21F-48EF-81F3-E966A1A48E10}">
      <dgm:prSet/>
      <dgm:spPr/>
      <dgm:t>
        <a:bodyPr/>
        <a:lstStyle/>
        <a:p>
          <a:endParaRPr lang="en-US"/>
        </a:p>
      </dgm:t>
    </dgm:pt>
    <dgm:pt modelId="{25C9A388-6DA0-4031-8B94-128A93521D1C}" type="sibTrans" cxnId="{6016C43E-C21F-48EF-81F3-E966A1A48E10}">
      <dgm:prSet/>
      <dgm:spPr/>
      <dgm:t>
        <a:bodyPr/>
        <a:lstStyle/>
        <a:p>
          <a:endParaRPr lang="en-US"/>
        </a:p>
      </dgm:t>
    </dgm:pt>
    <dgm:pt modelId="{9C4333AD-840D-44CE-BDB3-9EFC687BF4C4}">
      <dgm:prSet phldrT="[Text]" custT="1"/>
      <dgm:spPr>
        <a:solidFill>
          <a:schemeClr val="bg1">
            <a:alpha val="90000"/>
          </a:schemeClr>
        </a:solidFill>
        <a:ln w="6350">
          <a:solidFill>
            <a:schemeClr val="accent2"/>
          </a:solidFill>
        </a:ln>
      </dgm:spPr>
      <dgm:t>
        <a:bodyPr/>
        <a:lstStyle/>
        <a:p>
          <a:r>
            <a:rPr lang="en-US" sz="2000" dirty="0"/>
            <a:t>Treat ourselves as we would treat our friends</a:t>
          </a:r>
        </a:p>
      </dgm:t>
    </dgm:pt>
    <dgm:pt modelId="{4DE5A015-C8FA-4CDB-A6AC-73F1A79878C6}" type="parTrans" cxnId="{D2AFE8DF-C17F-47EE-85E1-125D58F5BB3B}">
      <dgm:prSet/>
      <dgm:spPr/>
      <dgm:t>
        <a:bodyPr/>
        <a:lstStyle/>
        <a:p>
          <a:endParaRPr lang="en-US"/>
        </a:p>
      </dgm:t>
    </dgm:pt>
    <dgm:pt modelId="{69B7DD6A-8080-4C7E-927A-A538DF757B18}" type="sibTrans" cxnId="{D2AFE8DF-C17F-47EE-85E1-125D58F5BB3B}">
      <dgm:prSet/>
      <dgm:spPr/>
      <dgm:t>
        <a:bodyPr/>
        <a:lstStyle/>
        <a:p>
          <a:endParaRPr lang="en-US"/>
        </a:p>
      </dgm:t>
    </dgm:pt>
    <dgm:pt modelId="{56787F48-A6F4-45AA-A5BF-7BA740333850}" type="pres">
      <dgm:prSet presAssocID="{0DC59D95-BA93-4805-9E7F-EBE6126AD4E2}" presName="Name0" presStyleCnt="0">
        <dgm:presLayoutVars>
          <dgm:dir/>
          <dgm:animLvl val="lvl"/>
          <dgm:resizeHandles val="exact"/>
        </dgm:presLayoutVars>
      </dgm:prSet>
      <dgm:spPr/>
    </dgm:pt>
    <dgm:pt modelId="{CC915B05-7FF8-4509-94E5-DC3EDB6E5316}" type="pres">
      <dgm:prSet presAssocID="{B42F9210-2A5F-4F92-B6E4-A86D4A70F1A8}" presName="composite" presStyleCnt="0"/>
      <dgm:spPr/>
    </dgm:pt>
    <dgm:pt modelId="{8FB2853B-4929-455C-8584-A0F2DEB3225F}" type="pres">
      <dgm:prSet presAssocID="{B42F9210-2A5F-4F92-B6E4-A86D4A70F1A8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A0C126F6-7726-450D-B8D4-8B41DC4493B3}" type="pres">
      <dgm:prSet presAssocID="{B42F9210-2A5F-4F92-B6E4-A86D4A70F1A8}" presName="desTx" presStyleLbl="alignAccFollowNode1" presStyleIdx="0" presStyleCnt="3">
        <dgm:presLayoutVars>
          <dgm:bulletEnabled val="1"/>
        </dgm:presLayoutVars>
      </dgm:prSet>
      <dgm:spPr/>
    </dgm:pt>
    <dgm:pt modelId="{9695493E-D44F-486E-ABF9-2F334F545144}" type="pres">
      <dgm:prSet presAssocID="{8C342A3C-76C6-4E56-89B1-6EB65EF491ED}" presName="space" presStyleCnt="0"/>
      <dgm:spPr/>
    </dgm:pt>
    <dgm:pt modelId="{DF76E86C-B2C9-4652-8AC9-F68BC108E3E2}" type="pres">
      <dgm:prSet presAssocID="{6EE859AC-ECCA-4121-A20C-94E7614D8ECD}" presName="composite" presStyleCnt="0"/>
      <dgm:spPr/>
    </dgm:pt>
    <dgm:pt modelId="{21D9A4BA-1B68-4454-8E4A-07582C9E665E}" type="pres">
      <dgm:prSet presAssocID="{6EE859AC-ECCA-4121-A20C-94E7614D8ECD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E766195C-639B-4924-BAFB-6AD4011B0977}" type="pres">
      <dgm:prSet presAssocID="{6EE859AC-ECCA-4121-A20C-94E7614D8ECD}" presName="desTx" presStyleLbl="alignAccFollowNode1" presStyleIdx="1" presStyleCnt="3">
        <dgm:presLayoutVars>
          <dgm:bulletEnabled val="1"/>
        </dgm:presLayoutVars>
      </dgm:prSet>
      <dgm:spPr/>
    </dgm:pt>
    <dgm:pt modelId="{A22962E7-C1DB-4DA4-ADE3-4210E70EFCF7}" type="pres">
      <dgm:prSet presAssocID="{A9AF0E40-915D-4A5B-838E-43236325E4B6}" presName="space" presStyleCnt="0"/>
      <dgm:spPr/>
    </dgm:pt>
    <dgm:pt modelId="{7932068E-8ADC-4913-8890-332714B28E93}" type="pres">
      <dgm:prSet presAssocID="{7DF5A9D6-BD96-4128-9813-9A5207DAB2D1}" presName="composite" presStyleCnt="0"/>
      <dgm:spPr/>
    </dgm:pt>
    <dgm:pt modelId="{FC836656-2748-422D-9628-9B1832B63FF8}" type="pres">
      <dgm:prSet presAssocID="{7DF5A9D6-BD96-4128-9813-9A5207DAB2D1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3F2888D7-915E-4014-87CD-C56D802FC8ED}" type="pres">
      <dgm:prSet presAssocID="{7DF5A9D6-BD96-4128-9813-9A5207DAB2D1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8683A82C-8514-4386-8AC6-3DAF16F9DB8F}" type="presOf" srcId="{9C4333AD-840D-44CE-BDB3-9EFC687BF4C4}" destId="{3F2888D7-915E-4014-87CD-C56D802FC8ED}" srcOrd="0" destOrd="1" presId="urn:microsoft.com/office/officeart/2005/8/layout/hList1"/>
    <dgm:cxn modelId="{6016C43E-C21F-48EF-81F3-E966A1A48E10}" srcId="{7DF5A9D6-BD96-4128-9813-9A5207DAB2D1}" destId="{3CA8FF95-E4C6-402E-8610-066C49DE59C9}" srcOrd="0" destOrd="0" parTransId="{681CAD99-1109-4398-B9F2-C1A63EBF0E35}" sibTransId="{25C9A388-6DA0-4031-8B94-128A93521D1C}"/>
    <dgm:cxn modelId="{2A16E842-5B4B-496F-8869-77C98ECC5B24}" srcId="{0DC59D95-BA93-4805-9E7F-EBE6126AD4E2}" destId="{6EE859AC-ECCA-4121-A20C-94E7614D8ECD}" srcOrd="1" destOrd="0" parTransId="{2F5CDEBC-8517-4936-B58C-B786FC4D4B64}" sibTransId="{A9AF0E40-915D-4A5B-838E-43236325E4B6}"/>
    <dgm:cxn modelId="{1C8B7368-7859-4FAB-AF5D-0D0E53E38B59}" type="presOf" srcId="{B5AF9D93-567A-4F0D-A5DA-158A8ECCE60E}" destId="{A0C126F6-7726-450D-B8D4-8B41DC4493B3}" srcOrd="0" destOrd="1" presId="urn:microsoft.com/office/officeart/2005/8/layout/hList1"/>
    <dgm:cxn modelId="{E40A2976-CA29-4881-BFF8-69D5F0511CEE}" type="presOf" srcId="{3CA8FF95-E4C6-402E-8610-066C49DE59C9}" destId="{3F2888D7-915E-4014-87CD-C56D802FC8ED}" srcOrd="0" destOrd="0" presId="urn:microsoft.com/office/officeart/2005/8/layout/hList1"/>
    <dgm:cxn modelId="{F2D1F77F-96F2-4405-8529-114CB99E8871}" srcId="{0DC59D95-BA93-4805-9E7F-EBE6126AD4E2}" destId="{B42F9210-2A5F-4F92-B6E4-A86D4A70F1A8}" srcOrd="0" destOrd="0" parTransId="{3A2EEAD4-798E-44BB-BECF-1681CFBABA8F}" sibTransId="{8C342A3C-76C6-4E56-89B1-6EB65EF491ED}"/>
    <dgm:cxn modelId="{441D318A-BA67-4595-9D43-D89411E22F4B}" type="presOf" srcId="{176BD7E5-BE8B-472B-8935-CB1122DE619E}" destId="{E766195C-639B-4924-BAFB-6AD4011B0977}" srcOrd="0" destOrd="0" presId="urn:microsoft.com/office/officeart/2005/8/layout/hList1"/>
    <dgm:cxn modelId="{C97A5E91-1DE5-4692-9F39-5EF3A3FC29D8}" srcId="{6EE859AC-ECCA-4121-A20C-94E7614D8ECD}" destId="{176BD7E5-BE8B-472B-8935-CB1122DE619E}" srcOrd="0" destOrd="0" parTransId="{96DA7287-7556-4DFD-AAE4-F3B2E709ED43}" sibTransId="{B36E0698-BE8C-4390-9B2E-6EF86BCB47CD}"/>
    <dgm:cxn modelId="{A2737993-F7E7-41B9-95B1-EB2F2794AFE6}" type="presOf" srcId="{7DF5A9D6-BD96-4128-9813-9A5207DAB2D1}" destId="{FC836656-2748-422D-9628-9B1832B63FF8}" srcOrd="0" destOrd="0" presId="urn:microsoft.com/office/officeart/2005/8/layout/hList1"/>
    <dgm:cxn modelId="{0D1D8FA1-550A-4942-8E1C-E349C1FCE39A}" type="presOf" srcId="{5CD682CF-C650-4D85-B92C-F228CD5EF97B}" destId="{A0C126F6-7726-450D-B8D4-8B41DC4493B3}" srcOrd="0" destOrd="0" presId="urn:microsoft.com/office/officeart/2005/8/layout/hList1"/>
    <dgm:cxn modelId="{726972A6-3AAB-4CC8-BBD3-D9FE95EFE459}" srcId="{B42F9210-2A5F-4F92-B6E4-A86D4A70F1A8}" destId="{5CD682CF-C650-4D85-B92C-F228CD5EF97B}" srcOrd="0" destOrd="0" parTransId="{80BF1095-69C3-40C4-8CFB-D20CE308DF5C}" sibTransId="{9484EB66-C981-4EA3-9C90-A46342CBD2E5}"/>
    <dgm:cxn modelId="{3C1727AB-8ECC-4959-81E3-1AA5456DB83B}" type="presOf" srcId="{B42F9210-2A5F-4F92-B6E4-A86D4A70F1A8}" destId="{8FB2853B-4929-455C-8584-A0F2DEB3225F}" srcOrd="0" destOrd="0" presId="urn:microsoft.com/office/officeart/2005/8/layout/hList1"/>
    <dgm:cxn modelId="{5CCED0B3-76BC-4015-B292-9B862718AC89}" srcId="{B42F9210-2A5F-4F92-B6E4-A86D4A70F1A8}" destId="{B5AF9D93-567A-4F0D-A5DA-158A8ECCE60E}" srcOrd="1" destOrd="0" parTransId="{47AF07CB-3744-488F-BE39-B2CFA57C6627}" sibTransId="{EB7FFAC7-3BBB-4D8F-8744-51CC7B6982E0}"/>
    <dgm:cxn modelId="{1B7E17C5-9667-4C3E-A33D-B594D43F5FAB}" type="presOf" srcId="{6EE859AC-ECCA-4121-A20C-94E7614D8ECD}" destId="{21D9A4BA-1B68-4454-8E4A-07582C9E665E}" srcOrd="0" destOrd="0" presId="urn:microsoft.com/office/officeart/2005/8/layout/hList1"/>
    <dgm:cxn modelId="{55E46FD4-EDFE-41B9-B677-7A84E38E733C}" srcId="{6EE859AC-ECCA-4121-A20C-94E7614D8ECD}" destId="{035D08DE-F232-4358-8EF7-560680155BCE}" srcOrd="1" destOrd="0" parTransId="{DF683A93-057C-4946-8196-FEF740A7CDA6}" sibTransId="{D0DC018D-3A0D-4E51-9D7A-CBD8D22C0BFD}"/>
    <dgm:cxn modelId="{8402C9D6-45FA-47E9-AA0F-C045EB20AC88}" srcId="{0DC59D95-BA93-4805-9E7F-EBE6126AD4E2}" destId="{7DF5A9D6-BD96-4128-9813-9A5207DAB2D1}" srcOrd="2" destOrd="0" parTransId="{AB53C4AE-255A-43BF-8334-EF7BA3D10C9C}" sibTransId="{143D27A8-8DF6-400C-9CB5-6A7393FB16C7}"/>
    <dgm:cxn modelId="{E874CBDD-9FB6-416C-9B8B-2338A1693157}" type="presOf" srcId="{035D08DE-F232-4358-8EF7-560680155BCE}" destId="{E766195C-639B-4924-BAFB-6AD4011B0977}" srcOrd="0" destOrd="1" presId="urn:microsoft.com/office/officeart/2005/8/layout/hList1"/>
    <dgm:cxn modelId="{D2AFE8DF-C17F-47EE-85E1-125D58F5BB3B}" srcId="{7DF5A9D6-BD96-4128-9813-9A5207DAB2D1}" destId="{9C4333AD-840D-44CE-BDB3-9EFC687BF4C4}" srcOrd="1" destOrd="0" parTransId="{4DE5A015-C8FA-4CDB-A6AC-73F1A79878C6}" sibTransId="{69B7DD6A-8080-4C7E-927A-A538DF757B18}"/>
    <dgm:cxn modelId="{A4622FE3-7241-4254-A02A-0B8B5E6A270C}" type="presOf" srcId="{0DC59D95-BA93-4805-9E7F-EBE6126AD4E2}" destId="{56787F48-A6F4-45AA-A5BF-7BA740333850}" srcOrd="0" destOrd="0" presId="urn:microsoft.com/office/officeart/2005/8/layout/hList1"/>
    <dgm:cxn modelId="{5EC29ADD-0D38-4B9F-B1AA-EA08BF6045CC}" type="presParOf" srcId="{56787F48-A6F4-45AA-A5BF-7BA740333850}" destId="{CC915B05-7FF8-4509-94E5-DC3EDB6E5316}" srcOrd="0" destOrd="0" presId="urn:microsoft.com/office/officeart/2005/8/layout/hList1"/>
    <dgm:cxn modelId="{FB6A18E8-063A-4284-A3FB-E95F2E40C7B1}" type="presParOf" srcId="{CC915B05-7FF8-4509-94E5-DC3EDB6E5316}" destId="{8FB2853B-4929-455C-8584-A0F2DEB3225F}" srcOrd="0" destOrd="0" presId="urn:microsoft.com/office/officeart/2005/8/layout/hList1"/>
    <dgm:cxn modelId="{AD6372E7-820B-4D0F-91F7-B9D4E5B43510}" type="presParOf" srcId="{CC915B05-7FF8-4509-94E5-DC3EDB6E5316}" destId="{A0C126F6-7726-450D-B8D4-8B41DC4493B3}" srcOrd="1" destOrd="0" presId="urn:microsoft.com/office/officeart/2005/8/layout/hList1"/>
    <dgm:cxn modelId="{E41B0204-EDA3-418F-96C3-1513D1459648}" type="presParOf" srcId="{56787F48-A6F4-45AA-A5BF-7BA740333850}" destId="{9695493E-D44F-486E-ABF9-2F334F545144}" srcOrd="1" destOrd="0" presId="urn:microsoft.com/office/officeart/2005/8/layout/hList1"/>
    <dgm:cxn modelId="{2A093BF5-5421-4CE2-85D1-0D7BB48A9606}" type="presParOf" srcId="{56787F48-A6F4-45AA-A5BF-7BA740333850}" destId="{DF76E86C-B2C9-4652-8AC9-F68BC108E3E2}" srcOrd="2" destOrd="0" presId="urn:microsoft.com/office/officeart/2005/8/layout/hList1"/>
    <dgm:cxn modelId="{043D007F-1077-428D-A86F-DF49B23909FC}" type="presParOf" srcId="{DF76E86C-B2C9-4652-8AC9-F68BC108E3E2}" destId="{21D9A4BA-1B68-4454-8E4A-07582C9E665E}" srcOrd="0" destOrd="0" presId="urn:microsoft.com/office/officeart/2005/8/layout/hList1"/>
    <dgm:cxn modelId="{3FCD3A8E-48D9-4061-A905-05DE24B22509}" type="presParOf" srcId="{DF76E86C-B2C9-4652-8AC9-F68BC108E3E2}" destId="{E766195C-639B-4924-BAFB-6AD4011B0977}" srcOrd="1" destOrd="0" presId="urn:microsoft.com/office/officeart/2005/8/layout/hList1"/>
    <dgm:cxn modelId="{10B9E900-DF44-4906-A752-422981570C3F}" type="presParOf" srcId="{56787F48-A6F4-45AA-A5BF-7BA740333850}" destId="{A22962E7-C1DB-4DA4-ADE3-4210E70EFCF7}" srcOrd="3" destOrd="0" presId="urn:microsoft.com/office/officeart/2005/8/layout/hList1"/>
    <dgm:cxn modelId="{CA152D7A-F7C8-4148-BBD0-7933FAF5D4A0}" type="presParOf" srcId="{56787F48-A6F4-45AA-A5BF-7BA740333850}" destId="{7932068E-8ADC-4913-8890-332714B28E93}" srcOrd="4" destOrd="0" presId="urn:microsoft.com/office/officeart/2005/8/layout/hList1"/>
    <dgm:cxn modelId="{A574094F-23E9-4E34-A30E-209A21478FEF}" type="presParOf" srcId="{7932068E-8ADC-4913-8890-332714B28E93}" destId="{FC836656-2748-422D-9628-9B1832B63FF8}" srcOrd="0" destOrd="0" presId="urn:microsoft.com/office/officeart/2005/8/layout/hList1"/>
    <dgm:cxn modelId="{5534BB02-45D1-4749-9B38-784424236B06}" type="presParOf" srcId="{7932068E-8ADC-4913-8890-332714B28E93}" destId="{3F2888D7-915E-4014-87CD-C56D802FC8ED}" srcOrd="1" destOrd="0" presId="urn:microsoft.com/office/officeart/2005/8/layout/hList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DC59D95-BA93-4805-9E7F-EBE6126AD4E2}" type="doc">
      <dgm:prSet loTypeId="urn:microsoft.com/office/officeart/2005/8/layout/hList1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EE859AC-ECCA-4121-A20C-94E7614D8ECD}">
      <dgm:prSet phldrT="[Text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dirty="0"/>
            <a:t>Common Humanity vs. Isolation</a:t>
          </a:r>
        </a:p>
      </dgm:t>
    </dgm:pt>
    <dgm:pt modelId="{2F5CDEBC-8517-4936-B58C-B786FC4D4B64}" type="parTrans" cxnId="{2A16E842-5B4B-496F-8869-77C98ECC5B24}">
      <dgm:prSet/>
      <dgm:spPr/>
      <dgm:t>
        <a:bodyPr/>
        <a:lstStyle/>
        <a:p>
          <a:endParaRPr lang="en-US"/>
        </a:p>
      </dgm:t>
    </dgm:pt>
    <dgm:pt modelId="{A9AF0E40-915D-4A5B-838E-43236325E4B6}" type="sibTrans" cxnId="{2A16E842-5B4B-496F-8869-77C98ECC5B24}">
      <dgm:prSet/>
      <dgm:spPr/>
      <dgm:t>
        <a:bodyPr/>
        <a:lstStyle/>
        <a:p>
          <a:endParaRPr lang="en-US"/>
        </a:p>
      </dgm:t>
    </dgm:pt>
    <dgm:pt modelId="{176BD7E5-BE8B-472B-8935-CB1122DE619E}">
      <dgm:prSet phldrT="[Text]" custT="1"/>
      <dgm:spPr>
        <a:solidFill>
          <a:schemeClr val="bg1">
            <a:alpha val="90000"/>
          </a:schemeClr>
        </a:solidFill>
        <a:ln w="6350"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en-US" sz="2000" dirty="0"/>
            <a:t>View our personal experiences as part of a much larger human  experience</a:t>
          </a:r>
        </a:p>
      </dgm:t>
    </dgm:pt>
    <dgm:pt modelId="{96DA7287-7556-4DFD-AAE4-F3B2E709ED43}" type="parTrans" cxnId="{C97A5E91-1DE5-4692-9F39-5EF3A3FC29D8}">
      <dgm:prSet/>
      <dgm:spPr/>
      <dgm:t>
        <a:bodyPr/>
        <a:lstStyle/>
        <a:p>
          <a:endParaRPr lang="en-US"/>
        </a:p>
      </dgm:t>
    </dgm:pt>
    <dgm:pt modelId="{B36E0698-BE8C-4390-9B2E-6EF86BCB47CD}" type="sibTrans" cxnId="{C97A5E91-1DE5-4692-9F39-5EF3A3FC29D8}">
      <dgm:prSet/>
      <dgm:spPr/>
      <dgm:t>
        <a:bodyPr/>
        <a:lstStyle/>
        <a:p>
          <a:endParaRPr lang="en-US"/>
        </a:p>
      </dgm:t>
    </dgm:pt>
    <dgm:pt modelId="{035D08DE-F232-4358-8EF7-560680155BCE}">
      <dgm:prSet phldrT="[Text]" custT="1"/>
      <dgm:spPr>
        <a:solidFill>
          <a:schemeClr val="bg1">
            <a:alpha val="90000"/>
          </a:schemeClr>
        </a:solidFill>
        <a:ln w="6350"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en-US" sz="2000" dirty="0"/>
            <a:t>Externalize rather than internalize our challenges</a:t>
          </a:r>
        </a:p>
      </dgm:t>
    </dgm:pt>
    <dgm:pt modelId="{DF683A93-057C-4946-8196-FEF740A7CDA6}" type="parTrans" cxnId="{55E46FD4-EDFE-41B9-B677-7A84E38E733C}">
      <dgm:prSet/>
      <dgm:spPr/>
      <dgm:t>
        <a:bodyPr/>
        <a:lstStyle/>
        <a:p>
          <a:endParaRPr lang="en-US"/>
        </a:p>
      </dgm:t>
    </dgm:pt>
    <dgm:pt modelId="{D0DC018D-3A0D-4E51-9D7A-CBD8D22C0BFD}" type="sibTrans" cxnId="{55E46FD4-EDFE-41B9-B677-7A84E38E733C}">
      <dgm:prSet/>
      <dgm:spPr/>
      <dgm:t>
        <a:bodyPr/>
        <a:lstStyle/>
        <a:p>
          <a:endParaRPr lang="en-US"/>
        </a:p>
      </dgm:t>
    </dgm:pt>
    <dgm:pt modelId="{B42F9210-2A5F-4F92-B6E4-A86D4A70F1A8}">
      <dgm:prSet phldrT="[Text]"/>
      <dgm:spPr>
        <a:solidFill>
          <a:srgbClr val="005A84"/>
        </a:solidFill>
        <a:ln>
          <a:solidFill>
            <a:schemeClr val="accent4"/>
          </a:solidFill>
        </a:ln>
      </dgm:spPr>
      <dgm:t>
        <a:bodyPr/>
        <a:lstStyle/>
        <a:p>
          <a:r>
            <a:rPr lang="en-US" dirty="0"/>
            <a:t>Mindfulness vs. Over-identification</a:t>
          </a:r>
        </a:p>
      </dgm:t>
    </dgm:pt>
    <dgm:pt modelId="{3A2EEAD4-798E-44BB-BECF-1681CFBABA8F}" type="parTrans" cxnId="{F2D1F77F-96F2-4405-8529-114CB99E8871}">
      <dgm:prSet/>
      <dgm:spPr/>
      <dgm:t>
        <a:bodyPr/>
        <a:lstStyle/>
        <a:p>
          <a:endParaRPr lang="en-US"/>
        </a:p>
      </dgm:t>
    </dgm:pt>
    <dgm:pt modelId="{8C342A3C-76C6-4E56-89B1-6EB65EF491ED}" type="sibTrans" cxnId="{F2D1F77F-96F2-4405-8529-114CB99E8871}">
      <dgm:prSet/>
      <dgm:spPr/>
      <dgm:t>
        <a:bodyPr/>
        <a:lstStyle/>
        <a:p>
          <a:endParaRPr lang="en-US"/>
        </a:p>
      </dgm:t>
    </dgm:pt>
    <dgm:pt modelId="{5CD682CF-C650-4D85-B92C-F228CD5EF97B}">
      <dgm:prSet phldrT="[Text]" custT="1"/>
      <dgm:spPr>
        <a:solidFill>
          <a:srgbClr val="FFFFFF">
            <a:alpha val="90000"/>
          </a:srgbClr>
        </a:solidFill>
        <a:ln w="6350">
          <a:solidFill>
            <a:srgbClr val="005A84"/>
          </a:solidFill>
        </a:ln>
      </dgm:spPr>
      <dgm:t>
        <a:bodyPr/>
        <a:lstStyle/>
        <a:p>
          <a:r>
            <a:rPr lang="en-US" sz="2000" dirty="0"/>
            <a:t>Take a balanced approach to our emotions, neither suppressing nor overreacting</a:t>
          </a:r>
        </a:p>
      </dgm:t>
    </dgm:pt>
    <dgm:pt modelId="{80BF1095-69C3-40C4-8CFB-D20CE308DF5C}" type="parTrans" cxnId="{726972A6-3AAB-4CC8-BBD3-D9FE95EFE459}">
      <dgm:prSet/>
      <dgm:spPr/>
      <dgm:t>
        <a:bodyPr/>
        <a:lstStyle/>
        <a:p>
          <a:endParaRPr lang="en-US"/>
        </a:p>
      </dgm:t>
    </dgm:pt>
    <dgm:pt modelId="{9484EB66-C981-4EA3-9C90-A46342CBD2E5}" type="sibTrans" cxnId="{726972A6-3AAB-4CC8-BBD3-D9FE95EFE459}">
      <dgm:prSet/>
      <dgm:spPr/>
      <dgm:t>
        <a:bodyPr/>
        <a:lstStyle/>
        <a:p>
          <a:endParaRPr lang="en-US"/>
        </a:p>
      </dgm:t>
    </dgm:pt>
    <dgm:pt modelId="{B5AF9D93-567A-4F0D-A5DA-158A8ECCE60E}">
      <dgm:prSet phldrT="[Text]" custT="1"/>
      <dgm:spPr>
        <a:solidFill>
          <a:srgbClr val="FFFFFF">
            <a:alpha val="90000"/>
          </a:srgbClr>
        </a:solidFill>
        <a:ln w="6350">
          <a:solidFill>
            <a:srgbClr val="005A84"/>
          </a:solidFill>
        </a:ln>
      </dgm:spPr>
      <dgm:t>
        <a:bodyPr/>
        <a:lstStyle/>
        <a:p>
          <a:r>
            <a:rPr lang="en-US" sz="2000" dirty="0"/>
            <a:t>Reduce our anxiety and fear</a:t>
          </a:r>
        </a:p>
      </dgm:t>
    </dgm:pt>
    <dgm:pt modelId="{47AF07CB-3744-488F-BE39-B2CFA57C6627}" type="parTrans" cxnId="{5CCED0B3-76BC-4015-B292-9B862718AC89}">
      <dgm:prSet/>
      <dgm:spPr/>
      <dgm:t>
        <a:bodyPr/>
        <a:lstStyle/>
        <a:p>
          <a:endParaRPr lang="en-US"/>
        </a:p>
      </dgm:t>
    </dgm:pt>
    <dgm:pt modelId="{EB7FFAC7-3BBB-4D8F-8744-51CC7B6982E0}" type="sibTrans" cxnId="{5CCED0B3-76BC-4015-B292-9B862718AC89}">
      <dgm:prSet/>
      <dgm:spPr/>
      <dgm:t>
        <a:bodyPr/>
        <a:lstStyle/>
        <a:p>
          <a:endParaRPr lang="en-US"/>
        </a:p>
      </dgm:t>
    </dgm:pt>
    <dgm:pt modelId="{7DF5A9D6-BD96-4128-9813-9A5207DAB2D1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2400" dirty="0"/>
            <a:t>Self-kindness vs. Self-judgment</a:t>
          </a:r>
        </a:p>
      </dgm:t>
    </dgm:pt>
    <dgm:pt modelId="{AB53C4AE-255A-43BF-8334-EF7BA3D10C9C}" type="parTrans" cxnId="{8402C9D6-45FA-47E9-AA0F-C045EB20AC88}">
      <dgm:prSet/>
      <dgm:spPr/>
      <dgm:t>
        <a:bodyPr/>
        <a:lstStyle/>
        <a:p>
          <a:endParaRPr lang="en-US"/>
        </a:p>
      </dgm:t>
    </dgm:pt>
    <dgm:pt modelId="{143D27A8-8DF6-400C-9CB5-6A7393FB16C7}" type="sibTrans" cxnId="{8402C9D6-45FA-47E9-AA0F-C045EB20AC88}">
      <dgm:prSet/>
      <dgm:spPr/>
      <dgm:t>
        <a:bodyPr/>
        <a:lstStyle/>
        <a:p>
          <a:endParaRPr lang="en-US"/>
        </a:p>
      </dgm:t>
    </dgm:pt>
    <dgm:pt modelId="{3CA8FF95-E4C6-402E-8610-066C49DE59C9}">
      <dgm:prSet phldrT="[Text]" custT="1"/>
      <dgm:spPr>
        <a:solidFill>
          <a:schemeClr val="bg1">
            <a:alpha val="90000"/>
          </a:schemeClr>
        </a:solidFill>
        <a:ln w="6350">
          <a:solidFill>
            <a:schemeClr val="accent2"/>
          </a:solidFill>
        </a:ln>
      </dgm:spPr>
      <dgm:t>
        <a:bodyPr/>
        <a:lstStyle/>
        <a:p>
          <a:r>
            <a:rPr lang="en-US" sz="2000" dirty="0"/>
            <a:t>Accept and forgive ourselves when we suffer, fail, or feel inadequate</a:t>
          </a:r>
        </a:p>
      </dgm:t>
    </dgm:pt>
    <dgm:pt modelId="{681CAD99-1109-4398-B9F2-C1A63EBF0E35}" type="parTrans" cxnId="{6016C43E-C21F-48EF-81F3-E966A1A48E10}">
      <dgm:prSet/>
      <dgm:spPr/>
      <dgm:t>
        <a:bodyPr/>
        <a:lstStyle/>
        <a:p>
          <a:endParaRPr lang="en-US"/>
        </a:p>
      </dgm:t>
    </dgm:pt>
    <dgm:pt modelId="{25C9A388-6DA0-4031-8B94-128A93521D1C}" type="sibTrans" cxnId="{6016C43E-C21F-48EF-81F3-E966A1A48E10}">
      <dgm:prSet/>
      <dgm:spPr/>
      <dgm:t>
        <a:bodyPr/>
        <a:lstStyle/>
        <a:p>
          <a:endParaRPr lang="en-US"/>
        </a:p>
      </dgm:t>
    </dgm:pt>
    <dgm:pt modelId="{9C4333AD-840D-44CE-BDB3-9EFC687BF4C4}">
      <dgm:prSet phldrT="[Text]" custT="1"/>
      <dgm:spPr>
        <a:solidFill>
          <a:schemeClr val="bg1">
            <a:alpha val="90000"/>
          </a:schemeClr>
        </a:solidFill>
        <a:ln w="6350">
          <a:solidFill>
            <a:schemeClr val="accent2"/>
          </a:solidFill>
        </a:ln>
      </dgm:spPr>
      <dgm:t>
        <a:bodyPr/>
        <a:lstStyle/>
        <a:p>
          <a:r>
            <a:rPr lang="en-US" sz="2000" dirty="0"/>
            <a:t>Treat ourselves as we would treat our friends</a:t>
          </a:r>
        </a:p>
      </dgm:t>
    </dgm:pt>
    <dgm:pt modelId="{4DE5A015-C8FA-4CDB-A6AC-73F1A79878C6}" type="parTrans" cxnId="{D2AFE8DF-C17F-47EE-85E1-125D58F5BB3B}">
      <dgm:prSet/>
      <dgm:spPr/>
      <dgm:t>
        <a:bodyPr/>
        <a:lstStyle/>
        <a:p>
          <a:endParaRPr lang="en-US"/>
        </a:p>
      </dgm:t>
    </dgm:pt>
    <dgm:pt modelId="{69B7DD6A-8080-4C7E-927A-A538DF757B18}" type="sibTrans" cxnId="{D2AFE8DF-C17F-47EE-85E1-125D58F5BB3B}">
      <dgm:prSet/>
      <dgm:spPr/>
      <dgm:t>
        <a:bodyPr/>
        <a:lstStyle/>
        <a:p>
          <a:endParaRPr lang="en-US"/>
        </a:p>
      </dgm:t>
    </dgm:pt>
    <dgm:pt modelId="{56787F48-A6F4-45AA-A5BF-7BA740333850}" type="pres">
      <dgm:prSet presAssocID="{0DC59D95-BA93-4805-9E7F-EBE6126AD4E2}" presName="Name0" presStyleCnt="0">
        <dgm:presLayoutVars>
          <dgm:dir/>
          <dgm:animLvl val="lvl"/>
          <dgm:resizeHandles val="exact"/>
        </dgm:presLayoutVars>
      </dgm:prSet>
      <dgm:spPr/>
    </dgm:pt>
    <dgm:pt modelId="{CC915B05-7FF8-4509-94E5-DC3EDB6E5316}" type="pres">
      <dgm:prSet presAssocID="{B42F9210-2A5F-4F92-B6E4-A86D4A70F1A8}" presName="composite" presStyleCnt="0"/>
      <dgm:spPr/>
    </dgm:pt>
    <dgm:pt modelId="{8FB2853B-4929-455C-8584-A0F2DEB3225F}" type="pres">
      <dgm:prSet presAssocID="{B42F9210-2A5F-4F92-B6E4-A86D4A70F1A8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A0C126F6-7726-450D-B8D4-8B41DC4493B3}" type="pres">
      <dgm:prSet presAssocID="{B42F9210-2A5F-4F92-B6E4-A86D4A70F1A8}" presName="desTx" presStyleLbl="alignAccFollowNode1" presStyleIdx="0" presStyleCnt="3">
        <dgm:presLayoutVars>
          <dgm:bulletEnabled val="1"/>
        </dgm:presLayoutVars>
      </dgm:prSet>
      <dgm:spPr/>
    </dgm:pt>
    <dgm:pt modelId="{9695493E-D44F-486E-ABF9-2F334F545144}" type="pres">
      <dgm:prSet presAssocID="{8C342A3C-76C6-4E56-89B1-6EB65EF491ED}" presName="space" presStyleCnt="0"/>
      <dgm:spPr/>
    </dgm:pt>
    <dgm:pt modelId="{DF76E86C-B2C9-4652-8AC9-F68BC108E3E2}" type="pres">
      <dgm:prSet presAssocID="{6EE859AC-ECCA-4121-A20C-94E7614D8ECD}" presName="composite" presStyleCnt="0"/>
      <dgm:spPr/>
    </dgm:pt>
    <dgm:pt modelId="{21D9A4BA-1B68-4454-8E4A-07582C9E665E}" type="pres">
      <dgm:prSet presAssocID="{6EE859AC-ECCA-4121-A20C-94E7614D8ECD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E766195C-639B-4924-BAFB-6AD4011B0977}" type="pres">
      <dgm:prSet presAssocID="{6EE859AC-ECCA-4121-A20C-94E7614D8ECD}" presName="desTx" presStyleLbl="alignAccFollowNode1" presStyleIdx="1" presStyleCnt="3">
        <dgm:presLayoutVars>
          <dgm:bulletEnabled val="1"/>
        </dgm:presLayoutVars>
      </dgm:prSet>
      <dgm:spPr/>
    </dgm:pt>
    <dgm:pt modelId="{A22962E7-C1DB-4DA4-ADE3-4210E70EFCF7}" type="pres">
      <dgm:prSet presAssocID="{A9AF0E40-915D-4A5B-838E-43236325E4B6}" presName="space" presStyleCnt="0"/>
      <dgm:spPr/>
    </dgm:pt>
    <dgm:pt modelId="{7932068E-8ADC-4913-8890-332714B28E93}" type="pres">
      <dgm:prSet presAssocID="{7DF5A9D6-BD96-4128-9813-9A5207DAB2D1}" presName="composite" presStyleCnt="0"/>
      <dgm:spPr/>
    </dgm:pt>
    <dgm:pt modelId="{FC836656-2748-422D-9628-9B1832B63FF8}" type="pres">
      <dgm:prSet presAssocID="{7DF5A9D6-BD96-4128-9813-9A5207DAB2D1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3F2888D7-915E-4014-87CD-C56D802FC8ED}" type="pres">
      <dgm:prSet presAssocID="{7DF5A9D6-BD96-4128-9813-9A5207DAB2D1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8683A82C-8514-4386-8AC6-3DAF16F9DB8F}" type="presOf" srcId="{9C4333AD-840D-44CE-BDB3-9EFC687BF4C4}" destId="{3F2888D7-915E-4014-87CD-C56D802FC8ED}" srcOrd="0" destOrd="1" presId="urn:microsoft.com/office/officeart/2005/8/layout/hList1"/>
    <dgm:cxn modelId="{6016C43E-C21F-48EF-81F3-E966A1A48E10}" srcId="{7DF5A9D6-BD96-4128-9813-9A5207DAB2D1}" destId="{3CA8FF95-E4C6-402E-8610-066C49DE59C9}" srcOrd="0" destOrd="0" parTransId="{681CAD99-1109-4398-B9F2-C1A63EBF0E35}" sibTransId="{25C9A388-6DA0-4031-8B94-128A93521D1C}"/>
    <dgm:cxn modelId="{2A16E842-5B4B-496F-8869-77C98ECC5B24}" srcId="{0DC59D95-BA93-4805-9E7F-EBE6126AD4E2}" destId="{6EE859AC-ECCA-4121-A20C-94E7614D8ECD}" srcOrd="1" destOrd="0" parTransId="{2F5CDEBC-8517-4936-B58C-B786FC4D4B64}" sibTransId="{A9AF0E40-915D-4A5B-838E-43236325E4B6}"/>
    <dgm:cxn modelId="{1C8B7368-7859-4FAB-AF5D-0D0E53E38B59}" type="presOf" srcId="{B5AF9D93-567A-4F0D-A5DA-158A8ECCE60E}" destId="{A0C126F6-7726-450D-B8D4-8B41DC4493B3}" srcOrd="0" destOrd="1" presId="urn:microsoft.com/office/officeart/2005/8/layout/hList1"/>
    <dgm:cxn modelId="{E40A2976-CA29-4881-BFF8-69D5F0511CEE}" type="presOf" srcId="{3CA8FF95-E4C6-402E-8610-066C49DE59C9}" destId="{3F2888D7-915E-4014-87CD-C56D802FC8ED}" srcOrd="0" destOrd="0" presId="urn:microsoft.com/office/officeart/2005/8/layout/hList1"/>
    <dgm:cxn modelId="{F2D1F77F-96F2-4405-8529-114CB99E8871}" srcId="{0DC59D95-BA93-4805-9E7F-EBE6126AD4E2}" destId="{B42F9210-2A5F-4F92-B6E4-A86D4A70F1A8}" srcOrd="0" destOrd="0" parTransId="{3A2EEAD4-798E-44BB-BECF-1681CFBABA8F}" sibTransId="{8C342A3C-76C6-4E56-89B1-6EB65EF491ED}"/>
    <dgm:cxn modelId="{441D318A-BA67-4595-9D43-D89411E22F4B}" type="presOf" srcId="{176BD7E5-BE8B-472B-8935-CB1122DE619E}" destId="{E766195C-639B-4924-BAFB-6AD4011B0977}" srcOrd="0" destOrd="0" presId="urn:microsoft.com/office/officeart/2005/8/layout/hList1"/>
    <dgm:cxn modelId="{C97A5E91-1DE5-4692-9F39-5EF3A3FC29D8}" srcId="{6EE859AC-ECCA-4121-A20C-94E7614D8ECD}" destId="{176BD7E5-BE8B-472B-8935-CB1122DE619E}" srcOrd="0" destOrd="0" parTransId="{96DA7287-7556-4DFD-AAE4-F3B2E709ED43}" sibTransId="{B36E0698-BE8C-4390-9B2E-6EF86BCB47CD}"/>
    <dgm:cxn modelId="{A2737993-F7E7-41B9-95B1-EB2F2794AFE6}" type="presOf" srcId="{7DF5A9D6-BD96-4128-9813-9A5207DAB2D1}" destId="{FC836656-2748-422D-9628-9B1832B63FF8}" srcOrd="0" destOrd="0" presId="urn:microsoft.com/office/officeart/2005/8/layout/hList1"/>
    <dgm:cxn modelId="{0D1D8FA1-550A-4942-8E1C-E349C1FCE39A}" type="presOf" srcId="{5CD682CF-C650-4D85-B92C-F228CD5EF97B}" destId="{A0C126F6-7726-450D-B8D4-8B41DC4493B3}" srcOrd="0" destOrd="0" presId="urn:microsoft.com/office/officeart/2005/8/layout/hList1"/>
    <dgm:cxn modelId="{726972A6-3AAB-4CC8-BBD3-D9FE95EFE459}" srcId="{B42F9210-2A5F-4F92-B6E4-A86D4A70F1A8}" destId="{5CD682CF-C650-4D85-B92C-F228CD5EF97B}" srcOrd="0" destOrd="0" parTransId="{80BF1095-69C3-40C4-8CFB-D20CE308DF5C}" sibTransId="{9484EB66-C981-4EA3-9C90-A46342CBD2E5}"/>
    <dgm:cxn modelId="{3C1727AB-8ECC-4959-81E3-1AA5456DB83B}" type="presOf" srcId="{B42F9210-2A5F-4F92-B6E4-A86D4A70F1A8}" destId="{8FB2853B-4929-455C-8584-A0F2DEB3225F}" srcOrd="0" destOrd="0" presId="urn:microsoft.com/office/officeart/2005/8/layout/hList1"/>
    <dgm:cxn modelId="{5CCED0B3-76BC-4015-B292-9B862718AC89}" srcId="{B42F9210-2A5F-4F92-B6E4-A86D4A70F1A8}" destId="{B5AF9D93-567A-4F0D-A5DA-158A8ECCE60E}" srcOrd="1" destOrd="0" parTransId="{47AF07CB-3744-488F-BE39-B2CFA57C6627}" sibTransId="{EB7FFAC7-3BBB-4D8F-8744-51CC7B6982E0}"/>
    <dgm:cxn modelId="{1B7E17C5-9667-4C3E-A33D-B594D43F5FAB}" type="presOf" srcId="{6EE859AC-ECCA-4121-A20C-94E7614D8ECD}" destId="{21D9A4BA-1B68-4454-8E4A-07582C9E665E}" srcOrd="0" destOrd="0" presId="urn:microsoft.com/office/officeart/2005/8/layout/hList1"/>
    <dgm:cxn modelId="{55E46FD4-EDFE-41B9-B677-7A84E38E733C}" srcId="{6EE859AC-ECCA-4121-A20C-94E7614D8ECD}" destId="{035D08DE-F232-4358-8EF7-560680155BCE}" srcOrd="1" destOrd="0" parTransId="{DF683A93-057C-4946-8196-FEF740A7CDA6}" sibTransId="{D0DC018D-3A0D-4E51-9D7A-CBD8D22C0BFD}"/>
    <dgm:cxn modelId="{8402C9D6-45FA-47E9-AA0F-C045EB20AC88}" srcId="{0DC59D95-BA93-4805-9E7F-EBE6126AD4E2}" destId="{7DF5A9D6-BD96-4128-9813-9A5207DAB2D1}" srcOrd="2" destOrd="0" parTransId="{AB53C4AE-255A-43BF-8334-EF7BA3D10C9C}" sibTransId="{143D27A8-8DF6-400C-9CB5-6A7393FB16C7}"/>
    <dgm:cxn modelId="{E874CBDD-9FB6-416C-9B8B-2338A1693157}" type="presOf" srcId="{035D08DE-F232-4358-8EF7-560680155BCE}" destId="{E766195C-639B-4924-BAFB-6AD4011B0977}" srcOrd="0" destOrd="1" presId="urn:microsoft.com/office/officeart/2005/8/layout/hList1"/>
    <dgm:cxn modelId="{D2AFE8DF-C17F-47EE-85E1-125D58F5BB3B}" srcId="{7DF5A9D6-BD96-4128-9813-9A5207DAB2D1}" destId="{9C4333AD-840D-44CE-BDB3-9EFC687BF4C4}" srcOrd="1" destOrd="0" parTransId="{4DE5A015-C8FA-4CDB-A6AC-73F1A79878C6}" sibTransId="{69B7DD6A-8080-4C7E-927A-A538DF757B18}"/>
    <dgm:cxn modelId="{A4622FE3-7241-4254-A02A-0B8B5E6A270C}" type="presOf" srcId="{0DC59D95-BA93-4805-9E7F-EBE6126AD4E2}" destId="{56787F48-A6F4-45AA-A5BF-7BA740333850}" srcOrd="0" destOrd="0" presId="urn:microsoft.com/office/officeart/2005/8/layout/hList1"/>
    <dgm:cxn modelId="{5EC29ADD-0D38-4B9F-B1AA-EA08BF6045CC}" type="presParOf" srcId="{56787F48-A6F4-45AA-A5BF-7BA740333850}" destId="{CC915B05-7FF8-4509-94E5-DC3EDB6E5316}" srcOrd="0" destOrd="0" presId="urn:microsoft.com/office/officeart/2005/8/layout/hList1"/>
    <dgm:cxn modelId="{FB6A18E8-063A-4284-A3FB-E95F2E40C7B1}" type="presParOf" srcId="{CC915B05-7FF8-4509-94E5-DC3EDB6E5316}" destId="{8FB2853B-4929-455C-8584-A0F2DEB3225F}" srcOrd="0" destOrd="0" presId="urn:microsoft.com/office/officeart/2005/8/layout/hList1"/>
    <dgm:cxn modelId="{AD6372E7-820B-4D0F-91F7-B9D4E5B43510}" type="presParOf" srcId="{CC915B05-7FF8-4509-94E5-DC3EDB6E5316}" destId="{A0C126F6-7726-450D-B8D4-8B41DC4493B3}" srcOrd="1" destOrd="0" presId="urn:microsoft.com/office/officeart/2005/8/layout/hList1"/>
    <dgm:cxn modelId="{E41B0204-EDA3-418F-96C3-1513D1459648}" type="presParOf" srcId="{56787F48-A6F4-45AA-A5BF-7BA740333850}" destId="{9695493E-D44F-486E-ABF9-2F334F545144}" srcOrd="1" destOrd="0" presId="urn:microsoft.com/office/officeart/2005/8/layout/hList1"/>
    <dgm:cxn modelId="{2A093BF5-5421-4CE2-85D1-0D7BB48A9606}" type="presParOf" srcId="{56787F48-A6F4-45AA-A5BF-7BA740333850}" destId="{DF76E86C-B2C9-4652-8AC9-F68BC108E3E2}" srcOrd="2" destOrd="0" presId="urn:microsoft.com/office/officeart/2005/8/layout/hList1"/>
    <dgm:cxn modelId="{043D007F-1077-428D-A86F-DF49B23909FC}" type="presParOf" srcId="{DF76E86C-B2C9-4652-8AC9-F68BC108E3E2}" destId="{21D9A4BA-1B68-4454-8E4A-07582C9E665E}" srcOrd="0" destOrd="0" presId="urn:microsoft.com/office/officeart/2005/8/layout/hList1"/>
    <dgm:cxn modelId="{3FCD3A8E-48D9-4061-A905-05DE24B22509}" type="presParOf" srcId="{DF76E86C-B2C9-4652-8AC9-F68BC108E3E2}" destId="{E766195C-639B-4924-BAFB-6AD4011B0977}" srcOrd="1" destOrd="0" presId="urn:microsoft.com/office/officeart/2005/8/layout/hList1"/>
    <dgm:cxn modelId="{10B9E900-DF44-4906-A752-422981570C3F}" type="presParOf" srcId="{56787F48-A6F4-45AA-A5BF-7BA740333850}" destId="{A22962E7-C1DB-4DA4-ADE3-4210E70EFCF7}" srcOrd="3" destOrd="0" presId="urn:microsoft.com/office/officeart/2005/8/layout/hList1"/>
    <dgm:cxn modelId="{CA152D7A-F7C8-4148-BBD0-7933FAF5D4A0}" type="presParOf" srcId="{56787F48-A6F4-45AA-A5BF-7BA740333850}" destId="{7932068E-8ADC-4913-8890-332714B28E93}" srcOrd="4" destOrd="0" presId="urn:microsoft.com/office/officeart/2005/8/layout/hList1"/>
    <dgm:cxn modelId="{A574094F-23E9-4E34-A30E-209A21478FEF}" type="presParOf" srcId="{7932068E-8ADC-4913-8890-332714B28E93}" destId="{FC836656-2748-422D-9628-9B1832B63FF8}" srcOrd="0" destOrd="0" presId="urn:microsoft.com/office/officeart/2005/8/layout/hList1"/>
    <dgm:cxn modelId="{5534BB02-45D1-4749-9B38-784424236B06}" type="presParOf" srcId="{7932068E-8ADC-4913-8890-332714B28E93}" destId="{3F2888D7-915E-4014-87CD-C56D802FC8ED}" srcOrd="1" destOrd="0" presId="urn:microsoft.com/office/officeart/2005/8/layout/hList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DC59D95-BA93-4805-9E7F-EBE6126AD4E2}" type="doc">
      <dgm:prSet loTypeId="urn:microsoft.com/office/officeart/2005/8/layout/hList1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EE859AC-ECCA-4121-A20C-94E7614D8ECD}">
      <dgm:prSet phldrT="[Text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dirty="0"/>
            <a:t>Common Humanity vs. Isolation</a:t>
          </a:r>
        </a:p>
      </dgm:t>
    </dgm:pt>
    <dgm:pt modelId="{2F5CDEBC-8517-4936-B58C-B786FC4D4B64}" type="parTrans" cxnId="{2A16E842-5B4B-496F-8869-77C98ECC5B24}">
      <dgm:prSet/>
      <dgm:spPr/>
      <dgm:t>
        <a:bodyPr/>
        <a:lstStyle/>
        <a:p>
          <a:endParaRPr lang="en-US"/>
        </a:p>
      </dgm:t>
    </dgm:pt>
    <dgm:pt modelId="{A9AF0E40-915D-4A5B-838E-43236325E4B6}" type="sibTrans" cxnId="{2A16E842-5B4B-496F-8869-77C98ECC5B24}">
      <dgm:prSet/>
      <dgm:spPr/>
      <dgm:t>
        <a:bodyPr/>
        <a:lstStyle/>
        <a:p>
          <a:endParaRPr lang="en-US"/>
        </a:p>
      </dgm:t>
    </dgm:pt>
    <dgm:pt modelId="{176BD7E5-BE8B-472B-8935-CB1122DE619E}">
      <dgm:prSet phldrT="[Text]" custT="1"/>
      <dgm:spPr>
        <a:solidFill>
          <a:schemeClr val="bg1">
            <a:alpha val="90000"/>
          </a:schemeClr>
        </a:solidFill>
        <a:ln w="6350"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en-US" sz="2000" dirty="0"/>
            <a:t>View our personal experiences as part of a much larger human  experience</a:t>
          </a:r>
        </a:p>
      </dgm:t>
    </dgm:pt>
    <dgm:pt modelId="{96DA7287-7556-4DFD-AAE4-F3B2E709ED43}" type="parTrans" cxnId="{C97A5E91-1DE5-4692-9F39-5EF3A3FC29D8}">
      <dgm:prSet/>
      <dgm:spPr/>
      <dgm:t>
        <a:bodyPr/>
        <a:lstStyle/>
        <a:p>
          <a:endParaRPr lang="en-US"/>
        </a:p>
      </dgm:t>
    </dgm:pt>
    <dgm:pt modelId="{B36E0698-BE8C-4390-9B2E-6EF86BCB47CD}" type="sibTrans" cxnId="{C97A5E91-1DE5-4692-9F39-5EF3A3FC29D8}">
      <dgm:prSet/>
      <dgm:spPr/>
      <dgm:t>
        <a:bodyPr/>
        <a:lstStyle/>
        <a:p>
          <a:endParaRPr lang="en-US"/>
        </a:p>
      </dgm:t>
    </dgm:pt>
    <dgm:pt modelId="{035D08DE-F232-4358-8EF7-560680155BCE}">
      <dgm:prSet phldrT="[Text]" custT="1"/>
      <dgm:spPr>
        <a:solidFill>
          <a:schemeClr val="bg1">
            <a:alpha val="90000"/>
          </a:schemeClr>
        </a:solidFill>
        <a:ln w="6350"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en-US" sz="2000" dirty="0"/>
            <a:t>Externalize rather than internalize our challenges</a:t>
          </a:r>
        </a:p>
      </dgm:t>
    </dgm:pt>
    <dgm:pt modelId="{DF683A93-057C-4946-8196-FEF740A7CDA6}" type="parTrans" cxnId="{55E46FD4-EDFE-41B9-B677-7A84E38E733C}">
      <dgm:prSet/>
      <dgm:spPr/>
      <dgm:t>
        <a:bodyPr/>
        <a:lstStyle/>
        <a:p>
          <a:endParaRPr lang="en-US"/>
        </a:p>
      </dgm:t>
    </dgm:pt>
    <dgm:pt modelId="{D0DC018D-3A0D-4E51-9D7A-CBD8D22C0BFD}" type="sibTrans" cxnId="{55E46FD4-EDFE-41B9-B677-7A84E38E733C}">
      <dgm:prSet/>
      <dgm:spPr/>
      <dgm:t>
        <a:bodyPr/>
        <a:lstStyle/>
        <a:p>
          <a:endParaRPr lang="en-US"/>
        </a:p>
      </dgm:t>
    </dgm:pt>
    <dgm:pt modelId="{B42F9210-2A5F-4F92-B6E4-A86D4A70F1A8}">
      <dgm:prSet phldrT="[Text]"/>
      <dgm:spPr>
        <a:solidFill>
          <a:srgbClr val="005A84"/>
        </a:solidFill>
        <a:ln>
          <a:solidFill>
            <a:schemeClr val="accent4"/>
          </a:solidFill>
        </a:ln>
      </dgm:spPr>
      <dgm:t>
        <a:bodyPr/>
        <a:lstStyle/>
        <a:p>
          <a:r>
            <a:rPr lang="en-US" dirty="0"/>
            <a:t>Mindfulness vs. Over-identification</a:t>
          </a:r>
        </a:p>
      </dgm:t>
    </dgm:pt>
    <dgm:pt modelId="{3A2EEAD4-798E-44BB-BECF-1681CFBABA8F}" type="parTrans" cxnId="{F2D1F77F-96F2-4405-8529-114CB99E8871}">
      <dgm:prSet/>
      <dgm:spPr/>
      <dgm:t>
        <a:bodyPr/>
        <a:lstStyle/>
        <a:p>
          <a:endParaRPr lang="en-US"/>
        </a:p>
      </dgm:t>
    </dgm:pt>
    <dgm:pt modelId="{8C342A3C-76C6-4E56-89B1-6EB65EF491ED}" type="sibTrans" cxnId="{F2D1F77F-96F2-4405-8529-114CB99E8871}">
      <dgm:prSet/>
      <dgm:spPr/>
      <dgm:t>
        <a:bodyPr/>
        <a:lstStyle/>
        <a:p>
          <a:endParaRPr lang="en-US"/>
        </a:p>
      </dgm:t>
    </dgm:pt>
    <dgm:pt modelId="{5CD682CF-C650-4D85-B92C-F228CD5EF97B}">
      <dgm:prSet phldrT="[Text]" custT="1"/>
      <dgm:spPr>
        <a:solidFill>
          <a:srgbClr val="FFFFFF">
            <a:alpha val="90000"/>
          </a:srgbClr>
        </a:solidFill>
        <a:ln w="6350">
          <a:solidFill>
            <a:srgbClr val="005A84"/>
          </a:solidFill>
        </a:ln>
      </dgm:spPr>
      <dgm:t>
        <a:bodyPr/>
        <a:lstStyle/>
        <a:p>
          <a:r>
            <a:rPr lang="en-US" sz="2000" dirty="0"/>
            <a:t>Take a balanced approach to our emotions, neither suppressing nor overreacting</a:t>
          </a:r>
        </a:p>
      </dgm:t>
    </dgm:pt>
    <dgm:pt modelId="{80BF1095-69C3-40C4-8CFB-D20CE308DF5C}" type="parTrans" cxnId="{726972A6-3AAB-4CC8-BBD3-D9FE95EFE459}">
      <dgm:prSet/>
      <dgm:spPr/>
      <dgm:t>
        <a:bodyPr/>
        <a:lstStyle/>
        <a:p>
          <a:endParaRPr lang="en-US"/>
        </a:p>
      </dgm:t>
    </dgm:pt>
    <dgm:pt modelId="{9484EB66-C981-4EA3-9C90-A46342CBD2E5}" type="sibTrans" cxnId="{726972A6-3AAB-4CC8-BBD3-D9FE95EFE459}">
      <dgm:prSet/>
      <dgm:spPr/>
      <dgm:t>
        <a:bodyPr/>
        <a:lstStyle/>
        <a:p>
          <a:endParaRPr lang="en-US"/>
        </a:p>
      </dgm:t>
    </dgm:pt>
    <dgm:pt modelId="{B5AF9D93-567A-4F0D-A5DA-158A8ECCE60E}">
      <dgm:prSet phldrT="[Text]" custT="1"/>
      <dgm:spPr>
        <a:solidFill>
          <a:srgbClr val="FFFFFF">
            <a:alpha val="90000"/>
          </a:srgbClr>
        </a:solidFill>
        <a:ln w="6350">
          <a:solidFill>
            <a:srgbClr val="005A84"/>
          </a:solidFill>
        </a:ln>
      </dgm:spPr>
      <dgm:t>
        <a:bodyPr/>
        <a:lstStyle/>
        <a:p>
          <a:r>
            <a:rPr lang="en-US" sz="2000" dirty="0"/>
            <a:t>Reduce our anxiety and fear</a:t>
          </a:r>
        </a:p>
      </dgm:t>
    </dgm:pt>
    <dgm:pt modelId="{47AF07CB-3744-488F-BE39-B2CFA57C6627}" type="parTrans" cxnId="{5CCED0B3-76BC-4015-B292-9B862718AC89}">
      <dgm:prSet/>
      <dgm:spPr/>
      <dgm:t>
        <a:bodyPr/>
        <a:lstStyle/>
        <a:p>
          <a:endParaRPr lang="en-US"/>
        </a:p>
      </dgm:t>
    </dgm:pt>
    <dgm:pt modelId="{EB7FFAC7-3BBB-4D8F-8744-51CC7B6982E0}" type="sibTrans" cxnId="{5CCED0B3-76BC-4015-B292-9B862718AC89}">
      <dgm:prSet/>
      <dgm:spPr/>
      <dgm:t>
        <a:bodyPr/>
        <a:lstStyle/>
        <a:p>
          <a:endParaRPr lang="en-US"/>
        </a:p>
      </dgm:t>
    </dgm:pt>
    <dgm:pt modelId="{7DF5A9D6-BD96-4128-9813-9A5207DAB2D1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2400" dirty="0"/>
            <a:t>Self-kindness vs. Self-judgment</a:t>
          </a:r>
        </a:p>
      </dgm:t>
    </dgm:pt>
    <dgm:pt modelId="{AB53C4AE-255A-43BF-8334-EF7BA3D10C9C}" type="parTrans" cxnId="{8402C9D6-45FA-47E9-AA0F-C045EB20AC88}">
      <dgm:prSet/>
      <dgm:spPr/>
      <dgm:t>
        <a:bodyPr/>
        <a:lstStyle/>
        <a:p>
          <a:endParaRPr lang="en-US"/>
        </a:p>
      </dgm:t>
    </dgm:pt>
    <dgm:pt modelId="{143D27A8-8DF6-400C-9CB5-6A7393FB16C7}" type="sibTrans" cxnId="{8402C9D6-45FA-47E9-AA0F-C045EB20AC88}">
      <dgm:prSet/>
      <dgm:spPr/>
      <dgm:t>
        <a:bodyPr/>
        <a:lstStyle/>
        <a:p>
          <a:endParaRPr lang="en-US"/>
        </a:p>
      </dgm:t>
    </dgm:pt>
    <dgm:pt modelId="{3CA8FF95-E4C6-402E-8610-066C49DE59C9}">
      <dgm:prSet phldrT="[Text]" custT="1"/>
      <dgm:spPr>
        <a:solidFill>
          <a:schemeClr val="bg1">
            <a:alpha val="90000"/>
          </a:schemeClr>
        </a:solidFill>
        <a:ln w="6350">
          <a:solidFill>
            <a:schemeClr val="accent2"/>
          </a:solidFill>
        </a:ln>
      </dgm:spPr>
      <dgm:t>
        <a:bodyPr/>
        <a:lstStyle/>
        <a:p>
          <a:r>
            <a:rPr lang="en-US" sz="2000" dirty="0"/>
            <a:t>Accept and forgive ourselves when we suffer, fail, or feel inadequate</a:t>
          </a:r>
        </a:p>
      </dgm:t>
    </dgm:pt>
    <dgm:pt modelId="{681CAD99-1109-4398-B9F2-C1A63EBF0E35}" type="parTrans" cxnId="{6016C43E-C21F-48EF-81F3-E966A1A48E10}">
      <dgm:prSet/>
      <dgm:spPr/>
      <dgm:t>
        <a:bodyPr/>
        <a:lstStyle/>
        <a:p>
          <a:endParaRPr lang="en-US"/>
        </a:p>
      </dgm:t>
    </dgm:pt>
    <dgm:pt modelId="{25C9A388-6DA0-4031-8B94-128A93521D1C}" type="sibTrans" cxnId="{6016C43E-C21F-48EF-81F3-E966A1A48E10}">
      <dgm:prSet/>
      <dgm:spPr/>
      <dgm:t>
        <a:bodyPr/>
        <a:lstStyle/>
        <a:p>
          <a:endParaRPr lang="en-US"/>
        </a:p>
      </dgm:t>
    </dgm:pt>
    <dgm:pt modelId="{9C4333AD-840D-44CE-BDB3-9EFC687BF4C4}">
      <dgm:prSet phldrT="[Text]" custT="1"/>
      <dgm:spPr>
        <a:solidFill>
          <a:schemeClr val="bg1">
            <a:alpha val="90000"/>
          </a:schemeClr>
        </a:solidFill>
        <a:ln w="6350">
          <a:solidFill>
            <a:schemeClr val="accent2"/>
          </a:solidFill>
        </a:ln>
      </dgm:spPr>
      <dgm:t>
        <a:bodyPr/>
        <a:lstStyle/>
        <a:p>
          <a:r>
            <a:rPr lang="en-US" sz="2000" dirty="0"/>
            <a:t>Treat ourselves as we would treat our friends</a:t>
          </a:r>
        </a:p>
      </dgm:t>
    </dgm:pt>
    <dgm:pt modelId="{4DE5A015-C8FA-4CDB-A6AC-73F1A79878C6}" type="parTrans" cxnId="{D2AFE8DF-C17F-47EE-85E1-125D58F5BB3B}">
      <dgm:prSet/>
      <dgm:spPr/>
      <dgm:t>
        <a:bodyPr/>
        <a:lstStyle/>
        <a:p>
          <a:endParaRPr lang="en-US"/>
        </a:p>
      </dgm:t>
    </dgm:pt>
    <dgm:pt modelId="{69B7DD6A-8080-4C7E-927A-A538DF757B18}" type="sibTrans" cxnId="{D2AFE8DF-C17F-47EE-85E1-125D58F5BB3B}">
      <dgm:prSet/>
      <dgm:spPr/>
      <dgm:t>
        <a:bodyPr/>
        <a:lstStyle/>
        <a:p>
          <a:endParaRPr lang="en-US"/>
        </a:p>
      </dgm:t>
    </dgm:pt>
    <dgm:pt modelId="{56787F48-A6F4-45AA-A5BF-7BA740333850}" type="pres">
      <dgm:prSet presAssocID="{0DC59D95-BA93-4805-9E7F-EBE6126AD4E2}" presName="Name0" presStyleCnt="0">
        <dgm:presLayoutVars>
          <dgm:dir/>
          <dgm:animLvl val="lvl"/>
          <dgm:resizeHandles val="exact"/>
        </dgm:presLayoutVars>
      </dgm:prSet>
      <dgm:spPr/>
    </dgm:pt>
    <dgm:pt modelId="{CC915B05-7FF8-4509-94E5-DC3EDB6E5316}" type="pres">
      <dgm:prSet presAssocID="{B42F9210-2A5F-4F92-B6E4-A86D4A70F1A8}" presName="composite" presStyleCnt="0"/>
      <dgm:spPr/>
    </dgm:pt>
    <dgm:pt modelId="{8FB2853B-4929-455C-8584-A0F2DEB3225F}" type="pres">
      <dgm:prSet presAssocID="{B42F9210-2A5F-4F92-B6E4-A86D4A70F1A8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A0C126F6-7726-450D-B8D4-8B41DC4493B3}" type="pres">
      <dgm:prSet presAssocID="{B42F9210-2A5F-4F92-B6E4-A86D4A70F1A8}" presName="desTx" presStyleLbl="alignAccFollowNode1" presStyleIdx="0" presStyleCnt="3">
        <dgm:presLayoutVars>
          <dgm:bulletEnabled val="1"/>
        </dgm:presLayoutVars>
      </dgm:prSet>
      <dgm:spPr/>
    </dgm:pt>
    <dgm:pt modelId="{9695493E-D44F-486E-ABF9-2F334F545144}" type="pres">
      <dgm:prSet presAssocID="{8C342A3C-76C6-4E56-89B1-6EB65EF491ED}" presName="space" presStyleCnt="0"/>
      <dgm:spPr/>
    </dgm:pt>
    <dgm:pt modelId="{DF76E86C-B2C9-4652-8AC9-F68BC108E3E2}" type="pres">
      <dgm:prSet presAssocID="{6EE859AC-ECCA-4121-A20C-94E7614D8ECD}" presName="composite" presStyleCnt="0"/>
      <dgm:spPr/>
    </dgm:pt>
    <dgm:pt modelId="{21D9A4BA-1B68-4454-8E4A-07582C9E665E}" type="pres">
      <dgm:prSet presAssocID="{6EE859AC-ECCA-4121-A20C-94E7614D8ECD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E766195C-639B-4924-BAFB-6AD4011B0977}" type="pres">
      <dgm:prSet presAssocID="{6EE859AC-ECCA-4121-A20C-94E7614D8ECD}" presName="desTx" presStyleLbl="alignAccFollowNode1" presStyleIdx="1" presStyleCnt="3">
        <dgm:presLayoutVars>
          <dgm:bulletEnabled val="1"/>
        </dgm:presLayoutVars>
      </dgm:prSet>
      <dgm:spPr/>
    </dgm:pt>
    <dgm:pt modelId="{A22962E7-C1DB-4DA4-ADE3-4210E70EFCF7}" type="pres">
      <dgm:prSet presAssocID="{A9AF0E40-915D-4A5B-838E-43236325E4B6}" presName="space" presStyleCnt="0"/>
      <dgm:spPr/>
    </dgm:pt>
    <dgm:pt modelId="{7932068E-8ADC-4913-8890-332714B28E93}" type="pres">
      <dgm:prSet presAssocID="{7DF5A9D6-BD96-4128-9813-9A5207DAB2D1}" presName="composite" presStyleCnt="0"/>
      <dgm:spPr/>
    </dgm:pt>
    <dgm:pt modelId="{FC836656-2748-422D-9628-9B1832B63FF8}" type="pres">
      <dgm:prSet presAssocID="{7DF5A9D6-BD96-4128-9813-9A5207DAB2D1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3F2888D7-915E-4014-87CD-C56D802FC8ED}" type="pres">
      <dgm:prSet presAssocID="{7DF5A9D6-BD96-4128-9813-9A5207DAB2D1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8683A82C-8514-4386-8AC6-3DAF16F9DB8F}" type="presOf" srcId="{9C4333AD-840D-44CE-BDB3-9EFC687BF4C4}" destId="{3F2888D7-915E-4014-87CD-C56D802FC8ED}" srcOrd="0" destOrd="1" presId="urn:microsoft.com/office/officeart/2005/8/layout/hList1"/>
    <dgm:cxn modelId="{6016C43E-C21F-48EF-81F3-E966A1A48E10}" srcId="{7DF5A9D6-BD96-4128-9813-9A5207DAB2D1}" destId="{3CA8FF95-E4C6-402E-8610-066C49DE59C9}" srcOrd="0" destOrd="0" parTransId="{681CAD99-1109-4398-B9F2-C1A63EBF0E35}" sibTransId="{25C9A388-6DA0-4031-8B94-128A93521D1C}"/>
    <dgm:cxn modelId="{2A16E842-5B4B-496F-8869-77C98ECC5B24}" srcId="{0DC59D95-BA93-4805-9E7F-EBE6126AD4E2}" destId="{6EE859AC-ECCA-4121-A20C-94E7614D8ECD}" srcOrd="1" destOrd="0" parTransId="{2F5CDEBC-8517-4936-B58C-B786FC4D4B64}" sibTransId="{A9AF0E40-915D-4A5B-838E-43236325E4B6}"/>
    <dgm:cxn modelId="{1C8B7368-7859-4FAB-AF5D-0D0E53E38B59}" type="presOf" srcId="{B5AF9D93-567A-4F0D-A5DA-158A8ECCE60E}" destId="{A0C126F6-7726-450D-B8D4-8B41DC4493B3}" srcOrd="0" destOrd="1" presId="urn:microsoft.com/office/officeart/2005/8/layout/hList1"/>
    <dgm:cxn modelId="{E40A2976-CA29-4881-BFF8-69D5F0511CEE}" type="presOf" srcId="{3CA8FF95-E4C6-402E-8610-066C49DE59C9}" destId="{3F2888D7-915E-4014-87CD-C56D802FC8ED}" srcOrd="0" destOrd="0" presId="urn:microsoft.com/office/officeart/2005/8/layout/hList1"/>
    <dgm:cxn modelId="{F2D1F77F-96F2-4405-8529-114CB99E8871}" srcId="{0DC59D95-BA93-4805-9E7F-EBE6126AD4E2}" destId="{B42F9210-2A5F-4F92-B6E4-A86D4A70F1A8}" srcOrd="0" destOrd="0" parTransId="{3A2EEAD4-798E-44BB-BECF-1681CFBABA8F}" sibTransId="{8C342A3C-76C6-4E56-89B1-6EB65EF491ED}"/>
    <dgm:cxn modelId="{441D318A-BA67-4595-9D43-D89411E22F4B}" type="presOf" srcId="{176BD7E5-BE8B-472B-8935-CB1122DE619E}" destId="{E766195C-639B-4924-BAFB-6AD4011B0977}" srcOrd="0" destOrd="0" presId="urn:microsoft.com/office/officeart/2005/8/layout/hList1"/>
    <dgm:cxn modelId="{C97A5E91-1DE5-4692-9F39-5EF3A3FC29D8}" srcId="{6EE859AC-ECCA-4121-A20C-94E7614D8ECD}" destId="{176BD7E5-BE8B-472B-8935-CB1122DE619E}" srcOrd="0" destOrd="0" parTransId="{96DA7287-7556-4DFD-AAE4-F3B2E709ED43}" sibTransId="{B36E0698-BE8C-4390-9B2E-6EF86BCB47CD}"/>
    <dgm:cxn modelId="{A2737993-F7E7-41B9-95B1-EB2F2794AFE6}" type="presOf" srcId="{7DF5A9D6-BD96-4128-9813-9A5207DAB2D1}" destId="{FC836656-2748-422D-9628-9B1832B63FF8}" srcOrd="0" destOrd="0" presId="urn:microsoft.com/office/officeart/2005/8/layout/hList1"/>
    <dgm:cxn modelId="{0D1D8FA1-550A-4942-8E1C-E349C1FCE39A}" type="presOf" srcId="{5CD682CF-C650-4D85-B92C-F228CD5EF97B}" destId="{A0C126F6-7726-450D-B8D4-8B41DC4493B3}" srcOrd="0" destOrd="0" presId="urn:microsoft.com/office/officeart/2005/8/layout/hList1"/>
    <dgm:cxn modelId="{726972A6-3AAB-4CC8-BBD3-D9FE95EFE459}" srcId="{B42F9210-2A5F-4F92-B6E4-A86D4A70F1A8}" destId="{5CD682CF-C650-4D85-B92C-F228CD5EF97B}" srcOrd="0" destOrd="0" parTransId="{80BF1095-69C3-40C4-8CFB-D20CE308DF5C}" sibTransId="{9484EB66-C981-4EA3-9C90-A46342CBD2E5}"/>
    <dgm:cxn modelId="{3C1727AB-8ECC-4959-81E3-1AA5456DB83B}" type="presOf" srcId="{B42F9210-2A5F-4F92-B6E4-A86D4A70F1A8}" destId="{8FB2853B-4929-455C-8584-A0F2DEB3225F}" srcOrd="0" destOrd="0" presId="urn:microsoft.com/office/officeart/2005/8/layout/hList1"/>
    <dgm:cxn modelId="{5CCED0B3-76BC-4015-B292-9B862718AC89}" srcId="{B42F9210-2A5F-4F92-B6E4-A86D4A70F1A8}" destId="{B5AF9D93-567A-4F0D-A5DA-158A8ECCE60E}" srcOrd="1" destOrd="0" parTransId="{47AF07CB-3744-488F-BE39-B2CFA57C6627}" sibTransId="{EB7FFAC7-3BBB-4D8F-8744-51CC7B6982E0}"/>
    <dgm:cxn modelId="{1B7E17C5-9667-4C3E-A33D-B594D43F5FAB}" type="presOf" srcId="{6EE859AC-ECCA-4121-A20C-94E7614D8ECD}" destId="{21D9A4BA-1B68-4454-8E4A-07582C9E665E}" srcOrd="0" destOrd="0" presId="urn:microsoft.com/office/officeart/2005/8/layout/hList1"/>
    <dgm:cxn modelId="{55E46FD4-EDFE-41B9-B677-7A84E38E733C}" srcId="{6EE859AC-ECCA-4121-A20C-94E7614D8ECD}" destId="{035D08DE-F232-4358-8EF7-560680155BCE}" srcOrd="1" destOrd="0" parTransId="{DF683A93-057C-4946-8196-FEF740A7CDA6}" sibTransId="{D0DC018D-3A0D-4E51-9D7A-CBD8D22C0BFD}"/>
    <dgm:cxn modelId="{8402C9D6-45FA-47E9-AA0F-C045EB20AC88}" srcId="{0DC59D95-BA93-4805-9E7F-EBE6126AD4E2}" destId="{7DF5A9D6-BD96-4128-9813-9A5207DAB2D1}" srcOrd="2" destOrd="0" parTransId="{AB53C4AE-255A-43BF-8334-EF7BA3D10C9C}" sibTransId="{143D27A8-8DF6-400C-9CB5-6A7393FB16C7}"/>
    <dgm:cxn modelId="{E874CBDD-9FB6-416C-9B8B-2338A1693157}" type="presOf" srcId="{035D08DE-F232-4358-8EF7-560680155BCE}" destId="{E766195C-639B-4924-BAFB-6AD4011B0977}" srcOrd="0" destOrd="1" presId="urn:microsoft.com/office/officeart/2005/8/layout/hList1"/>
    <dgm:cxn modelId="{D2AFE8DF-C17F-47EE-85E1-125D58F5BB3B}" srcId="{7DF5A9D6-BD96-4128-9813-9A5207DAB2D1}" destId="{9C4333AD-840D-44CE-BDB3-9EFC687BF4C4}" srcOrd="1" destOrd="0" parTransId="{4DE5A015-C8FA-4CDB-A6AC-73F1A79878C6}" sibTransId="{69B7DD6A-8080-4C7E-927A-A538DF757B18}"/>
    <dgm:cxn modelId="{A4622FE3-7241-4254-A02A-0B8B5E6A270C}" type="presOf" srcId="{0DC59D95-BA93-4805-9E7F-EBE6126AD4E2}" destId="{56787F48-A6F4-45AA-A5BF-7BA740333850}" srcOrd="0" destOrd="0" presId="urn:microsoft.com/office/officeart/2005/8/layout/hList1"/>
    <dgm:cxn modelId="{5EC29ADD-0D38-4B9F-B1AA-EA08BF6045CC}" type="presParOf" srcId="{56787F48-A6F4-45AA-A5BF-7BA740333850}" destId="{CC915B05-7FF8-4509-94E5-DC3EDB6E5316}" srcOrd="0" destOrd="0" presId="urn:microsoft.com/office/officeart/2005/8/layout/hList1"/>
    <dgm:cxn modelId="{FB6A18E8-063A-4284-A3FB-E95F2E40C7B1}" type="presParOf" srcId="{CC915B05-7FF8-4509-94E5-DC3EDB6E5316}" destId="{8FB2853B-4929-455C-8584-A0F2DEB3225F}" srcOrd="0" destOrd="0" presId="urn:microsoft.com/office/officeart/2005/8/layout/hList1"/>
    <dgm:cxn modelId="{AD6372E7-820B-4D0F-91F7-B9D4E5B43510}" type="presParOf" srcId="{CC915B05-7FF8-4509-94E5-DC3EDB6E5316}" destId="{A0C126F6-7726-450D-B8D4-8B41DC4493B3}" srcOrd="1" destOrd="0" presId="urn:microsoft.com/office/officeart/2005/8/layout/hList1"/>
    <dgm:cxn modelId="{E41B0204-EDA3-418F-96C3-1513D1459648}" type="presParOf" srcId="{56787F48-A6F4-45AA-A5BF-7BA740333850}" destId="{9695493E-D44F-486E-ABF9-2F334F545144}" srcOrd="1" destOrd="0" presId="urn:microsoft.com/office/officeart/2005/8/layout/hList1"/>
    <dgm:cxn modelId="{2A093BF5-5421-4CE2-85D1-0D7BB48A9606}" type="presParOf" srcId="{56787F48-A6F4-45AA-A5BF-7BA740333850}" destId="{DF76E86C-B2C9-4652-8AC9-F68BC108E3E2}" srcOrd="2" destOrd="0" presId="urn:microsoft.com/office/officeart/2005/8/layout/hList1"/>
    <dgm:cxn modelId="{043D007F-1077-428D-A86F-DF49B23909FC}" type="presParOf" srcId="{DF76E86C-B2C9-4652-8AC9-F68BC108E3E2}" destId="{21D9A4BA-1B68-4454-8E4A-07582C9E665E}" srcOrd="0" destOrd="0" presId="urn:microsoft.com/office/officeart/2005/8/layout/hList1"/>
    <dgm:cxn modelId="{3FCD3A8E-48D9-4061-A905-05DE24B22509}" type="presParOf" srcId="{DF76E86C-B2C9-4652-8AC9-F68BC108E3E2}" destId="{E766195C-639B-4924-BAFB-6AD4011B0977}" srcOrd="1" destOrd="0" presId="urn:microsoft.com/office/officeart/2005/8/layout/hList1"/>
    <dgm:cxn modelId="{10B9E900-DF44-4906-A752-422981570C3F}" type="presParOf" srcId="{56787F48-A6F4-45AA-A5BF-7BA740333850}" destId="{A22962E7-C1DB-4DA4-ADE3-4210E70EFCF7}" srcOrd="3" destOrd="0" presId="urn:microsoft.com/office/officeart/2005/8/layout/hList1"/>
    <dgm:cxn modelId="{CA152D7A-F7C8-4148-BBD0-7933FAF5D4A0}" type="presParOf" srcId="{56787F48-A6F4-45AA-A5BF-7BA740333850}" destId="{7932068E-8ADC-4913-8890-332714B28E93}" srcOrd="4" destOrd="0" presId="urn:microsoft.com/office/officeart/2005/8/layout/hList1"/>
    <dgm:cxn modelId="{A574094F-23E9-4E34-A30E-209A21478FEF}" type="presParOf" srcId="{7932068E-8ADC-4913-8890-332714B28E93}" destId="{FC836656-2748-422D-9628-9B1832B63FF8}" srcOrd="0" destOrd="0" presId="urn:microsoft.com/office/officeart/2005/8/layout/hList1"/>
    <dgm:cxn modelId="{5534BB02-45D1-4749-9B38-784424236B06}" type="presParOf" srcId="{7932068E-8ADC-4913-8890-332714B28E93}" destId="{3F2888D7-915E-4014-87CD-C56D802FC8ED}" srcOrd="1" destOrd="0" presId="urn:microsoft.com/office/officeart/2005/8/layout/hList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DC59D95-BA93-4805-9E7F-EBE6126AD4E2}" type="doc">
      <dgm:prSet loTypeId="urn:microsoft.com/office/officeart/2005/8/layout/hList1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EE859AC-ECCA-4121-A20C-94E7614D8ECD}">
      <dgm:prSet phldrT="[Text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dirty="0"/>
            <a:t>Common Humanity vs. Isolation</a:t>
          </a:r>
        </a:p>
      </dgm:t>
    </dgm:pt>
    <dgm:pt modelId="{2F5CDEBC-8517-4936-B58C-B786FC4D4B64}" type="parTrans" cxnId="{2A16E842-5B4B-496F-8869-77C98ECC5B24}">
      <dgm:prSet/>
      <dgm:spPr/>
      <dgm:t>
        <a:bodyPr/>
        <a:lstStyle/>
        <a:p>
          <a:endParaRPr lang="en-US"/>
        </a:p>
      </dgm:t>
    </dgm:pt>
    <dgm:pt modelId="{A9AF0E40-915D-4A5B-838E-43236325E4B6}" type="sibTrans" cxnId="{2A16E842-5B4B-496F-8869-77C98ECC5B24}">
      <dgm:prSet/>
      <dgm:spPr/>
      <dgm:t>
        <a:bodyPr/>
        <a:lstStyle/>
        <a:p>
          <a:endParaRPr lang="en-US"/>
        </a:p>
      </dgm:t>
    </dgm:pt>
    <dgm:pt modelId="{176BD7E5-BE8B-472B-8935-CB1122DE619E}">
      <dgm:prSet phldrT="[Text]" custT="1"/>
      <dgm:spPr>
        <a:solidFill>
          <a:schemeClr val="bg1">
            <a:alpha val="90000"/>
          </a:schemeClr>
        </a:solidFill>
        <a:ln w="6350"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en-US" sz="2000" dirty="0"/>
            <a:t>View our personal experiences as part of a much larger human  experience</a:t>
          </a:r>
        </a:p>
      </dgm:t>
    </dgm:pt>
    <dgm:pt modelId="{96DA7287-7556-4DFD-AAE4-F3B2E709ED43}" type="parTrans" cxnId="{C97A5E91-1DE5-4692-9F39-5EF3A3FC29D8}">
      <dgm:prSet/>
      <dgm:spPr/>
      <dgm:t>
        <a:bodyPr/>
        <a:lstStyle/>
        <a:p>
          <a:endParaRPr lang="en-US"/>
        </a:p>
      </dgm:t>
    </dgm:pt>
    <dgm:pt modelId="{B36E0698-BE8C-4390-9B2E-6EF86BCB47CD}" type="sibTrans" cxnId="{C97A5E91-1DE5-4692-9F39-5EF3A3FC29D8}">
      <dgm:prSet/>
      <dgm:spPr/>
      <dgm:t>
        <a:bodyPr/>
        <a:lstStyle/>
        <a:p>
          <a:endParaRPr lang="en-US"/>
        </a:p>
      </dgm:t>
    </dgm:pt>
    <dgm:pt modelId="{035D08DE-F232-4358-8EF7-560680155BCE}">
      <dgm:prSet phldrT="[Text]" custT="1"/>
      <dgm:spPr>
        <a:solidFill>
          <a:schemeClr val="bg1">
            <a:alpha val="90000"/>
          </a:schemeClr>
        </a:solidFill>
        <a:ln w="6350"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en-US" sz="2000" dirty="0"/>
            <a:t>Externalize rather than internalize our challenges</a:t>
          </a:r>
        </a:p>
      </dgm:t>
    </dgm:pt>
    <dgm:pt modelId="{DF683A93-057C-4946-8196-FEF740A7CDA6}" type="parTrans" cxnId="{55E46FD4-EDFE-41B9-B677-7A84E38E733C}">
      <dgm:prSet/>
      <dgm:spPr/>
      <dgm:t>
        <a:bodyPr/>
        <a:lstStyle/>
        <a:p>
          <a:endParaRPr lang="en-US"/>
        </a:p>
      </dgm:t>
    </dgm:pt>
    <dgm:pt modelId="{D0DC018D-3A0D-4E51-9D7A-CBD8D22C0BFD}" type="sibTrans" cxnId="{55E46FD4-EDFE-41B9-B677-7A84E38E733C}">
      <dgm:prSet/>
      <dgm:spPr/>
      <dgm:t>
        <a:bodyPr/>
        <a:lstStyle/>
        <a:p>
          <a:endParaRPr lang="en-US"/>
        </a:p>
      </dgm:t>
    </dgm:pt>
    <dgm:pt modelId="{B42F9210-2A5F-4F92-B6E4-A86D4A70F1A8}">
      <dgm:prSet phldrT="[Text]"/>
      <dgm:spPr>
        <a:solidFill>
          <a:srgbClr val="005A84"/>
        </a:solidFill>
        <a:ln>
          <a:solidFill>
            <a:schemeClr val="accent4"/>
          </a:solidFill>
        </a:ln>
      </dgm:spPr>
      <dgm:t>
        <a:bodyPr/>
        <a:lstStyle/>
        <a:p>
          <a:r>
            <a:rPr lang="en-US" dirty="0"/>
            <a:t>Mindfulness vs. Over-identification</a:t>
          </a:r>
        </a:p>
      </dgm:t>
    </dgm:pt>
    <dgm:pt modelId="{3A2EEAD4-798E-44BB-BECF-1681CFBABA8F}" type="parTrans" cxnId="{F2D1F77F-96F2-4405-8529-114CB99E8871}">
      <dgm:prSet/>
      <dgm:spPr/>
      <dgm:t>
        <a:bodyPr/>
        <a:lstStyle/>
        <a:p>
          <a:endParaRPr lang="en-US"/>
        </a:p>
      </dgm:t>
    </dgm:pt>
    <dgm:pt modelId="{8C342A3C-76C6-4E56-89B1-6EB65EF491ED}" type="sibTrans" cxnId="{F2D1F77F-96F2-4405-8529-114CB99E8871}">
      <dgm:prSet/>
      <dgm:spPr/>
      <dgm:t>
        <a:bodyPr/>
        <a:lstStyle/>
        <a:p>
          <a:endParaRPr lang="en-US"/>
        </a:p>
      </dgm:t>
    </dgm:pt>
    <dgm:pt modelId="{5CD682CF-C650-4D85-B92C-F228CD5EF97B}">
      <dgm:prSet phldrT="[Text]" custT="1"/>
      <dgm:spPr>
        <a:solidFill>
          <a:srgbClr val="FFFFFF">
            <a:alpha val="90000"/>
          </a:srgbClr>
        </a:solidFill>
        <a:ln w="6350">
          <a:solidFill>
            <a:srgbClr val="005A84"/>
          </a:solidFill>
        </a:ln>
      </dgm:spPr>
      <dgm:t>
        <a:bodyPr/>
        <a:lstStyle/>
        <a:p>
          <a:r>
            <a:rPr lang="en-US" sz="2000" dirty="0"/>
            <a:t>Take a balanced approach to our emotions, neither suppressing nor overreacting</a:t>
          </a:r>
        </a:p>
      </dgm:t>
    </dgm:pt>
    <dgm:pt modelId="{80BF1095-69C3-40C4-8CFB-D20CE308DF5C}" type="parTrans" cxnId="{726972A6-3AAB-4CC8-BBD3-D9FE95EFE459}">
      <dgm:prSet/>
      <dgm:spPr/>
      <dgm:t>
        <a:bodyPr/>
        <a:lstStyle/>
        <a:p>
          <a:endParaRPr lang="en-US"/>
        </a:p>
      </dgm:t>
    </dgm:pt>
    <dgm:pt modelId="{9484EB66-C981-4EA3-9C90-A46342CBD2E5}" type="sibTrans" cxnId="{726972A6-3AAB-4CC8-BBD3-D9FE95EFE459}">
      <dgm:prSet/>
      <dgm:spPr/>
      <dgm:t>
        <a:bodyPr/>
        <a:lstStyle/>
        <a:p>
          <a:endParaRPr lang="en-US"/>
        </a:p>
      </dgm:t>
    </dgm:pt>
    <dgm:pt modelId="{B5AF9D93-567A-4F0D-A5DA-158A8ECCE60E}">
      <dgm:prSet phldrT="[Text]" custT="1"/>
      <dgm:spPr>
        <a:solidFill>
          <a:srgbClr val="FFFFFF">
            <a:alpha val="90000"/>
          </a:srgbClr>
        </a:solidFill>
        <a:ln w="6350">
          <a:solidFill>
            <a:srgbClr val="005A84"/>
          </a:solidFill>
        </a:ln>
      </dgm:spPr>
      <dgm:t>
        <a:bodyPr/>
        <a:lstStyle/>
        <a:p>
          <a:r>
            <a:rPr lang="en-US" sz="2000" dirty="0"/>
            <a:t>Reduce our anxiety and fear</a:t>
          </a:r>
        </a:p>
      </dgm:t>
    </dgm:pt>
    <dgm:pt modelId="{47AF07CB-3744-488F-BE39-B2CFA57C6627}" type="parTrans" cxnId="{5CCED0B3-76BC-4015-B292-9B862718AC89}">
      <dgm:prSet/>
      <dgm:spPr/>
      <dgm:t>
        <a:bodyPr/>
        <a:lstStyle/>
        <a:p>
          <a:endParaRPr lang="en-US"/>
        </a:p>
      </dgm:t>
    </dgm:pt>
    <dgm:pt modelId="{EB7FFAC7-3BBB-4D8F-8744-51CC7B6982E0}" type="sibTrans" cxnId="{5CCED0B3-76BC-4015-B292-9B862718AC89}">
      <dgm:prSet/>
      <dgm:spPr/>
      <dgm:t>
        <a:bodyPr/>
        <a:lstStyle/>
        <a:p>
          <a:endParaRPr lang="en-US"/>
        </a:p>
      </dgm:t>
    </dgm:pt>
    <dgm:pt modelId="{7DF5A9D6-BD96-4128-9813-9A5207DAB2D1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2400" dirty="0"/>
            <a:t>Self-kindness vs. Self-judgment</a:t>
          </a:r>
        </a:p>
      </dgm:t>
    </dgm:pt>
    <dgm:pt modelId="{AB53C4AE-255A-43BF-8334-EF7BA3D10C9C}" type="parTrans" cxnId="{8402C9D6-45FA-47E9-AA0F-C045EB20AC88}">
      <dgm:prSet/>
      <dgm:spPr/>
      <dgm:t>
        <a:bodyPr/>
        <a:lstStyle/>
        <a:p>
          <a:endParaRPr lang="en-US"/>
        </a:p>
      </dgm:t>
    </dgm:pt>
    <dgm:pt modelId="{143D27A8-8DF6-400C-9CB5-6A7393FB16C7}" type="sibTrans" cxnId="{8402C9D6-45FA-47E9-AA0F-C045EB20AC88}">
      <dgm:prSet/>
      <dgm:spPr/>
      <dgm:t>
        <a:bodyPr/>
        <a:lstStyle/>
        <a:p>
          <a:endParaRPr lang="en-US"/>
        </a:p>
      </dgm:t>
    </dgm:pt>
    <dgm:pt modelId="{3CA8FF95-E4C6-402E-8610-066C49DE59C9}">
      <dgm:prSet phldrT="[Text]" custT="1"/>
      <dgm:spPr>
        <a:solidFill>
          <a:schemeClr val="bg1">
            <a:alpha val="90000"/>
          </a:schemeClr>
        </a:solidFill>
        <a:ln w="6350">
          <a:solidFill>
            <a:schemeClr val="accent2"/>
          </a:solidFill>
        </a:ln>
      </dgm:spPr>
      <dgm:t>
        <a:bodyPr/>
        <a:lstStyle/>
        <a:p>
          <a:r>
            <a:rPr lang="en-US" sz="2000" dirty="0"/>
            <a:t>Accept and forgive ourselves when we suffer, fail, or feel inadequate</a:t>
          </a:r>
        </a:p>
      </dgm:t>
    </dgm:pt>
    <dgm:pt modelId="{681CAD99-1109-4398-B9F2-C1A63EBF0E35}" type="parTrans" cxnId="{6016C43E-C21F-48EF-81F3-E966A1A48E10}">
      <dgm:prSet/>
      <dgm:spPr/>
      <dgm:t>
        <a:bodyPr/>
        <a:lstStyle/>
        <a:p>
          <a:endParaRPr lang="en-US"/>
        </a:p>
      </dgm:t>
    </dgm:pt>
    <dgm:pt modelId="{25C9A388-6DA0-4031-8B94-128A93521D1C}" type="sibTrans" cxnId="{6016C43E-C21F-48EF-81F3-E966A1A48E10}">
      <dgm:prSet/>
      <dgm:spPr/>
      <dgm:t>
        <a:bodyPr/>
        <a:lstStyle/>
        <a:p>
          <a:endParaRPr lang="en-US"/>
        </a:p>
      </dgm:t>
    </dgm:pt>
    <dgm:pt modelId="{9C4333AD-840D-44CE-BDB3-9EFC687BF4C4}">
      <dgm:prSet phldrT="[Text]" custT="1"/>
      <dgm:spPr>
        <a:solidFill>
          <a:schemeClr val="bg1">
            <a:alpha val="90000"/>
          </a:schemeClr>
        </a:solidFill>
        <a:ln w="6350">
          <a:solidFill>
            <a:schemeClr val="accent2"/>
          </a:solidFill>
        </a:ln>
      </dgm:spPr>
      <dgm:t>
        <a:bodyPr/>
        <a:lstStyle/>
        <a:p>
          <a:r>
            <a:rPr lang="en-US" sz="2000" dirty="0"/>
            <a:t>Treat ourselves as we would treat our friends</a:t>
          </a:r>
        </a:p>
      </dgm:t>
    </dgm:pt>
    <dgm:pt modelId="{4DE5A015-C8FA-4CDB-A6AC-73F1A79878C6}" type="parTrans" cxnId="{D2AFE8DF-C17F-47EE-85E1-125D58F5BB3B}">
      <dgm:prSet/>
      <dgm:spPr/>
      <dgm:t>
        <a:bodyPr/>
        <a:lstStyle/>
        <a:p>
          <a:endParaRPr lang="en-US"/>
        </a:p>
      </dgm:t>
    </dgm:pt>
    <dgm:pt modelId="{69B7DD6A-8080-4C7E-927A-A538DF757B18}" type="sibTrans" cxnId="{D2AFE8DF-C17F-47EE-85E1-125D58F5BB3B}">
      <dgm:prSet/>
      <dgm:spPr/>
      <dgm:t>
        <a:bodyPr/>
        <a:lstStyle/>
        <a:p>
          <a:endParaRPr lang="en-US"/>
        </a:p>
      </dgm:t>
    </dgm:pt>
    <dgm:pt modelId="{56787F48-A6F4-45AA-A5BF-7BA740333850}" type="pres">
      <dgm:prSet presAssocID="{0DC59D95-BA93-4805-9E7F-EBE6126AD4E2}" presName="Name0" presStyleCnt="0">
        <dgm:presLayoutVars>
          <dgm:dir/>
          <dgm:animLvl val="lvl"/>
          <dgm:resizeHandles val="exact"/>
        </dgm:presLayoutVars>
      </dgm:prSet>
      <dgm:spPr/>
    </dgm:pt>
    <dgm:pt modelId="{CC915B05-7FF8-4509-94E5-DC3EDB6E5316}" type="pres">
      <dgm:prSet presAssocID="{B42F9210-2A5F-4F92-B6E4-A86D4A70F1A8}" presName="composite" presStyleCnt="0"/>
      <dgm:spPr/>
    </dgm:pt>
    <dgm:pt modelId="{8FB2853B-4929-455C-8584-A0F2DEB3225F}" type="pres">
      <dgm:prSet presAssocID="{B42F9210-2A5F-4F92-B6E4-A86D4A70F1A8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A0C126F6-7726-450D-B8D4-8B41DC4493B3}" type="pres">
      <dgm:prSet presAssocID="{B42F9210-2A5F-4F92-B6E4-A86D4A70F1A8}" presName="desTx" presStyleLbl="alignAccFollowNode1" presStyleIdx="0" presStyleCnt="3">
        <dgm:presLayoutVars>
          <dgm:bulletEnabled val="1"/>
        </dgm:presLayoutVars>
      </dgm:prSet>
      <dgm:spPr/>
    </dgm:pt>
    <dgm:pt modelId="{9695493E-D44F-486E-ABF9-2F334F545144}" type="pres">
      <dgm:prSet presAssocID="{8C342A3C-76C6-4E56-89B1-6EB65EF491ED}" presName="space" presStyleCnt="0"/>
      <dgm:spPr/>
    </dgm:pt>
    <dgm:pt modelId="{DF76E86C-B2C9-4652-8AC9-F68BC108E3E2}" type="pres">
      <dgm:prSet presAssocID="{6EE859AC-ECCA-4121-A20C-94E7614D8ECD}" presName="composite" presStyleCnt="0"/>
      <dgm:spPr/>
    </dgm:pt>
    <dgm:pt modelId="{21D9A4BA-1B68-4454-8E4A-07582C9E665E}" type="pres">
      <dgm:prSet presAssocID="{6EE859AC-ECCA-4121-A20C-94E7614D8ECD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E766195C-639B-4924-BAFB-6AD4011B0977}" type="pres">
      <dgm:prSet presAssocID="{6EE859AC-ECCA-4121-A20C-94E7614D8ECD}" presName="desTx" presStyleLbl="alignAccFollowNode1" presStyleIdx="1" presStyleCnt="3">
        <dgm:presLayoutVars>
          <dgm:bulletEnabled val="1"/>
        </dgm:presLayoutVars>
      </dgm:prSet>
      <dgm:spPr/>
    </dgm:pt>
    <dgm:pt modelId="{A22962E7-C1DB-4DA4-ADE3-4210E70EFCF7}" type="pres">
      <dgm:prSet presAssocID="{A9AF0E40-915D-4A5B-838E-43236325E4B6}" presName="space" presStyleCnt="0"/>
      <dgm:spPr/>
    </dgm:pt>
    <dgm:pt modelId="{7932068E-8ADC-4913-8890-332714B28E93}" type="pres">
      <dgm:prSet presAssocID="{7DF5A9D6-BD96-4128-9813-9A5207DAB2D1}" presName="composite" presStyleCnt="0"/>
      <dgm:spPr/>
    </dgm:pt>
    <dgm:pt modelId="{FC836656-2748-422D-9628-9B1832B63FF8}" type="pres">
      <dgm:prSet presAssocID="{7DF5A9D6-BD96-4128-9813-9A5207DAB2D1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3F2888D7-915E-4014-87CD-C56D802FC8ED}" type="pres">
      <dgm:prSet presAssocID="{7DF5A9D6-BD96-4128-9813-9A5207DAB2D1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8683A82C-8514-4386-8AC6-3DAF16F9DB8F}" type="presOf" srcId="{9C4333AD-840D-44CE-BDB3-9EFC687BF4C4}" destId="{3F2888D7-915E-4014-87CD-C56D802FC8ED}" srcOrd="0" destOrd="1" presId="urn:microsoft.com/office/officeart/2005/8/layout/hList1"/>
    <dgm:cxn modelId="{6016C43E-C21F-48EF-81F3-E966A1A48E10}" srcId="{7DF5A9D6-BD96-4128-9813-9A5207DAB2D1}" destId="{3CA8FF95-E4C6-402E-8610-066C49DE59C9}" srcOrd="0" destOrd="0" parTransId="{681CAD99-1109-4398-B9F2-C1A63EBF0E35}" sibTransId="{25C9A388-6DA0-4031-8B94-128A93521D1C}"/>
    <dgm:cxn modelId="{2A16E842-5B4B-496F-8869-77C98ECC5B24}" srcId="{0DC59D95-BA93-4805-9E7F-EBE6126AD4E2}" destId="{6EE859AC-ECCA-4121-A20C-94E7614D8ECD}" srcOrd="1" destOrd="0" parTransId="{2F5CDEBC-8517-4936-B58C-B786FC4D4B64}" sibTransId="{A9AF0E40-915D-4A5B-838E-43236325E4B6}"/>
    <dgm:cxn modelId="{1C8B7368-7859-4FAB-AF5D-0D0E53E38B59}" type="presOf" srcId="{B5AF9D93-567A-4F0D-A5DA-158A8ECCE60E}" destId="{A0C126F6-7726-450D-B8D4-8B41DC4493B3}" srcOrd="0" destOrd="1" presId="urn:microsoft.com/office/officeart/2005/8/layout/hList1"/>
    <dgm:cxn modelId="{E40A2976-CA29-4881-BFF8-69D5F0511CEE}" type="presOf" srcId="{3CA8FF95-E4C6-402E-8610-066C49DE59C9}" destId="{3F2888D7-915E-4014-87CD-C56D802FC8ED}" srcOrd="0" destOrd="0" presId="urn:microsoft.com/office/officeart/2005/8/layout/hList1"/>
    <dgm:cxn modelId="{F2D1F77F-96F2-4405-8529-114CB99E8871}" srcId="{0DC59D95-BA93-4805-9E7F-EBE6126AD4E2}" destId="{B42F9210-2A5F-4F92-B6E4-A86D4A70F1A8}" srcOrd="0" destOrd="0" parTransId="{3A2EEAD4-798E-44BB-BECF-1681CFBABA8F}" sibTransId="{8C342A3C-76C6-4E56-89B1-6EB65EF491ED}"/>
    <dgm:cxn modelId="{441D318A-BA67-4595-9D43-D89411E22F4B}" type="presOf" srcId="{176BD7E5-BE8B-472B-8935-CB1122DE619E}" destId="{E766195C-639B-4924-BAFB-6AD4011B0977}" srcOrd="0" destOrd="0" presId="urn:microsoft.com/office/officeart/2005/8/layout/hList1"/>
    <dgm:cxn modelId="{C97A5E91-1DE5-4692-9F39-5EF3A3FC29D8}" srcId="{6EE859AC-ECCA-4121-A20C-94E7614D8ECD}" destId="{176BD7E5-BE8B-472B-8935-CB1122DE619E}" srcOrd="0" destOrd="0" parTransId="{96DA7287-7556-4DFD-AAE4-F3B2E709ED43}" sibTransId="{B36E0698-BE8C-4390-9B2E-6EF86BCB47CD}"/>
    <dgm:cxn modelId="{A2737993-F7E7-41B9-95B1-EB2F2794AFE6}" type="presOf" srcId="{7DF5A9D6-BD96-4128-9813-9A5207DAB2D1}" destId="{FC836656-2748-422D-9628-9B1832B63FF8}" srcOrd="0" destOrd="0" presId="urn:microsoft.com/office/officeart/2005/8/layout/hList1"/>
    <dgm:cxn modelId="{0D1D8FA1-550A-4942-8E1C-E349C1FCE39A}" type="presOf" srcId="{5CD682CF-C650-4D85-B92C-F228CD5EF97B}" destId="{A0C126F6-7726-450D-B8D4-8B41DC4493B3}" srcOrd="0" destOrd="0" presId="urn:microsoft.com/office/officeart/2005/8/layout/hList1"/>
    <dgm:cxn modelId="{726972A6-3AAB-4CC8-BBD3-D9FE95EFE459}" srcId="{B42F9210-2A5F-4F92-B6E4-A86D4A70F1A8}" destId="{5CD682CF-C650-4D85-B92C-F228CD5EF97B}" srcOrd="0" destOrd="0" parTransId="{80BF1095-69C3-40C4-8CFB-D20CE308DF5C}" sibTransId="{9484EB66-C981-4EA3-9C90-A46342CBD2E5}"/>
    <dgm:cxn modelId="{3C1727AB-8ECC-4959-81E3-1AA5456DB83B}" type="presOf" srcId="{B42F9210-2A5F-4F92-B6E4-A86D4A70F1A8}" destId="{8FB2853B-4929-455C-8584-A0F2DEB3225F}" srcOrd="0" destOrd="0" presId="urn:microsoft.com/office/officeart/2005/8/layout/hList1"/>
    <dgm:cxn modelId="{5CCED0B3-76BC-4015-B292-9B862718AC89}" srcId="{B42F9210-2A5F-4F92-B6E4-A86D4A70F1A8}" destId="{B5AF9D93-567A-4F0D-A5DA-158A8ECCE60E}" srcOrd="1" destOrd="0" parTransId="{47AF07CB-3744-488F-BE39-B2CFA57C6627}" sibTransId="{EB7FFAC7-3BBB-4D8F-8744-51CC7B6982E0}"/>
    <dgm:cxn modelId="{1B7E17C5-9667-4C3E-A33D-B594D43F5FAB}" type="presOf" srcId="{6EE859AC-ECCA-4121-A20C-94E7614D8ECD}" destId="{21D9A4BA-1B68-4454-8E4A-07582C9E665E}" srcOrd="0" destOrd="0" presId="urn:microsoft.com/office/officeart/2005/8/layout/hList1"/>
    <dgm:cxn modelId="{55E46FD4-EDFE-41B9-B677-7A84E38E733C}" srcId="{6EE859AC-ECCA-4121-A20C-94E7614D8ECD}" destId="{035D08DE-F232-4358-8EF7-560680155BCE}" srcOrd="1" destOrd="0" parTransId="{DF683A93-057C-4946-8196-FEF740A7CDA6}" sibTransId="{D0DC018D-3A0D-4E51-9D7A-CBD8D22C0BFD}"/>
    <dgm:cxn modelId="{8402C9D6-45FA-47E9-AA0F-C045EB20AC88}" srcId="{0DC59D95-BA93-4805-9E7F-EBE6126AD4E2}" destId="{7DF5A9D6-BD96-4128-9813-9A5207DAB2D1}" srcOrd="2" destOrd="0" parTransId="{AB53C4AE-255A-43BF-8334-EF7BA3D10C9C}" sibTransId="{143D27A8-8DF6-400C-9CB5-6A7393FB16C7}"/>
    <dgm:cxn modelId="{E874CBDD-9FB6-416C-9B8B-2338A1693157}" type="presOf" srcId="{035D08DE-F232-4358-8EF7-560680155BCE}" destId="{E766195C-639B-4924-BAFB-6AD4011B0977}" srcOrd="0" destOrd="1" presId="urn:microsoft.com/office/officeart/2005/8/layout/hList1"/>
    <dgm:cxn modelId="{D2AFE8DF-C17F-47EE-85E1-125D58F5BB3B}" srcId="{7DF5A9D6-BD96-4128-9813-9A5207DAB2D1}" destId="{9C4333AD-840D-44CE-BDB3-9EFC687BF4C4}" srcOrd="1" destOrd="0" parTransId="{4DE5A015-C8FA-4CDB-A6AC-73F1A79878C6}" sibTransId="{69B7DD6A-8080-4C7E-927A-A538DF757B18}"/>
    <dgm:cxn modelId="{A4622FE3-7241-4254-A02A-0B8B5E6A270C}" type="presOf" srcId="{0DC59D95-BA93-4805-9E7F-EBE6126AD4E2}" destId="{56787F48-A6F4-45AA-A5BF-7BA740333850}" srcOrd="0" destOrd="0" presId="urn:microsoft.com/office/officeart/2005/8/layout/hList1"/>
    <dgm:cxn modelId="{5EC29ADD-0D38-4B9F-B1AA-EA08BF6045CC}" type="presParOf" srcId="{56787F48-A6F4-45AA-A5BF-7BA740333850}" destId="{CC915B05-7FF8-4509-94E5-DC3EDB6E5316}" srcOrd="0" destOrd="0" presId="urn:microsoft.com/office/officeart/2005/8/layout/hList1"/>
    <dgm:cxn modelId="{FB6A18E8-063A-4284-A3FB-E95F2E40C7B1}" type="presParOf" srcId="{CC915B05-7FF8-4509-94E5-DC3EDB6E5316}" destId="{8FB2853B-4929-455C-8584-A0F2DEB3225F}" srcOrd="0" destOrd="0" presId="urn:microsoft.com/office/officeart/2005/8/layout/hList1"/>
    <dgm:cxn modelId="{AD6372E7-820B-4D0F-91F7-B9D4E5B43510}" type="presParOf" srcId="{CC915B05-7FF8-4509-94E5-DC3EDB6E5316}" destId="{A0C126F6-7726-450D-B8D4-8B41DC4493B3}" srcOrd="1" destOrd="0" presId="urn:microsoft.com/office/officeart/2005/8/layout/hList1"/>
    <dgm:cxn modelId="{E41B0204-EDA3-418F-96C3-1513D1459648}" type="presParOf" srcId="{56787F48-A6F4-45AA-A5BF-7BA740333850}" destId="{9695493E-D44F-486E-ABF9-2F334F545144}" srcOrd="1" destOrd="0" presId="urn:microsoft.com/office/officeart/2005/8/layout/hList1"/>
    <dgm:cxn modelId="{2A093BF5-5421-4CE2-85D1-0D7BB48A9606}" type="presParOf" srcId="{56787F48-A6F4-45AA-A5BF-7BA740333850}" destId="{DF76E86C-B2C9-4652-8AC9-F68BC108E3E2}" srcOrd="2" destOrd="0" presId="urn:microsoft.com/office/officeart/2005/8/layout/hList1"/>
    <dgm:cxn modelId="{043D007F-1077-428D-A86F-DF49B23909FC}" type="presParOf" srcId="{DF76E86C-B2C9-4652-8AC9-F68BC108E3E2}" destId="{21D9A4BA-1B68-4454-8E4A-07582C9E665E}" srcOrd="0" destOrd="0" presId="urn:microsoft.com/office/officeart/2005/8/layout/hList1"/>
    <dgm:cxn modelId="{3FCD3A8E-48D9-4061-A905-05DE24B22509}" type="presParOf" srcId="{DF76E86C-B2C9-4652-8AC9-F68BC108E3E2}" destId="{E766195C-639B-4924-BAFB-6AD4011B0977}" srcOrd="1" destOrd="0" presId="urn:microsoft.com/office/officeart/2005/8/layout/hList1"/>
    <dgm:cxn modelId="{10B9E900-DF44-4906-A752-422981570C3F}" type="presParOf" srcId="{56787F48-A6F4-45AA-A5BF-7BA740333850}" destId="{A22962E7-C1DB-4DA4-ADE3-4210E70EFCF7}" srcOrd="3" destOrd="0" presId="urn:microsoft.com/office/officeart/2005/8/layout/hList1"/>
    <dgm:cxn modelId="{CA152D7A-F7C8-4148-BBD0-7933FAF5D4A0}" type="presParOf" srcId="{56787F48-A6F4-45AA-A5BF-7BA740333850}" destId="{7932068E-8ADC-4913-8890-332714B28E93}" srcOrd="4" destOrd="0" presId="urn:microsoft.com/office/officeart/2005/8/layout/hList1"/>
    <dgm:cxn modelId="{A574094F-23E9-4E34-A30E-209A21478FEF}" type="presParOf" srcId="{7932068E-8ADC-4913-8890-332714B28E93}" destId="{FC836656-2748-422D-9628-9B1832B63FF8}" srcOrd="0" destOrd="0" presId="urn:microsoft.com/office/officeart/2005/8/layout/hList1"/>
    <dgm:cxn modelId="{5534BB02-45D1-4749-9B38-784424236B06}" type="presParOf" srcId="{7932068E-8ADC-4913-8890-332714B28E93}" destId="{3F2888D7-915E-4014-87CD-C56D802FC8ED}" srcOrd="1" destOrd="0" presId="urn:microsoft.com/office/officeart/2005/8/layout/hList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DC59D95-BA93-4805-9E7F-EBE6126AD4E2}" type="doc">
      <dgm:prSet loTypeId="urn:microsoft.com/office/officeart/2005/8/layout/hList1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EE859AC-ECCA-4121-A20C-94E7614D8ECD}">
      <dgm:prSet phldrT="[Text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dirty="0"/>
            <a:t>Common Humanity vs. Isolation</a:t>
          </a:r>
        </a:p>
      </dgm:t>
    </dgm:pt>
    <dgm:pt modelId="{2F5CDEBC-8517-4936-B58C-B786FC4D4B64}" type="parTrans" cxnId="{2A16E842-5B4B-496F-8869-77C98ECC5B24}">
      <dgm:prSet/>
      <dgm:spPr/>
      <dgm:t>
        <a:bodyPr/>
        <a:lstStyle/>
        <a:p>
          <a:endParaRPr lang="en-US"/>
        </a:p>
      </dgm:t>
    </dgm:pt>
    <dgm:pt modelId="{A9AF0E40-915D-4A5B-838E-43236325E4B6}" type="sibTrans" cxnId="{2A16E842-5B4B-496F-8869-77C98ECC5B24}">
      <dgm:prSet/>
      <dgm:spPr/>
      <dgm:t>
        <a:bodyPr/>
        <a:lstStyle/>
        <a:p>
          <a:endParaRPr lang="en-US"/>
        </a:p>
      </dgm:t>
    </dgm:pt>
    <dgm:pt modelId="{176BD7E5-BE8B-472B-8935-CB1122DE619E}">
      <dgm:prSet phldrT="[Text]" custT="1"/>
      <dgm:spPr>
        <a:solidFill>
          <a:schemeClr val="bg1">
            <a:alpha val="90000"/>
          </a:schemeClr>
        </a:solidFill>
        <a:ln w="6350">
          <a:solidFill>
            <a:schemeClr val="bg1">
              <a:lumMod val="65000"/>
            </a:schemeClr>
          </a:solidFill>
        </a:ln>
      </dgm:spPr>
      <dgm:t>
        <a:bodyPr/>
        <a:lstStyle/>
        <a:p>
          <a:pPr algn="ctr">
            <a:buClr>
              <a:schemeClr val="bg1"/>
            </a:buClr>
            <a:buFontTx/>
            <a:buNone/>
          </a:pPr>
          <a:r>
            <a:rPr lang="en-US" sz="2000" b="1" dirty="0"/>
            <a:t>Taking &amp; Sending Meditation</a:t>
          </a:r>
        </a:p>
      </dgm:t>
    </dgm:pt>
    <dgm:pt modelId="{96DA7287-7556-4DFD-AAE4-F3B2E709ED43}" type="parTrans" cxnId="{C97A5E91-1DE5-4692-9F39-5EF3A3FC29D8}">
      <dgm:prSet/>
      <dgm:spPr/>
      <dgm:t>
        <a:bodyPr/>
        <a:lstStyle/>
        <a:p>
          <a:endParaRPr lang="en-US"/>
        </a:p>
      </dgm:t>
    </dgm:pt>
    <dgm:pt modelId="{B36E0698-BE8C-4390-9B2E-6EF86BCB47CD}" type="sibTrans" cxnId="{C97A5E91-1DE5-4692-9F39-5EF3A3FC29D8}">
      <dgm:prSet/>
      <dgm:spPr/>
      <dgm:t>
        <a:bodyPr/>
        <a:lstStyle/>
        <a:p>
          <a:endParaRPr lang="en-US"/>
        </a:p>
      </dgm:t>
    </dgm:pt>
    <dgm:pt modelId="{B42F9210-2A5F-4F92-B6E4-A86D4A70F1A8}">
      <dgm:prSet phldrT="[Text]"/>
      <dgm:spPr>
        <a:solidFill>
          <a:srgbClr val="005A84"/>
        </a:solidFill>
        <a:ln>
          <a:solidFill>
            <a:schemeClr val="accent4"/>
          </a:solidFill>
        </a:ln>
      </dgm:spPr>
      <dgm:t>
        <a:bodyPr/>
        <a:lstStyle/>
        <a:p>
          <a:r>
            <a:rPr lang="en-US" dirty="0"/>
            <a:t>Mindfulness vs. Over-identification</a:t>
          </a:r>
        </a:p>
      </dgm:t>
    </dgm:pt>
    <dgm:pt modelId="{3A2EEAD4-798E-44BB-BECF-1681CFBABA8F}" type="parTrans" cxnId="{F2D1F77F-96F2-4405-8529-114CB99E8871}">
      <dgm:prSet/>
      <dgm:spPr/>
      <dgm:t>
        <a:bodyPr/>
        <a:lstStyle/>
        <a:p>
          <a:endParaRPr lang="en-US"/>
        </a:p>
      </dgm:t>
    </dgm:pt>
    <dgm:pt modelId="{8C342A3C-76C6-4E56-89B1-6EB65EF491ED}" type="sibTrans" cxnId="{F2D1F77F-96F2-4405-8529-114CB99E8871}">
      <dgm:prSet/>
      <dgm:spPr/>
      <dgm:t>
        <a:bodyPr/>
        <a:lstStyle/>
        <a:p>
          <a:endParaRPr lang="en-US"/>
        </a:p>
      </dgm:t>
    </dgm:pt>
    <dgm:pt modelId="{5CD682CF-C650-4D85-B92C-F228CD5EF97B}">
      <dgm:prSet phldrT="[Text]" custT="1"/>
      <dgm:spPr>
        <a:solidFill>
          <a:srgbClr val="FFFFFF">
            <a:alpha val="90000"/>
          </a:srgbClr>
        </a:solidFill>
        <a:ln w="6350">
          <a:solidFill>
            <a:srgbClr val="005A84"/>
          </a:solidFill>
        </a:ln>
      </dgm:spPr>
      <dgm:t>
        <a:bodyPr/>
        <a:lstStyle/>
        <a:p>
          <a:pPr algn="ctr">
            <a:buClr>
              <a:schemeClr val="bg1"/>
            </a:buClr>
            <a:buFontTx/>
            <a:buNone/>
          </a:pPr>
          <a:r>
            <a:rPr lang="en-US" sz="2000" b="1" dirty="0"/>
            <a:t>Box Breathing</a:t>
          </a:r>
        </a:p>
      </dgm:t>
    </dgm:pt>
    <dgm:pt modelId="{80BF1095-69C3-40C4-8CFB-D20CE308DF5C}" type="parTrans" cxnId="{726972A6-3AAB-4CC8-BBD3-D9FE95EFE459}">
      <dgm:prSet/>
      <dgm:spPr/>
      <dgm:t>
        <a:bodyPr/>
        <a:lstStyle/>
        <a:p>
          <a:endParaRPr lang="en-US"/>
        </a:p>
      </dgm:t>
    </dgm:pt>
    <dgm:pt modelId="{9484EB66-C981-4EA3-9C90-A46342CBD2E5}" type="sibTrans" cxnId="{726972A6-3AAB-4CC8-BBD3-D9FE95EFE459}">
      <dgm:prSet/>
      <dgm:spPr/>
      <dgm:t>
        <a:bodyPr/>
        <a:lstStyle/>
        <a:p>
          <a:endParaRPr lang="en-US"/>
        </a:p>
      </dgm:t>
    </dgm:pt>
    <dgm:pt modelId="{B5AF9D93-567A-4F0D-A5DA-158A8ECCE60E}">
      <dgm:prSet phldrT="[Text]" custT="1"/>
      <dgm:spPr>
        <a:solidFill>
          <a:srgbClr val="FFFFFF">
            <a:alpha val="90000"/>
          </a:srgbClr>
        </a:solidFill>
        <a:ln w="6350">
          <a:solidFill>
            <a:srgbClr val="005A84"/>
          </a:solidFill>
        </a:ln>
      </dgm:spPr>
      <dgm:t>
        <a:bodyPr/>
        <a:lstStyle/>
        <a:p>
          <a:pPr algn="l"/>
          <a:r>
            <a:rPr lang="en-US" sz="2000" dirty="0"/>
            <a:t>Inhale</a:t>
          </a:r>
        </a:p>
      </dgm:t>
    </dgm:pt>
    <dgm:pt modelId="{47AF07CB-3744-488F-BE39-B2CFA57C6627}" type="parTrans" cxnId="{5CCED0B3-76BC-4015-B292-9B862718AC89}">
      <dgm:prSet/>
      <dgm:spPr/>
      <dgm:t>
        <a:bodyPr/>
        <a:lstStyle/>
        <a:p>
          <a:endParaRPr lang="en-US"/>
        </a:p>
      </dgm:t>
    </dgm:pt>
    <dgm:pt modelId="{EB7FFAC7-3BBB-4D8F-8744-51CC7B6982E0}" type="sibTrans" cxnId="{5CCED0B3-76BC-4015-B292-9B862718AC89}">
      <dgm:prSet/>
      <dgm:spPr/>
      <dgm:t>
        <a:bodyPr/>
        <a:lstStyle/>
        <a:p>
          <a:endParaRPr lang="en-US"/>
        </a:p>
      </dgm:t>
    </dgm:pt>
    <dgm:pt modelId="{7DF5A9D6-BD96-4128-9813-9A5207DAB2D1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2400" dirty="0"/>
            <a:t>Self-kindness vs. Self-judgment</a:t>
          </a:r>
        </a:p>
      </dgm:t>
    </dgm:pt>
    <dgm:pt modelId="{AB53C4AE-255A-43BF-8334-EF7BA3D10C9C}" type="parTrans" cxnId="{8402C9D6-45FA-47E9-AA0F-C045EB20AC88}">
      <dgm:prSet/>
      <dgm:spPr/>
      <dgm:t>
        <a:bodyPr/>
        <a:lstStyle/>
        <a:p>
          <a:endParaRPr lang="en-US"/>
        </a:p>
      </dgm:t>
    </dgm:pt>
    <dgm:pt modelId="{143D27A8-8DF6-400C-9CB5-6A7393FB16C7}" type="sibTrans" cxnId="{8402C9D6-45FA-47E9-AA0F-C045EB20AC88}">
      <dgm:prSet/>
      <dgm:spPr/>
      <dgm:t>
        <a:bodyPr/>
        <a:lstStyle/>
        <a:p>
          <a:endParaRPr lang="en-US"/>
        </a:p>
      </dgm:t>
    </dgm:pt>
    <dgm:pt modelId="{3CA8FF95-E4C6-402E-8610-066C49DE59C9}">
      <dgm:prSet phldrT="[Text]" custT="1"/>
      <dgm:spPr>
        <a:solidFill>
          <a:schemeClr val="bg1">
            <a:alpha val="90000"/>
          </a:schemeClr>
        </a:solidFill>
        <a:ln w="6350">
          <a:solidFill>
            <a:schemeClr val="accent2"/>
          </a:solidFill>
        </a:ln>
      </dgm:spPr>
      <dgm:t>
        <a:bodyPr/>
        <a:lstStyle/>
        <a:p>
          <a:pPr algn="ctr">
            <a:buNone/>
          </a:pPr>
          <a:r>
            <a:rPr lang="en-US" sz="2000" b="1" dirty="0"/>
            <a:t>Letter Writing</a:t>
          </a:r>
        </a:p>
      </dgm:t>
    </dgm:pt>
    <dgm:pt modelId="{681CAD99-1109-4398-B9F2-C1A63EBF0E35}" type="parTrans" cxnId="{6016C43E-C21F-48EF-81F3-E966A1A48E10}">
      <dgm:prSet/>
      <dgm:spPr/>
      <dgm:t>
        <a:bodyPr/>
        <a:lstStyle/>
        <a:p>
          <a:endParaRPr lang="en-US"/>
        </a:p>
      </dgm:t>
    </dgm:pt>
    <dgm:pt modelId="{25C9A388-6DA0-4031-8B94-128A93521D1C}" type="sibTrans" cxnId="{6016C43E-C21F-48EF-81F3-E966A1A48E10}">
      <dgm:prSet/>
      <dgm:spPr/>
      <dgm:t>
        <a:bodyPr/>
        <a:lstStyle/>
        <a:p>
          <a:endParaRPr lang="en-US"/>
        </a:p>
      </dgm:t>
    </dgm:pt>
    <dgm:pt modelId="{582A9C4E-1ACF-4E7A-BD2D-5F4505D4BFC0}">
      <dgm:prSet phldrT="[Text]" custT="1"/>
      <dgm:spPr>
        <a:solidFill>
          <a:srgbClr val="FFFFFF">
            <a:alpha val="90000"/>
          </a:srgbClr>
        </a:solidFill>
        <a:ln w="6350">
          <a:solidFill>
            <a:srgbClr val="005A84"/>
          </a:solidFill>
        </a:ln>
      </dgm:spPr>
      <dgm:t>
        <a:bodyPr/>
        <a:lstStyle/>
        <a:p>
          <a:pPr algn="l"/>
          <a:r>
            <a:rPr lang="en-US" sz="2000" dirty="0"/>
            <a:t>Hold</a:t>
          </a:r>
        </a:p>
      </dgm:t>
    </dgm:pt>
    <dgm:pt modelId="{196F604A-AA18-4780-9909-4819D7BAC15A}" type="parTrans" cxnId="{C288C895-AC0C-4E58-875F-04F62DFD0726}">
      <dgm:prSet/>
      <dgm:spPr/>
      <dgm:t>
        <a:bodyPr/>
        <a:lstStyle/>
        <a:p>
          <a:endParaRPr lang="en-US"/>
        </a:p>
      </dgm:t>
    </dgm:pt>
    <dgm:pt modelId="{176EA337-9A7A-4D57-8975-EED6D2171DF8}" type="sibTrans" cxnId="{C288C895-AC0C-4E58-875F-04F62DFD0726}">
      <dgm:prSet/>
      <dgm:spPr/>
      <dgm:t>
        <a:bodyPr/>
        <a:lstStyle/>
        <a:p>
          <a:endParaRPr lang="en-US"/>
        </a:p>
      </dgm:t>
    </dgm:pt>
    <dgm:pt modelId="{56BBD5B6-B892-446F-B9F0-B607AD8AD775}">
      <dgm:prSet phldrT="[Text]" custT="1"/>
      <dgm:spPr>
        <a:solidFill>
          <a:srgbClr val="FFFFFF">
            <a:alpha val="90000"/>
          </a:srgbClr>
        </a:solidFill>
        <a:ln w="6350">
          <a:solidFill>
            <a:srgbClr val="005A84"/>
          </a:solidFill>
        </a:ln>
      </dgm:spPr>
      <dgm:t>
        <a:bodyPr/>
        <a:lstStyle/>
        <a:p>
          <a:pPr algn="l"/>
          <a:r>
            <a:rPr lang="en-US" sz="2000" dirty="0"/>
            <a:t>Exhale</a:t>
          </a:r>
        </a:p>
      </dgm:t>
    </dgm:pt>
    <dgm:pt modelId="{2F1E119D-EAE8-46B7-892C-7A3A9596939F}" type="parTrans" cxnId="{07F86D58-37F4-49EF-8FEC-444E7E05861D}">
      <dgm:prSet/>
      <dgm:spPr/>
      <dgm:t>
        <a:bodyPr/>
        <a:lstStyle/>
        <a:p>
          <a:endParaRPr lang="en-US"/>
        </a:p>
      </dgm:t>
    </dgm:pt>
    <dgm:pt modelId="{0CB08F43-9D3B-4656-A0FD-7CC6A930C9D2}" type="sibTrans" cxnId="{07F86D58-37F4-49EF-8FEC-444E7E05861D}">
      <dgm:prSet/>
      <dgm:spPr/>
      <dgm:t>
        <a:bodyPr/>
        <a:lstStyle/>
        <a:p>
          <a:endParaRPr lang="en-US"/>
        </a:p>
      </dgm:t>
    </dgm:pt>
    <dgm:pt modelId="{BC9096A8-63AC-4E49-A4DB-54E4E1AEC9EF}">
      <dgm:prSet phldrT="[Text]" custT="1"/>
      <dgm:spPr>
        <a:solidFill>
          <a:srgbClr val="FFFFFF">
            <a:alpha val="90000"/>
          </a:srgbClr>
        </a:solidFill>
        <a:ln w="6350">
          <a:solidFill>
            <a:srgbClr val="005A84"/>
          </a:solidFill>
        </a:ln>
      </dgm:spPr>
      <dgm:t>
        <a:bodyPr/>
        <a:lstStyle/>
        <a:p>
          <a:pPr algn="l"/>
          <a:r>
            <a:rPr lang="en-US" sz="2000" dirty="0"/>
            <a:t>Hold</a:t>
          </a:r>
        </a:p>
      </dgm:t>
    </dgm:pt>
    <dgm:pt modelId="{C377C8B3-978C-4624-8CF1-C9012202F693}" type="parTrans" cxnId="{2C27A4EE-E811-4F1A-B7E5-E01A6B1D6CF6}">
      <dgm:prSet/>
      <dgm:spPr/>
      <dgm:t>
        <a:bodyPr/>
        <a:lstStyle/>
        <a:p>
          <a:endParaRPr lang="en-US"/>
        </a:p>
      </dgm:t>
    </dgm:pt>
    <dgm:pt modelId="{26B32A3C-461B-4AF9-8A6D-A42BF809CD89}" type="sibTrans" cxnId="{2C27A4EE-E811-4F1A-B7E5-E01A6B1D6CF6}">
      <dgm:prSet/>
      <dgm:spPr/>
      <dgm:t>
        <a:bodyPr/>
        <a:lstStyle/>
        <a:p>
          <a:endParaRPr lang="en-US"/>
        </a:p>
      </dgm:t>
    </dgm:pt>
    <dgm:pt modelId="{6DA3D325-2CE7-470C-8549-6328A6F6A643}">
      <dgm:prSet phldrT="[Text]" custT="1"/>
      <dgm:spPr>
        <a:solidFill>
          <a:srgbClr val="FFFFFF">
            <a:alpha val="90000"/>
          </a:srgbClr>
        </a:solidFill>
        <a:ln w="6350">
          <a:solidFill>
            <a:srgbClr val="005A84"/>
          </a:solidFill>
        </a:ln>
      </dgm:spPr>
      <dgm:t>
        <a:bodyPr/>
        <a:lstStyle/>
        <a:p>
          <a:pPr algn="l">
            <a:buClr>
              <a:schemeClr val="bg1"/>
            </a:buClr>
          </a:pPr>
          <a:r>
            <a:rPr lang="en-US" sz="2000" dirty="0"/>
            <a:t>4 seconds each:</a:t>
          </a:r>
        </a:p>
      </dgm:t>
    </dgm:pt>
    <dgm:pt modelId="{116E4FD7-9EE9-4F23-97D0-AAC791F401DC}" type="parTrans" cxnId="{5285B185-5CFE-4C03-94D6-479A3201BBCB}">
      <dgm:prSet/>
      <dgm:spPr/>
      <dgm:t>
        <a:bodyPr/>
        <a:lstStyle/>
        <a:p>
          <a:endParaRPr lang="en-US"/>
        </a:p>
      </dgm:t>
    </dgm:pt>
    <dgm:pt modelId="{4A4AADB5-2411-4C40-9D1C-A378BC3BE7B9}" type="sibTrans" cxnId="{5285B185-5CFE-4C03-94D6-479A3201BBCB}">
      <dgm:prSet/>
      <dgm:spPr/>
      <dgm:t>
        <a:bodyPr/>
        <a:lstStyle/>
        <a:p>
          <a:endParaRPr lang="en-US"/>
        </a:p>
      </dgm:t>
    </dgm:pt>
    <dgm:pt modelId="{674F8859-6E1D-404B-B026-55B2A8B0887E}">
      <dgm:prSet phldrT="[Text]" custT="1"/>
      <dgm:spPr>
        <a:solidFill>
          <a:schemeClr val="bg1">
            <a:alpha val="90000"/>
          </a:schemeClr>
        </a:solidFill>
        <a:ln w="6350">
          <a:solidFill>
            <a:schemeClr val="bg1">
              <a:lumMod val="65000"/>
            </a:schemeClr>
          </a:solidFill>
        </a:ln>
      </dgm:spPr>
      <dgm:t>
        <a:bodyPr/>
        <a:lstStyle/>
        <a:p>
          <a:pPr algn="l"/>
          <a:r>
            <a:rPr lang="en-US" sz="2000" dirty="0"/>
            <a:t>Breathe in the bad stuff</a:t>
          </a:r>
        </a:p>
      </dgm:t>
    </dgm:pt>
    <dgm:pt modelId="{FA697A6F-8874-485D-A5C4-12EA08DB3361}" type="parTrans" cxnId="{DE078508-DF7B-40F9-9848-3D9358101B15}">
      <dgm:prSet/>
      <dgm:spPr/>
      <dgm:t>
        <a:bodyPr/>
        <a:lstStyle/>
        <a:p>
          <a:endParaRPr lang="en-US"/>
        </a:p>
      </dgm:t>
    </dgm:pt>
    <dgm:pt modelId="{7C68C60C-C0F0-4913-AFF9-8D7432A7D46B}" type="sibTrans" cxnId="{DE078508-DF7B-40F9-9848-3D9358101B15}">
      <dgm:prSet/>
      <dgm:spPr/>
      <dgm:t>
        <a:bodyPr/>
        <a:lstStyle/>
        <a:p>
          <a:endParaRPr lang="en-US"/>
        </a:p>
      </dgm:t>
    </dgm:pt>
    <dgm:pt modelId="{64E84F27-88DD-48C7-8757-E69A3E11143E}">
      <dgm:prSet phldrT="[Text]" custT="1"/>
      <dgm:spPr>
        <a:solidFill>
          <a:schemeClr val="bg1">
            <a:alpha val="90000"/>
          </a:schemeClr>
        </a:solidFill>
        <a:ln w="6350">
          <a:solidFill>
            <a:schemeClr val="bg1">
              <a:lumMod val="65000"/>
            </a:schemeClr>
          </a:solidFill>
        </a:ln>
      </dgm:spPr>
      <dgm:t>
        <a:bodyPr/>
        <a:lstStyle/>
        <a:p>
          <a:pPr algn="l"/>
          <a:r>
            <a:rPr lang="en-US" sz="2000" dirty="0"/>
            <a:t>Breathe out the good stuff</a:t>
          </a:r>
        </a:p>
      </dgm:t>
    </dgm:pt>
    <dgm:pt modelId="{CB98E220-15F1-4965-8FE5-58E83AF1B4CD}" type="parTrans" cxnId="{41156B9A-E554-490B-B665-0A8DEDE72D63}">
      <dgm:prSet/>
      <dgm:spPr/>
      <dgm:t>
        <a:bodyPr/>
        <a:lstStyle/>
        <a:p>
          <a:endParaRPr lang="en-US"/>
        </a:p>
      </dgm:t>
    </dgm:pt>
    <dgm:pt modelId="{4DAA3C1C-BDEF-4099-8565-927F103194DA}" type="sibTrans" cxnId="{41156B9A-E554-490B-B665-0A8DEDE72D63}">
      <dgm:prSet/>
      <dgm:spPr/>
      <dgm:t>
        <a:bodyPr/>
        <a:lstStyle/>
        <a:p>
          <a:endParaRPr lang="en-US"/>
        </a:p>
      </dgm:t>
    </dgm:pt>
    <dgm:pt modelId="{FC0A1FA8-F5E5-48B1-AFAA-BBF2AB6EDC08}">
      <dgm:prSet phldrT="[Text]" custT="1"/>
      <dgm:spPr>
        <a:solidFill>
          <a:schemeClr val="bg1">
            <a:alpha val="90000"/>
          </a:schemeClr>
        </a:solidFill>
        <a:ln w="6350">
          <a:solidFill>
            <a:schemeClr val="bg1">
              <a:lumMod val="65000"/>
            </a:schemeClr>
          </a:solidFill>
        </a:ln>
      </dgm:spPr>
      <dgm:t>
        <a:bodyPr/>
        <a:lstStyle/>
        <a:p>
          <a:pPr algn="l"/>
          <a:r>
            <a:rPr lang="en-US" sz="2000" dirty="0"/>
            <a:t>Focus on self</a:t>
          </a:r>
        </a:p>
      </dgm:t>
    </dgm:pt>
    <dgm:pt modelId="{31197D22-2764-4089-982B-7C1D00B50721}" type="parTrans" cxnId="{3E9C8FCA-9BB2-4ACD-A955-3CA8D68D095D}">
      <dgm:prSet/>
      <dgm:spPr/>
      <dgm:t>
        <a:bodyPr/>
        <a:lstStyle/>
        <a:p>
          <a:endParaRPr lang="en-US"/>
        </a:p>
      </dgm:t>
    </dgm:pt>
    <dgm:pt modelId="{677BF3EF-088F-4F2A-B788-BCCE39FB13AC}" type="sibTrans" cxnId="{3E9C8FCA-9BB2-4ACD-A955-3CA8D68D095D}">
      <dgm:prSet/>
      <dgm:spPr/>
      <dgm:t>
        <a:bodyPr/>
        <a:lstStyle/>
        <a:p>
          <a:endParaRPr lang="en-US"/>
        </a:p>
      </dgm:t>
    </dgm:pt>
    <dgm:pt modelId="{5C1D2749-D448-47AE-A78C-2C1430507FED}">
      <dgm:prSet phldrT="[Text]" custT="1"/>
      <dgm:spPr>
        <a:solidFill>
          <a:schemeClr val="bg1">
            <a:alpha val="90000"/>
          </a:schemeClr>
        </a:solidFill>
        <a:ln w="6350">
          <a:solidFill>
            <a:schemeClr val="bg1">
              <a:lumMod val="65000"/>
            </a:schemeClr>
          </a:solidFill>
        </a:ln>
      </dgm:spPr>
      <dgm:t>
        <a:bodyPr/>
        <a:lstStyle/>
        <a:p>
          <a:pPr algn="l"/>
          <a:r>
            <a:rPr lang="en-US" sz="2000" dirty="0"/>
            <a:t>Expand to others</a:t>
          </a:r>
        </a:p>
      </dgm:t>
    </dgm:pt>
    <dgm:pt modelId="{2F60CD7F-D936-40B8-8ECA-4EFD3231C428}" type="parTrans" cxnId="{8266192F-B232-4F48-B4DC-FBDCAB6599AC}">
      <dgm:prSet/>
      <dgm:spPr/>
      <dgm:t>
        <a:bodyPr/>
        <a:lstStyle/>
        <a:p>
          <a:endParaRPr lang="en-US"/>
        </a:p>
      </dgm:t>
    </dgm:pt>
    <dgm:pt modelId="{B4303424-F50D-4CE2-BA52-EB262FCC919C}" type="sibTrans" cxnId="{8266192F-B232-4F48-B4DC-FBDCAB6599AC}">
      <dgm:prSet/>
      <dgm:spPr/>
      <dgm:t>
        <a:bodyPr/>
        <a:lstStyle/>
        <a:p>
          <a:endParaRPr lang="en-US"/>
        </a:p>
      </dgm:t>
    </dgm:pt>
    <dgm:pt modelId="{721610AE-FD24-4F19-B6E5-A5CAE33569C9}">
      <dgm:prSet phldrT="[Text]" custT="1"/>
      <dgm:spPr>
        <a:solidFill>
          <a:schemeClr val="bg1">
            <a:alpha val="90000"/>
          </a:schemeClr>
        </a:solidFill>
        <a:ln w="6350">
          <a:solidFill>
            <a:schemeClr val="accent2"/>
          </a:solidFill>
        </a:ln>
      </dgm:spPr>
      <dgm:t>
        <a:bodyPr/>
        <a:lstStyle/>
        <a:p>
          <a:pPr algn="l"/>
          <a:endParaRPr lang="en-US" sz="2000" dirty="0"/>
        </a:p>
      </dgm:t>
    </dgm:pt>
    <dgm:pt modelId="{72750D59-B285-49ED-8C62-C9B07E1AB3FE}" type="parTrans" cxnId="{C2C854FF-4CC7-45C8-A9F8-EDC43A7BF94E}">
      <dgm:prSet/>
      <dgm:spPr/>
      <dgm:t>
        <a:bodyPr/>
        <a:lstStyle/>
        <a:p>
          <a:endParaRPr lang="en-US"/>
        </a:p>
      </dgm:t>
    </dgm:pt>
    <dgm:pt modelId="{55BDDF06-D2FC-4DCF-B8A9-A364ED22E61E}" type="sibTrans" cxnId="{C2C854FF-4CC7-45C8-A9F8-EDC43A7BF94E}">
      <dgm:prSet/>
      <dgm:spPr/>
      <dgm:t>
        <a:bodyPr/>
        <a:lstStyle/>
        <a:p>
          <a:endParaRPr lang="en-US"/>
        </a:p>
      </dgm:t>
    </dgm:pt>
    <dgm:pt modelId="{974FD996-7C6C-46F2-87B9-609D1991047A}">
      <dgm:prSet phldrT="[Text]" custT="1"/>
      <dgm:spPr>
        <a:solidFill>
          <a:schemeClr val="bg1">
            <a:alpha val="90000"/>
          </a:schemeClr>
        </a:solidFill>
        <a:ln w="6350">
          <a:solidFill>
            <a:schemeClr val="accent2"/>
          </a:solidFill>
        </a:ln>
      </dgm:spPr>
      <dgm:t>
        <a:bodyPr/>
        <a:lstStyle/>
        <a:p>
          <a:pPr algn="l">
            <a:buNone/>
          </a:pPr>
          <a:r>
            <a:rPr lang="en-US" sz="2000" dirty="0"/>
            <a:t>Dear (Your Name),   This is your friend, Self-Compassion, and this is what I’d like you to know</a:t>
          </a:r>
          <a:endParaRPr lang="en-US" sz="2000" b="1" dirty="0"/>
        </a:p>
      </dgm:t>
    </dgm:pt>
    <dgm:pt modelId="{77D8DEFF-BE84-44CB-A180-00A7CC8F1ED4}" type="parTrans" cxnId="{6DE06479-C5BE-4128-90FC-13D4EDB30A5F}">
      <dgm:prSet/>
      <dgm:spPr/>
      <dgm:t>
        <a:bodyPr/>
        <a:lstStyle/>
        <a:p>
          <a:endParaRPr lang="en-US"/>
        </a:p>
      </dgm:t>
    </dgm:pt>
    <dgm:pt modelId="{3E4653DA-9D01-47BE-9895-2AC8414B2C73}" type="sibTrans" cxnId="{6DE06479-C5BE-4128-90FC-13D4EDB30A5F}">
      <dgm:prSet/>
      <dgm:spPr/>
      <dgm:t>
        <a:bodyPr/>
        <a:lstStyle/>
        <a:p>
          <a:endParaRPr lang="en-US"/>
        </a:p>
      </dgm:t>
    </dgm:pt>
    <dgm:pt modelId="{0E6918EF-C127-4869-963D-442D16A5FFAC}">
      <dgm:prSet phldrT="[Text]" custT="1"/>
      <dgm:spPr>
        <a:solidFill>
          <a:schemeClr val="bg1">
            <a:alpha val="90000"/>
          </a:schemeClr>
        </a:solidFill>
        <a:ln w="6350">
          <a:solidFill>
            <a:schemeClr val="accent2"/>
          </a:solidFill>
        </a:ln>
      </dgm:spPr>
      <dgm:t>
        <a:bodyPr/>
        <a:lstStyle/>
        <a:p>
          <a:pPr algn="l">
            <a:buNone/>
          </a:pPr>
          <a:endParaRPr lang="en-US" sz="1100" b="1" dirty="0"/>
        </a:p>
      </dgm:t>
    </dgm:pt>
    <dgm:pt modelId="{0936014F-CEF6-403D-9743-49056F09AE17}" type="parTrans" cxnId="{5C6F20AB-B242-4EEB-8B9A-3E5D717B3513}">
      <dgm:prSet/>
      <dgm:spPr/>
      <dgm:t>
        <a:bodyPr/>
        <a:lstStyle/>
        <a:p>
          <a:endParaRPr lang="en-US"/>
        </a:p>
      </dgm:t>
    </dgm:pt>
    <dgm:pt modelId="{BCF20E0B-F5FD-4126-B159-1915CC045518}" type="sibTrans" cxnId="{5C6F20AB-B242-4EEB-8B9A-3E5D717B3513}">
      <dgm:prSet/>
      <dgm:spPr/>
      <dgm:t>
        <a:bodyPr/>
        <a:lstStyle/>
        <a:p>
          <a:endParaRPr lang="en-US"/>
        </a:p>
      </dgm:t>
    </dgm:pt>
    <dgm:pt modelId="{56787F48-A6F4-45AA-A5BF-7BA740333850}" type="pres">
      <dgm:prSet presAssocID="{0DC59D95-BA93-4805-9E7F-EBE6126AD4E2}" presName="Name0" presStyleCnt="0">
        <dgm:presLayoutVars>
          <dgm:dir/>
          <dgm:animLvl val="lvl"/>
          <dgm:resizeHandles val="exact"/>
        </dgm:presLayoutVars>
      </dgm:prSet>
      <dgm:spPr/>
    </dgm:pt>
    <dgm:pt modelId="{CC915B05-7FF8-4509-94E5-DC3EDB6E5316}" type="pres">
      <dgm:prSet presAssocID="{B42F9210-2A5F-4F92-B6E4-A86D4A70F1A8}" presName="composite" presStyleCnt="0"/>
      <dgm:spPr/>
    </dgm:pt>
    <dgm:pt modelId="{8FB2853B-4929-455C-8584-A0F2DEB3225F}" type="pres">
      <dgm:prSet presAssocID="{B42F9210-2A5F-4F92-B6E4-A86D4A70F1A8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A0C126F6-7726-450D-B8D4-8B41DC4493B3}" type="pres">
      <dgm:prSet presAssocID="{B42F9210-2A5F-4F92-B6E4-A86D4A70F1A8}" presName="desTx" presStyleLbl="alignAccFollowNode1" presStyleIdx="0" presStyleCnt="3" custLinFactNeighborX="-8453" custLinFactNeighborY="-363">
        <dgm:presLayoutVars>
          <dgm:bulletEnabled val="1"/>
        </dgm:presLayoutVars>
      </dgm:prSet>
      <dgm:spPr/>
    </dgm:pt>
    <dgm:pt modelId="{9695493E-D44F-486E-ABF9-2F334F545144}" type="pres">
      <dgm:prSet presAssocID="{8C342A3C-76C6-4E56-89B1-6EB65EF491ED}" presName="space" presStyleCnt="0"/>
      <dgm:spPr/>
    </dgm:pt>
    <dgm:pt modelId="{DF76E86C-B2C9-4652-8AC9-F68BC108E3E2}" type="pres">
      <dgm:prSet presAssocID="{6EE859AC-ECCA-4121-A20C-94E7614D8ECD}" presName="composite" presStyleCnt="0"/>
      <dgm:spPr/>
    </dgm:pt>
    <dgm:pt modelId="{21D9A4BA-1B68-4454-8E4A-07582C9E665E}" type="pres">
      <dgm:prSet presAssocID="{6EE859AC-ECCA-4121-A20C-94E7614D8ECD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E766195C-639B-4924-BAFB-6AD4011B0977}" type="pres">
      <dgm:prSet presAssocID="{6EE859AC-ECCA-4121-A20C-94E7614D8ECD}" presName="desTx" presStyleLbl="alignAccFollowNode1" presStyleIdx="1" presStyleCnt="3">
        <dgm:presLayoutVars>
          <dgm:bulletEnabled val="1"/>
        </dgm:presLayoutVars>
      </dgm:prSet>
      <dgm:spPr/>
    </dgm:pt>
    <dgm:pt modelId="{A22962E7-C1DB-4DA4-ADE3-4210E70EFCF7}" type="pres">
      <dgm:prSet presAssocID="{A9AF0E40-915D-4A5B-838E-43236325E4B6}" presName="space" presStyleCnt="0"/>
      <dgm:spPr/>
    </dgm:pt>
    <dgm:pt modelId="{7932068E-8ADC-4913-8890-332714B28E93}" type="pres">
      <dgm:prSet presAssocID="{7DF5A9D6-BD96-4128-9813-9A5207DAB2D1}" presName="composite" presStyleCnt="0"/>
      <dgm:spPr/>
    </dgm:pt>
    <dgm:pt modelId="{FC836656-2748-422D-9628-9B1832B63FF8}" type="pres">
      <dgm:prSet presAssocID="{7DF5A9D6-BD96-4128-9813-9A5207DAB2D1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3F2888D7-915E-4014-87CD-C56D802FC8ED}" type="pres">
      <dgm:prSet presAssocID="{7DF5A9D6-BD96-4128-9813-9A5207DAB2D1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DE078508-DF7B-40F9-9848-3D9358101B15}" srcId="{176BD7E5-BE8B-472B-8935-CB1122DE619E}" destId="{674F8859-6E1D-404B-B026-55B2A8B0887E}" srcOrd="0" destOrd="0" parTransId="{FA697A6F-8874-485D-A5C4-12EA08DB3361}" sibTransId="{7C68C60C-C0F0-4913-AFF9-8D7432A7D46B}"/>
    <dgm:cxn modelId="{F13A550A-6088-4986-8DB8-6D2257081125}" type="presOf" srcId="{0E6918EF-C127-4869-963D-442D16A5FFAC}" destId="{3F2888D7-915E-4014-87CD-C56D802FC8ED}" srcOrd="0" destOrd="1" presId="urn:microsoft.com/office/officeart/2005/8/layout/hList1"/>
    <dgm:cxn modelId="{01A61928-0610-4988-A295-901B68ED99F3}" type="presOf" srcId="{5C1D2749-D448-47AE-A78C-2C1430507FED}" destId="{E766195C-639B-4924-BAFB-6AD4011B0977}" srcOrd="0" destOrd="4" presId="urn:microsoft.com/office/officeart/2005/8/layout/hList1"/>
    <dgm:cxn modelId="{8266192F-B232-4F48-B4DC-FBDCAB6599AC}" srcId="{176BD7E5-BE8B-472B-8935-CB1122DE619E}" destId="{5C1D2749-D448-47AE-A78C-2C1430507FED}" srcOrd="3" destOrd="0" parTransId="{2F60CD7F-D936-40B8-8ECA-4EFD3231C428}" sibTransId="{B4303424-F50D-4CE2-BA52-EB262FCC919C}"/>
    <dgm:cxn modelId="{63885D30-6A4C-4E6C-907F-5E6BE6B7AA3F}" type="presOf" srcId="{56BBD5B6-B892-446F-B9F0-B607AD8AD775}" destId="{A0C126F6-7726-450D-B8D4-8B41DC4493B3}" srcOrd="0" destOrd="4" presId="urn:microsoft.com/office/officeart/2005/8/layout/hList1"/>
    <dgm:cxn modelId="{6016C43E-C21F-48EF-81F3-E966A1A48E10}" srcId="{7DF5A9D6-BD96-4128-9813-9A5207DAB2D1}" destId="{3CA8FF95-E4C6-402E-8610-066C49DE59C9}" srcOrd="0" destOrd="0" parTransId="{681CAD99-1109-4398-B9F2-C1A63EBF0E35}" sibTransId="{25C9A388-6DA0-4031-8B94-128A93521D1C}"/>
    <dgm:cxn modelId="{D847E05D-C034-4DB7-9FF8-83734A7280F6}" type="presOf" srcId="{FC0A1FA8-F5E5-48B1-AFAA-BBF2AB6EDC08}" destId="{E766195C-639B-4924-BAFB-6AD4011B0977}" srcOrd="0" destOrd="3" presId="urn:microsoft.com/office/officeart/2005/8/layout/hList1"/>
    <dgm:cxn modelId="{2A16E842-5B4B-496F-8869-77C98ECC5B24}" srcId="{0DC59D95-BA93-4805-9E7F-EBE6126AD4E2}" destId="{6EE859AC-ECCA-4121-A20C-94E7614D8ECD}" srcOrd="1" destOrd="0" parTransId="{2F5CDEBC-8517-4936-B58C-B786FC4D4B64}" sibTransId="{A9AF0E40-915D-4A5B-838E-43236325E4B6}"/>
    <dgm:cxn modelId="{1C8B7368-7859-4FAB-AF5D-0D0E53E38B59}" type="presOf" srcId="{B5AF9D93-567A-4F0D-A5DA-158A8ECCE60E}" destId="{A0C126F6-7726-450D-B8D4-8B41DC4493B3}" srcOrd="0" destOrd="2" presId="urn:microsoft.com/office/officeart/2005/8/layout/hList1"/>
    <dgm:cxn modelId="{6D933E4C-3CDC-48E5-B92D-728C52331F99}" type="presOf" srcId="{721610AE-FD24-4F19-B6E5-A5CAE33569C9}" destId="{3F2888D7-915E-4014-87CD-C56D802FC8ED}" srcOrd="0" destOrd="3" presId="urn:microsoft.com/office/officeart/2005/8/layout/hList1"/>
    <dgm:cxn modelId="{E40A2976-CA29-4881-BFF8-69D5F0511CEE}" type="presOf" srcId="{3CA8FF95-E4C6-402E-8610-066C49DE59C9}" destId="{3F2888D7-915E-4014-87CD-C56D802FC8ED}" srcOrd="0" destOrd="0" presId="urn:microsoft.com/office/officeart/2005/8/layout/hList1"/>
    <dgm:cxn modelId="{07F86D58-37F4-49EF-8FEC-444E7E05861D}" srcId="{6DA3D325-2CE7-470C-8549-6328A6F6A643}" destId="{56BBD5B6-B892-446F-B9F0-B607AD8AD775}" srcOrd="2" destOrd="0" parTransId="{2F1E119D-EAE8-46B7-892C-7A3A9596939F}" sibTransId="{0CB08F43-9D3B-4656-A0FD-7CC6A930C9D2}"/>
    <dgm:cxn modelId="{6DE06479-C5BE-4128-90FC-13D4EDB30A5F}" srcId="{7DF5A9D6-BD96-4128-9813-9A5207DAB2D1}" destId="{974FD996-7C6C-46F2-87B9-609D1991047A}" srcOrd="2" destOrd="0" parTransId="{77D8DEFF-BE84-44CB-A180-00A7CC8F1ED4}" sibTransId="{3E4653DA-9D01-47BE-9895-2AC8414B2C73}"/>
    <dgm:cxn modelId="{F2D1F77F-96F2-4405-8529-114CB99E8871}" srcId="{0DC59D95-BA93-4805-9E7F-EBE6126AD4E2}" destId="{B42F9210-2A5F-4F92-B6E4-A86D4A70F1A8}" srcOrd="0" destOrd="0" parTransId="{3A2EEAD4-798E-44BB-BECF-1681CFBABA8F}" sibTransId="{8C342A3C-76C6-4E56-89B1-6EB65EF491ED}"/>
    <dgm:cxn modelId="{5285B185-5CFE-4C03-94D6-479A3201BBCB}" srcId="{B42F9210-2A5F-4F92-B6E4-A86D4A70F1A8}" destId="{6DA3D325-2CE7-470C-8549-6328A6F6A643}" srcOrd="1" destOrd="0" parTransId="{116E4FD7-9EE9-4F23-97D0-AAC791F401DC}" sibTransId="{4A4AADB5-2411-4C40-9D1C-A378BC3BE7B9}"/>
    <dgm:cxn modelId="{CE73D686-279C-4F7D-B1BC-3BF53500DE1F}" type="presOf" srcId="{BC9096A8-63AC-4E49-A4DB-54E4E1AEC9EF}" destId="{A0C126F6-7726-450D-B8D4-8B41DC4493B3}" srcOrd="0" destOrd="5" presId="urn:microsoft.com/office/officeart/2005/8/layout/hList1"/>
    <dgm:cxn modelId="{441D318A-BA67-4595-9D43-D89411E22F4B}" type="presOf" srcId="{176BD7E5-BE8B-472B-8935-CB1122DE619E}" destId="{E766195C-639B-4924-BAFB-6AD4011B0977}" srcOrd="0" destOrd="0" presId="urn:microsoft.com/office/officeart/2005/8/layout/hList1"/>
    <dgm:cxn modelId="{C97A5E91-1DE5-4692-9F39-5EF3A3FC29D8}" srcId="{6EE859AC-ECCA-4121-A20C-94E7614D8ECD}" destId="{176BD7E5-BE8B-472B-8935-CB1122DE619E}" srcOrd="0" destOrd="0" parTransId="{96DA7287-7556-4DFD-AAE4-F3B2E709ED43}" sibTransId="{B36E0698-BE8C-4390-9B2E-6EF86BCB47CD}"/>
    <dgm:cxn modelId="{A2737993-F7E7-41B9-95B1-EB2F2794AFE6}" type="presOf" srcId="{7DF5A9D6-BD96-4128-9813-9A5207DAB2D1}" destId="{FC836656-2748-422D-9628-9B1832B63FF8}" srcOrd="0" destOrd="0" presId="urn:microsoft.com/office/officeart/2005/8/layout/hList1"/>
    <dgm:cxn modelId="{C288C895-AC0C-4E58-875F-04F62DFD0726}" srcId="{6DA3D325-2CE7-470C-8549-6328A6F6A643}" destId="{582A9C4E-1ACF-4E7A-BD2D-5F4505D4BFC0}" srcOrd="1" destOrd="0" parTransId="{196F604A-AA18-4780-9909-4819D7BAC15A}" sibTransId="{176EA337-9A7A-4D57-8975-EED6D2171DF8}"/>
    <dgm:cxn modelId="{41156B9A-E554-490B-B665-0A8DEDE72D63}" srcId="{176BD7E5-BE8B-472B-8935-CB1122DE619E}" destId="{64E84F27-88DD-48C7-8757-E69A3E11143E}" srcOrd="1" destOrd="0" parTransId="{CB98E220-15F1-4965-8FE5-58E83AF1B4CD}" sibTransId="{4DAA3C1C-BDEF-4099-8565-927F103194DA}"/>
    <dgm:cxn modelId="{5DE6DE9D-EC0D-480F-84AB-60546D9B0073}" type="presOf" srcId="{974FD996-7C6C-46F2-87B9-609D1991047A}" destId="{3F2888D7-915E-4014-87CD-C56D802FC8ED}" srcOrd="0" destOrd="2" presId="urn:microsoft.com/office/officeart/2005/8/layout/hList1"/>
    <dgm:cxn modelId="{0D1D8FA1-550A-4942-8E1C-E349C1FCE39A}" type="presOf" srcId="{5CD682CF-C650-4D85-B92C-F228CD5EF97B}" destId="{A0C126F6-7726-450D-B8D4-8B41DC4493B3}" srcOrd="0" destOrd="0" presId="urn:microsoft.com/office/officeart/2005/8/layout/hList1"/>
    <dgm:cxn modelId="{3B9271A6-93BB-44B8-8E00-A4FC606CB6B3}" type="presOf" srcId="{64E84F27-88DD-48C7-8757-E69A3E11143E}" destId="{E766195C-639B-4924-BAFB-6AD4011B0977}" srcOrd="0" destOrd="2" presId="urn:microsoft.com/office/officeart/2005/8/layout/hList1"/>
    <dgm:cxn modelId="{726972A6-3AAB-4CC8-BBD3-D9FE95EFE459}" srcId="{B42F9210-2A5F-4F92-B6E4-A86D4A70F1A8}" destId="{5CD682CF-C650-4D85-B92C-F228CD5EF97B}" srcOrd="0" destOrd="0" parTransId="{80BF1095-69C3-40C4-8CFB-D20CE308DF5C}" sibTransId="{9484EB66-C981-4EA3-9C90-A46342CBD2E5}"/>
    <dgm:cxn modelId="{5C6F20AB-B242-4EEB-8B9A-3E5D717B3513}" srcId="{7DF5A9D6-BD96-4128-9813-9A5207DAB2D1}" destId="{0E6918EF-C127-4869-963D-442D16A5FFAC}" srcOrd="1" destOrd="0" parTransId="{0936014F-CEF6-403D-9743-49056F09AE17}" sibTransId="{BCF20E0B-F5FD-4126-B159-1915CC045518}"/>
    <dgm:cxn modelId="{3C1727AB-8ECC-4959-81E3-1AA5456DB83B}" type="presOf" srcId="{B42F9210-2A5F-4F92-B6E4-A86D4A70F1A8}" destId="{8FB2853B-4929-455C-8584-A0F2DEB3225F}" srcOrd="0" destOrd="0" presId="urn:microsoft.com/office/officeart/2005/8/layout/hList1"/>
    <dgm:cxn modelId="{5CCED0B3-76BC-4015-B292-9B862718AC89}" srcId="{6DA3D325-2CE7-470C-8549-6328A6F6A643}" destId="{B5AF9D93-567A-4F0D-A5DA-158A8ECCE60E}" srcOrd="0" destOrd="0" parTransId="{47AF07CB-3744-488F-BE39-B2CFA57C6627}" sibTransId="{EB7FFAC7-3BBB-4D8F-8744-51CC7B6982E0}"/>
    <dgm:cxn modelId="{1B7E17C5-9667-4C3E-A33D-B594D43F5FAB}" type="presOf" srcId="{6EE859AC-ECCA-4121-A20C-94E7614D8ECD}" destId="{21D9A4BA-1B68-4454-8E4A-07582C9E665E}" srcOrd="0" destOrd="0" presId="urn:microsoft.com/office/officeart/2005/8/layout/hList1"/>
    <dgm:cxn modelId="{20F198C7-198F-48C3-B3B2-A87E51DBA4EB}" type="presOf" srcId="{6DA3D325-2CE7-470C-8549-6328A6F6A643}" destId="{A0C126F6-7726-450D-B8D4-8B41DC4493B3}" srcOrd="0" destOrd="1" presId="urn:microsoft.com/office/officeart/2005/8/layout/hList1"/>
    <dgm:cxn modelId="{8D46D3C8-C57A-4EA7-B1A7-C581848EAC7D}" type="presOf" srcId="{582A9C4E-1ACF-4E7A-BD2D-5F4505D4BFC0}" destId="{A0C126F6-7726-450D-B8D4-8B41DC4493B3}" srcOrd="0" destOrd="3" presId="urn:microsoft.com/office/officeart/2005/8/layout/hList1"/>
    <dgm:cxn modelId="{3E9C8FCA-9BB2-4ACD-A955-3CA8D68D095D}" srcId="{176BD7E5-BE8B-472B-8935-CB1122DE619E}" destId="{FC0A1FA8-F5E5-48B1-AFAA-BBF2AB6EDC08}" srcOrd="2" destOrd="0" parTransId="{31197D22-2764-4089-982B-7C1D00B50721}" sibTransId="{677BF3EF-088F-4F2A-B788-BCCE39FB13AC}"/>
    <dgm:cxn modelId="{8402C9D6-45FA-47E9-AA0F-C045EB20AC88}" srcId="{0DC59D95-BA93-4805-9E7F-EBE6126AD4E2}" destId="{7DF5A9D6-BD96-4128-9813-9A5207DAB2D1}" srcOrd="2" destOrd="0" parTransId="{AB53C4AE-255A-43BF-8334-EF7BA3D10C9C}" sibTransId="{143D27A8-8DF6-400C-9CB5-6A7393FB16C7}"/>
    <dgm:cxn modelId="{A4622FE3-7241-4254-A02A-0B8B5E6A270C}" type="presOf" srcId="{0DC59D95-BA93-4805-9E7F-EBE6126AD4E2}" destId="{56787F48-A6F4-45AA-A5BF-7BA740333850}" srcOrd="0" destOrd="0" presId="urn:microsoft.com/office/officeart/2005/8/layout/hList1"/>
    <dgm:cxn modelId="{2C27A4EE-E811-4F1A-B7E5-E01A6B1D6CF6}" srcId="{6DA3D325-2CE7-470C-8549-6328A6F6A643}" destId="{BC9096A8-63AC-4E49-A4DB-54E4E1AEC9EF}" srcOrd="3" destOrd="0" parTransId="{C377C8B3-978C-4624-8CF1-C9012202F693}" sibTransId="{26B32A3C-461B-4AF9-8A6D-A42BF809CD89}"/>
    <dgm:cxn modelId="{67A147FD-DFE0-4C7C-87E8-53C532D521E9}" type="presOf" srcId="{674F8859-6E1D-404B-B026-55B2A8B0887E}" destId="{E766195C-639B-4924-BAFB-6AD4011B0977}" srcOrd="0" destOrd="1" presId="urn:microsoft.com/office/officeart/2005/8/layout/hList1"/>
    <dgm:cxn modelId="{C2C854FF-4CC7-45C8-A9F8-EDC43A7BF94E}" srcId="{7DF5A9D6-BD96-4128-9813-9A5207DAB2D1}" destId="{721610AE-FD24-4F19-B6E5-A5CAE33569C9}" srcOrd="3" destOrd="0" parTransId="{72750D59-B285-49ED-8C62-C9B07E1AB3FE}" sibTransId="{55BDDF06-D2FC-4DCF-B8A9-A364ED22E61E}"/>
    <dgm:cxn modelId="{5EC29ADD-0D38-4B9F-B1AA-EA08BF6045CC}" type="presParOf" srcId="{56787F48-A6F4-45AA-A5BF-7BA740333850}" destId="{CC915B05-7FF8-4509-94E5-DC3EDB6E5316}" srcOrd="0" destOrd="0" presId="urn:microsoft.com/office/officeart/2005/8/layout/hList1"/>
    <dgm:cxn modelId="{FB6A18E8-063A-4284-A3FB-E95F2E40C7B1}" type="presParOf" srcId="{CC915B05-7FF8-4509-94E5-DC3EDB6E5316}" destId="{8FB2853B-4929-455C-8584-A0F2DEB3225F}" srcOrd="0" destOrd="0" presId="urn:microsoft.com/office/officeart/2005/8/layout/hList1"/>
    <dgm:cxn modelId="{AD6372E7-820B-4D0F-91F7-B9D4E5B43510}" type="presParOf" srcId="{CC915B05-7FF8-4509-94E5-DC3EDB6E5316}" destId="{A0C126F6-7726-450D-B8D4-8B41DC4493B3}" srcOrd="1" destOrd="0" presId="urn:microsoft.com/office/officeart/2005/8/layout/hList1"/>
    <dgm:cxn modelId="{E41B0204-EDA3-418F-96C3-1513D1459648}" type="presParOf" srcId="{56787F48-A6F4-45AA-A5BF-7BA740333850}" destId="{9695493E-D44F-486E-ABF9-2F334F545144}" srcOrd="1" destOrd="0" presId="urn:microsoft.com/office/officeart/2005/8/layout/hList1"/>
    <dgm:cxn modelId="{2A093BF5-5421-4CE2-85D1-0D7BB48A9606}" type="presParOf" srcId="{56787F48-A6F4-45AA-A5BF-7BA740333850}" destId="{DF76E86C-B2C9-4652-8AC9-F68BC108E3E2}" srcOrd="2" destOrd="0" presId="urn:microsoft.com/office/officeart/2005/8/layout/hList1"/>
    <dgm:cxn modelId="{043D007F-1077-428D-A86F-DF49B23909FC}" type="presParOf" srcId="{DF76E86C-B2C9-4652-8AC9-F68BC108E3E2}" destId="{21D9A4BA-1B68-4454-8E4A-07582C9E665E}" srcOrd="0" destOrd="0" presId="urn:microsoft.com/office/officeart/2005/8/layout/hList1"/>
    <dgm:cxn modelId="{3FCD3A8E-48D9-4061-A905-05DE24B22509}" type="presParOf" srcId="{DF76E86C-B2C9-4652-8AC9-F68BC108E3E2}" destId="{E766195C-639B-4924-BAFB-6AD4011B0977}" srcOrd="1" destOrd="0" presId="urn:microsoft.com/office/officeart/2005/8/layout/hList1"/>
    <dgm:cxn modelId="{10B9E900-DF44-4906-A752-422981570C3F}" type="presParOf" srcId="{56787F48-A6F4-45AA-A5BF-7BA740333850}" destId="{A22962E7-C1DB-4DA4-ADE3-4210E70EFCF7}" srcOrd="3" destOrd="0" presId="urn:microsoft.com/office/officeart/2005/8/layout/hList1"/>
    <dgm:cxn modelId="{CA152D7A-F7C8-4148-BBD0-7933FAF5D4A0}" type="presParOf" srcId="{56787F48-A6F4-45AA-A5BF-7BA740333850}" destId="{7932068E-8ADC-4913-8890-332714B28E93}" srcOrd="4" destOrd="0" presId="urn:microsoft.com/office/officeart/2005/8/layout/hList1"/>
    <dgm:cxn modelId="{A574094F-23E9-4E34-A30E-209A21478FEF}" type="presParOf" srcId="{7932068E-8ADC-4913-8890-332714B28E93}" destId="{FC836656-2748-422D-9628-9B1832B63FF8}" srcOrd="0" destOrd="0" presId="urn:microsoft.com/office/officeart/2005/8/layout/hList1"/>
    <dgm:cxn modelId="{5534BB02-45D1-4749-9B38-784424236B06}" type="presParOf" srcId="{7932068E-8ADC-4913-8890-332714B28E93}" destId="{3F2888D7-915E-4014-87CD-C56D802FC8ED}" srcOrd="1" destOrd="0" presId="urn:microsoft.com/office/officeart/2005/8/layout/hList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41573B7-6C9C-4A55-9F84-572E55A46C31}" type="doc">
      <dgm:prSet loTypeId="urn:microsoft.com/office/officeart/2005/8/layout/vList6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9BAEED9-8BBC-4E3D-AB4B-5F47AC0C70CD}">
      <dgm:prSet phldrT="[Text]" custT="1"/>
      <dgm:spPr/>
      <dgm:t>
        <a:bodyPr/>
        <a:lstStyle/>
        <a:p>
          <a:r>
            <a:rPr lang="en-US" sz="2900" dirty="0"/>
            <a:t>Step 1</a:t>
          </a:r>
        </a:p>
      </dgm:t>
    </dgm:pt>
    <dgm:pt modelId="{245AF999-18E1-4137-B329-D32BA9DE7886}" type="parTrans" cxnId="{A32CD14F-0806-4C80-AD1E-EBC01017BBDF}">
      <dgm:prSet/>
      <dgm:spPr/>
      <dgm:t>
        <a:bodyPr/>
        <a:lstStyle/>
        <a:p>
          <a:endParaRPr lang="en-US" sz="2900"/>
        </a:p>
      </dgm:t>
    </dgm:pt>
    <dgm:pt modelId="{19D2BA71-651D-4AF7-B925-BF2005952A03}" type="sibTrans" cxnId="{A32CD14F-0806-4C80-AD1E-EBC01017BBDF}">
      <dgm:prSet/>
      <dgm:spPr/>
      <dgm:t>
        <a:bodyPr/>
        <a:lstStyle/>
        <a:p>
          <a:endParaRPr lang="en-US" sz="2900"/>
        </a:p>
      </dgm:t>
    </dgm:pt>
    <dgm:pt modelId="{325BA99D-F581-46C4-8B79-62535319D106}">
      <dgm:prSet phldrT="[Text]" custT="1"/>
      <dgm:spPr/>
      <dgm:t>
        <a:bodyPr/>
        <a:lstStyle/>
        <a:p>
          <a:r>
            <a:rPr lang="en-US" sz="2900" dirty="0"/>
            <a:t>Step 2</a:t>
          </a:r>
        </a:p>
      </dgm:t>
    </dgm:pt>
    <dgm:pt modelId="{8E4DF8C3-63C0-4260-8A1E-989E4C18C25F}" type="parTrans" cxnId="{9661160B-DCD8-4C84-8D74-3494D51D1EF3}">
      <dgm:prSet/>
      <dgm:spPr/>
      <dgm:t>
        <a:bodyPr/>
        <a:lstStyle/>
        <a:p>
          <a:endParaRPr lang="en-US" sz="2900"/>
        </a:p>
      </dgm:t>
    </dgm:pt>
    <dgm:pt modelId="{AFD7DDCA-E564-4EE0-B12D-FBEDB58F909E}" type="sibTrans" cxnId="{9661160B-DCD8-4C84-8D74-3494D51D1EF3}">
      <dgm:prSet/>
      <dgm:spPr/>
      <dgm:t>
        <a:bodyPr/>
        <a:lstStyle/>
        <a:p>
          <a:endParaRPr lang="en-US" sz="2900"/>
        </a:p>
      </dgm:t>
    </dgm:pt>
    <dgm:pt modelId="{73A9F66D-5013-4104-BD58-A7E1F1D145F4}">
      <dgm:prSet phldrT="[Text]" custT="1"/>
      <dgm:spPr/>
      <dgm:t>
        <a:bodyPr/>
        <a:lstStyle/>
        <a:p>
          <a:r>
            <a:rPr lang="en-US" sz="2400" dirty="0"/>
            <a:t>Chart along a continuum</a:t>
          </a:r>
        </a:p>
      </dgm:t>
    </dgm:pt>
    <dgm:pt modelId="{4DB5BB5E-EB63-431B-9C1D-31F3002370E1}" type="parTrans" cxnId="{0B97CD83-97C0-4755-9314-EBD08A965973}">
      <dgm:prSet/>
      <dgm:spPr/>
      <dgm:t>
        <a:bodyPr/>
        <a:lstStyle/>
        <a:p>
          <a:endParaRPr lang="en-US" sz="2900"/>
        </a:p>
      </dgm:t>
    </dgm:pt>
    <dgm:pt modelId="{58FE9E34-9687-464D-BFE7-37BF7FFF6FED}" type="sibTrans" cxnId="{0B97CD83-97C0-4755-9314-EBD08A965973}">
      <dgm:prSet/>
      <dgm:spPr/>
      <dgm:t>
        <a:bodyPr/>
        <a:lstStyle/>
        <a:p>
          <a:endParaRPr lang="en-US" sz="2900"/>
        </a:p>
      </dgm:t>
    </dgm:pt>
    <dgm:pt modelId="{27B78D4F-A36C-403D-BBB3-87E4289BD55A}">
      <dgm:prSet phldrT="[Text]" custT="1"/>
      <dgm:spPr/>
      <dgm:t>
        <a:bodyPr/>
        <a:lstStyle/>
        <a:p>
          <a:r>
            <a:rPr lang="en-US" sz="2900" dirty="0"/>
            <a:t>Step 3</a:t>
          </a:r>
        </a:p>
      </dgm:t>
    </dgm:pt>
    <dgm:pt modelId="{0734F3E0-4007-4722-9AD8-B3D5BECFAEA6}" type="parTrans" cxnId="{8B9C3355-16A6-4C9F-B97C-42BC6EDA8354}">
      <dgm:prSet/>
      <dgm:spPr/>
      <dgm:t>
        <a:bodyPr/>
        <a:lstStyle/>
        <a:p>
          <a:endParaRPr lang="en-US" sz="2900"/>
        </a:p>
      </dgm:t>
    </dgm:pt>
    <dgm:pt modelId="{4F7567DB-8EB3-4535-96CB-CEC96B3D17D6}" type="sibTrans" cxnId="{8B9C3355-16A6-4C9F-B97C-42BC6EDA8354}">
      <dgm:prSet/>
      <dgm:spPr/>
      <dgm:t>
        <a:bodyPr/>
        <a:lstStyle/>
        <a:p>
          <a:endParaRPr lang="en-US" sz="2900"/>
        </a:p>
      </dgm:t>
    </dgm:pt>
    <dgm:pt modelId="{BFD44A66-2A38-4D20-B5BD-83E93B31737D}">
      <dgm:prSet phldrT="[Text]" custT="1"/>
      <dgm:spPr/>
      <dgm:t>
        <a:bodyPr/>
        <a:lstStyle/>
        <a:p>
          <a:r>
            <a:rPr lang="en-US" sz="2900" dirty="0"/>
            <a:t>Step 4</a:t>
          </a:r>
        </a:p>
      </dgm:t>
    </dgm:pt>
    <dgm:pt modelId="{ACEB8F07-BE4A-4273-81CD-78555ACCCE7C}" type="parTrans" cxnId="{BE4CB6FA-3D8B-4DC0-86C3-15921399CD02}">
      <dgm:prSet/>
      <dgm:spPr/>
      <dgm:t>
        <a:bodyPr/>
        <a:lstStyle/>
        <a:p>
          <a:endParaRPr lang="en-US" sz="2900"/>
        </a:p>
      </dgm:t>
    </dgm:pt>
    <dgm:pt modelId="{6722C4CF-E241-4117-9060-E004AB00AE60}" type="sibTrans" cxnId="{BE4CB6FA-3D8B-4DC0-86C3-15921399CD02}">
      <dgm:prSet/>
      <dgm:spPr/>
      <dgm:t>
        <a:bodyPr/>
        <a:lstStyle/>
        <a:p>
          <a:endParaRPr lang="en-US" sz="2900"/>
        </a:p>
      </dgm:t>
    </dgm:pt>
    <dgm:pt modelId="{C915A3E5-763E-4D88-B498-F93BF2024F9C}">
      <dgm:prSet phldrT="[Text]" custT="1"/>
      <dgm:spPr/>
      <dgm:t>
        <a:bodyPr/>
        <a:lstStyle/>
        <a:p>
          <a:r>
            <a:rPr lang="en-US" sz="2400" dirty="0"/>
            <a:t>Write down action steps</a:t>
          </a:r>
        </a:p>
      </dgm:t>
    </dgm:pt>
    <dgm:pt modelId="{C5687F4A-5F43-4812-9590-B366D785D181}" type="parTrans" cxnId="{48B4E900-E74B-4FA1-B9AE-C57188B02364}">
      <dgm:prSet/>
      <dgm:spPr/>
      <dgm:t>
        <a:bodyPr/>
        <a:lstStyle/>
        <a:p>
          <a:endParaRPr lang="en-US" sz="2900"/>
        </a:p>
      </dgm:t>
    </dgm:pt>
    <dgm:pt modelId="{DA6F2220-2C8A-446F-81B7-69A51823B7A1}" type="sibTrans" cxnId="{48B4E900-E74B-4FA1-B9AE-C57188B02364}">
      <dgm:prSet/>
      <dgm:spPr/>
      <dgm:t>
        <a:bodyPr/>
        <a:lstStyle/>
        <a:p>
          <a:endParaRPr lang="en-US" sz="2900"/>
        </a:p>
      </dgm:t>
    </dgm:pt>
    <dgm:pt modelId="{3B3D62D8-7709-4F8C-9F33-D8ECE1E1EC86}">
      <dgm:prSet phldrT="[Text]" custT="1"/>
      <dgm:spPr/>
      <dgm:t>
        <a:bodyPr/>
        <a:lstStyle/>
        <a:p>
          <a:r>
            <a:rPr lang="en-US" sz="2400" b="0" dirty="0"/>
            <a:t>Identify a goal</a:t>
          </a:r>
        </a:p>
      </dgm:t>
    </dgm:pt>
    <dgm:pt modelId="{54B32FE8-C732-4C70-8FB4-8D493AACCCE8}" type="parTrans" cxnId="{47DFA544-FC64-4F14-B98F-9B9F5E1D91AC}">
      <dgm:prSet/>
      <dgm:spPr/>
      <dgm:t>
        <a:bodyPr/>
        <a:lstStyle/>
        <a:p>
          <a:endParaRPr lang="en-US" sz="2900"/>
        </a:p>
      </dgm:t>
    </dgm:pt>
    <dgm:pt modelId="{D32AF741-3FD7-43D6-BEDE-275FF866921D}" type="sibTrans" cxnId="{47DFA544-FC64-4F14-B98F-9B9F5E1D91AC}">
      <dgm:prSet/>
      <dgm:spPr/>
      <dgm:t>
        <a:bodyPr/>
        <a:lstStyle/>
        <a:p>
          <a:endParaRPr lang="en-US" sz="2900"/>
        </a:p>
      </dgm:t>
    </dgm:pt>
    <dgm:pt modelId="{FB9384C6-131A-4AA4-AAEA-7A54B57567F3}">
      <dgm:prSet custT="1"/>
      <dgm:spPr/>
      <dgm:t>
        <a:bodyPr/>
        <a:lstStyle/>
        <a:p>
          <a:r>
            <a:rPr lang="en-US" sz="2400" dirty="0"/>
            <a:t>Rank order by risk/fear</a:t>
          </a:r>
        </a:p>
      </dgm:t>
    </dgm:pt>
    <dgm:pt modelId="{FD43057D-1E37-4809-824D-7C0200CA2563}" type="parTrans" cxnId="{647F6CAD-2D14-47C7-B313-CCD47AF4AE91}">
      <dgm:prSet/>
      <dgm:spPr/>
      <dgm:t>
        <a:bodyPr/>
        <a:lstStyle/>
        <a:p>
          <a:endParaRPr lang="en-US" sz="2900"/>
        </a:p>
      </dgm:t>
    </dgm:pt>
    <dgm:pt modelId="{F0AC2983-133C-4ABB-9B5D-7184E4BD0DBA}" type="sibTrans" cxnId="{647F6CAD-2D14-47C7-B313-CCD47AF4AE91}">
      <dgm:prSet/>
      <dgm:spPr/>
      <dgm:t>
        <a:bodyPr/>
        <a:lstStyle/>
        <a:p>
          <a:endParaRPr lang="en-US" sz="2900"/>
        </a:p>
      </dgm:t>
    </dgm:pt>
    <dgm:pt modelId="{40864E7E-6AA2-4443-B233-46E4284BF778}">
      <dgm:prSet phldrT="[Text]" custT="1"/>
      <dgm:spPr/>
      <dgm:t>
        <a:bodyPr/>
        <a:lstStyle/>
        <a:p>
          <a:r>
            <a:rPr lang="en-US" sz="2900" dirty="0"/>
            <a:t> Step 5</a:t>
          </a:r>
        </a:p>
      </dgm:t>
    </dgm:pt>
    <dgm:pt modelId="{444BD8B7-2D04-411C-90B5-41CF16DD23EF}" type="parTrans" cxnId="{2BB0A38F-AEB4-479D-B061-DDDB467ABC35}">
      <dgm:prSet/>
      <dgm:spPr/>
      <dgm:t>
        <a:bodyPr/>
        <a:lstStyle/>
        <a:p>
          <a:endParaRPr lang="en-US"/>
        </a:p>
      </dgm:t>
    </dgm:pt>
    <dgm:pt modelId="{71A3EDFB-4AC8-4F27-8E04-78806CA00C70}" type="sibTrans" cxnId="{2BB0A38F-AEB4-479D-B061-DDDB467ABC35}">
      <dgm:prSet/>
      <dgm:spPr/>
      <dgm:t>
        <a:bodyPr/>
        <a:lstStyle/>
        <a:p>
          <a:endParaRPr lang="en-US"/>
        </a:p>
      </dgm:t>
    </dgm:pt>
    <dgm:pt modelId="{FE8D78F0-4E5A-4396-A18D-E059867BC291}">
      <dgm:prSet custT="1"/>
      <dgm:spPr/>
      <dgm:t>
        <a:bodyPr/>
        <a:lstStyle/>
        <a:p>
          <a:r>
            <a:rPr lang="en-US" sz="2400" dirty="0"/>
            <a:t>Take 1 action in 1 week</a:t>
          </a:r>
        </a:p>
      </dgm:t>
    </dgm:pt>
    <dgm:pt modelId="{49D63E79-6A21-4988-82A8-8585F9CDD668}" type="parTrans" cxnId="{57A085AA-030D-4171-BE07-7C410564701B}">
      <dgm:prSet/>
      <dgm:spPr/>
      <dgm:t>
        <a:bodyPr/>
        <a:lstStyle/>
        <a:p>
          <a:endParaRPr lang="en-US"/>
        </a:p>
      </dgm:t>
    </dgm:pt>
    <dgm:pt modelId="{ABF52C34-F22C-4E16-A267-C9CA4B967507}" type="sibTrans" cxnId="{57A085AA-030D-4171-BE07-7C410564701B}">
      <dgm:prSet/>
      <dgm:spPr/>
      <dgm:t>
        <a:bodyPr/>
        <a:lstStyle/>
        <a:p>
          <a:endParaRPr lang="en-US"/>
        </a:p>
      </dgm:t>
    </dgm:pt>
    <dgm:pt modelId="{BAF2348C-BECE-4637-B456-F2BD47FE9CF1}">
      <dgm:prSet custT="1"/>
      <dgm:spPr>
        <a:solidFill>
          <a:srgbClr val="004260">
            <a:alpha val="34902"/>
          </a:srgbClr>
        </a:solidFill>
      </dgm:spPr>
      <dgm:t>
        <a:bodyPr/>
        <a:lstStyle/>
        <a:p>
          <a:r>
            <a:rPr lang="en-US" sz="2400" dirty="0">
              <a:solidFill>
                <a:schemeClr val="tx1"/>
              </a:solidFill>
            </a:rPr>
            <a:t>Deploy as Needed</a:t>
          </a:r>
        </a:p>
      </dgm:t>
    </dgm:pt>
    <dgm:pt modelId="{4F7581A6-C528-4631-9BDA-5537CC926476}" type="parTrans" cxnId="{534634CC-E8AB-4B5F-B01A-00FE20985627}">
      <dgm:prSet/>
      <dgm:spPr/>
      <dgm:t>
        <a:bodyPr/>
        <a:lstStyle/>
        <a:p>
          <a:endParaRPr lang="en-US"/>
        </a:p>
      </dgm:t>
    </dgm:pt>
    <dgm:pt modelId="{BDDA908B-3759-4928-B1BB-6BFCF5A64F25}" type="sibTrans" cxnId="{534634CC-E8AB-4B5F-B01A-00FE20985627}">
      <dgm:prSet/>
      <dgm:spPr/>
      <dgm:t>
        <a:bodyPr/>
        <a:lstStyle/>
        <a:p>
          <a:endParaRPr lang="en-US"/>
        </a:p>
      </dgm:t>
    </dgm:pt>
    <dgm:pt modelId="{675A10FE-8BB6-4658-96AA-AEFEEF7930F5}">
      <dgm:prSet custT="1"/>
      <dgm:spPr>
        <a:solidFill>
          <a:srgbClr val="004260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400" dirty="0"/>
            <a:t>Self-Compassion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2400" dirty="0"/>
            <a:t>Safety Net</a:t>
          </a:r>
        </a:p>
      </dgm:t>
    </dgm:pt>
    <dgm:pt modelId="{12DCAE3A-CC55-48D5-AC1A-F9589D1F46F0}" type="parTrans" cxnId="{1B2E9AA9-4A05-46C9-87DB-D9BCB60BF213}">
      <dgm:prSet/>
      <dgm:spPr/>
      <dgm:t>
        <a:bodyPr/>
        <a:lstStyle/>
        <a:p>
          <a:endParaRPr lang="en-US"/>
        </a:p>
      </dgm:t>
    </dgm:pt>
    <dgm:pt modelId="{023793E5-E6C5-4EA8-A41C-B24847EE62D9}" type="sibTrans" cxnId="{1B2E9AA9-4A05-46C9-87DB-D9BCB60BF213}">
      <dgm:prSet/>
      <dgm:spPr/>
      <dgm:t>
        <a:bodyPr/>
        <a:lstStyle/>
        <a:p>
          <a:endParaRPr lang="en-US"/>
        </a:p>
      </dgm:t>
    </dgm:pt>
    <dgm:pt modelId="{E73CF44B-2985-4456-8663-1BF2357AD836}" type="pres">
      <dgm:prSet presAssocID="{141573B7-6C9C-4A55-9F84-572E55A46C31}" presName="Name0" presStyleCnt="0">
        <dgm:presLayoutVars>
          <dgm:dir/>
          <dgm:animLvl val="lvl"/>
          <dgm:resizeHandles/>
        </dgm:presLayoutVars>
      </dgm:prSet>
      <dgm:spPr/>
    </dgm:pt>
    <dgm:pt modelId="{13A47391-794B-4BD8-9071-EF218CE9B14D}" type="pres">
      <dgm:prSet presAssocID="{49BAEED9-8BBC-4E3D-AB4B-5F47AC0C70CD}" presName="linNode" presStyleCnt="0"/>
      <dgm:spPr/>
    </dgm:pt>
    <dgm:pt modelId="{C49E9A6D-A1AA-41D2-A5D2-C671210697FA}" type="pres">
      <dgm:prSet presAssocID="{49BAEED9-8BBC-4E3D-AB4B-5F47AC0C70CD}" presName="parentShp" presStyleLbl="node1" presStyleIdx="0" presStyleCnt="6">
        <dgm:presLayoutVars>
          <dgm:bulletEnabled val="1"/>
        </dgm:presLayoutVars>
      </dgm:prSet>
      <dgm:spPr/>
    </dgm:pt>
    <dgm:pt modelId="{5B5A7232-D652-4E54-88FB-A534F63DC8D4}" type="pres">
      <dgm:prSet presAssocID="{49BAEED9-8BBC-4E3D-AB4B-5F47AC0C70CD}" presName="childShp" presStyleLbl="bgAccFollowNode1" presStyleIdx="0" presStyleCnt="6" custLinFactNeighborX="12268" custLinFactNeighborY="-3215">
        <dgm:presLayoutVars>
          <dgm:bulletEnabled val="1"/>
        </dgm:presLayoutVars>
      </dgm:prSet>
      <dgm:spPr/>
    </dgm:pt>
    <dgm:pt modelId="{D4AE996A-A765-46A6-8E94-5711371CD252}" type="pres">
      <dgm:prSet presAssocID="{19D2BA71-651D-4AF7-B925-BF2005952A03}" presName="spacing" presStyleCnt="0"/>
      <dgm:spPr/>
    </dgm:pt>
    <dgm:pt modelId="{673FA926-DD53-4A65-B542-A7539E21D11B}" type="pres">
      <dgm:prSet presAssocID="{325BA99D-F581-46C4-8B79-62535319D106}" presName="linNode" presStyleCnt="0"/>
      <dgm:spPr/>
    </dgm:pt>
    <dgm:pt modelId="{5C747845-B5AF-4D15-A0F4-C3B90FD0CFED}" type="pres">
      <dgm:prSet presAssocID="{325BA99D-F581-46C4-8B79-62535319D106}" presName="parentShp" presStyleLbl="node1" presStyleIdx="1" presStyleCnt="6">
        <dgm:presLayoutVars>
          <dgm:bulletEnabled val="1"/>
        </dgm:presLayoutVars>
      </dgm:prSet>
      <dgm:spPr/>
    </dgm:pt>
    <dgm:pt modelId="{8D61D8EC-7F29-4998-8E4F-F8CC9FCC0D82}" type="pres">
      <dgm:prSet presAssocID="{325BA99D-F581-46C4-8B79-62535319D106}" presName="childShp" presStyleLbl="bgAccFollowNode1" presStyleIdx="1" presStyleCnt="6">
        <dgm:presLayoutVars>
          <dgm:bulletEnabled val="1"/>
        </dgm:presLayoutVars>
      </dgm:prSet>
      <dgm:spPr/>
    </dgm:pt>
    <dgm:pt modelId="{6D7F0C2B-93DF-4D18-8F3B-CE36F1E25386}" type="pres">
      <dgm:prSet presAssocID="{AFD7DDCA-E564-4EE0-B12D-FBEDB58F909E}" presName="spacing" presStyleCnt="0"/>
      <dgm:spPr/>
    </dgm:pt>
    <dgm:pt modelId="{8B94FD0F-76A0-4FD0-9887-509C262B6C26}" type="pres">
      <dgm:prSet presAssocID="{27B78D4F-A36C-403D-BBB3-87E4289BD55A}" presName="linNode" presStyleCnt="0"/>
      <dgm:spPr/>
    </dgm:pt>
    <dgm:pt modelId="{A0EC1345-3C8B-42C2-8361-8A74661DFB2A}" type="pres">
      <dgm:prSet presAssocID="{27B78D4F-A36C-403D-BBB3-87E4289BD55A}" presName="parentShp" presStyleLbl="node1" presStyleIdx="2" presStyleCnt="6">
        <dgm:presLayoutVars>
          <dgm:bulletEnabled val="1"/>
        </dgm:presLayoutVars>
      </dgm:prSet>
      <dgm:spPr/>
    </dgm:pt>
    <dgm:pt modelId="{8D67F6E5-F3D6-449E-A530-52CBAC7AE0FF}" type="pres">
      <dgm:prSet presAssocID="{27B78D4F-A36C-403D-BBB3-87E4289BD55A}" presName="childShp" presStyleLbl="bgAccFollowNode1" presStyleIdx="2" presStyleCnt="6">
        <dgm:presLayoutVars>
          <dgm:bulletEnabled val="1"/>
        </dgm:presLayoutVars>
      </dgm:prSet>
      <dgm:spPr/>
    </dgm:pt>
    <dgm:pt modelId="{F31F5723-2577-4557-9050-C54642251351}" type="pres">
      <dgm:prSet presAssocID="{4F7567DB-8EB3-4535-96CB-CEC96B3D17D6}" presName="spacing" presStyleCnt="0"/>
      <dgm:spPr/>
    </dgm:pt>
    <dgm:pt modelId="{F7C6FD46-6431-4039-A6CF-27B9DE228544}" type="pres">
      <dgm:prSet presAssocID="{BFD44A66-2A38-4D20-B5BD-83E93B31737D}" presName="linNode" presStyleCnt="0"/>
      <dgm:spPr/>
    </dgm:pt>
    <dgm:pt modelId="{BE2925B8-5C05-4C7D-A38B-398436ABA87B}" type="pres">
      <dgm:prSet presAssocID="{BFD44A66-2A38-4D20-B5BD-83E93B31737D}" presName="parentShp" presStyleLbl="node1" presStyleIdx="3" presStyleCnt="6">
        <dgm:presLayoutVars>
          <dgm:bulletEnabled val="1"/>
        </dgm:presLayoutVars>
      </dgm:prSet>
      <dgm:spPr/>
    </dgm:pt>
    <dgm:pt modelId="{4A834849-132F-41B5-AF52-287C4B392988}" type="pres">
      <dgm:prSet presAssocID="{BFD44A66-2A38-4D20-B5BD-83E93B31737D}" presName="childShp" presStyleLbl="bgAccFollowNode1" presStyleIdx="3" presStyleCnt="6">
        <dgm:presLayoutVars>
          <dgm:bulletEnabled val="1"/>
        </dgm:presLayoutVars>
      </dgm:prSet>
      <dgm:spPr/>
    </dgm:pt>
    <dgm:pt modelId="{ADB913D3-5EE9-48E2-A5E4-01F562F4D09C}" type="pres">
      <dgm:prSet presAssocID="{6722C4CF-E241-4117-9060-E004AB00AE60}" presName="spacing" presStyleCnt="0"/>
      <dgm:spPr/>
    </dgm:pt>
    <dgm:pt modelId="{CB0662A3-C54D-4BB2-9405-4C876EBEE9E9}" type="pres">
      <dgm:prSet presAssocID="{40864E7E-6AA2-4443-B233-46E4284BF778}" presName="linNode" presStyleCnt="0"/>
      <dgm:spPr/>
    </dgm:pt>
    <dgm:pt modelId="{D0C44558-C85B-45F6-B10C-607D080B2DE3}" type="pres">
      <dgm:prSet presAssocID="{40864E7E-6AA2-4443-B233-46E4284BF778}" presName="parentShp" presStyleLbl="node1" presStyleIdx="4" presStyleCnt="6">
        <dgm:presLayoutVars>
          <dgm:bulletEnabled val="1"/>
        </dgm:presLayoutVars>
      </dgm:prSet>
      <dgm:spPr/>
    </dgm:pt>
    <dgm:pt modelId="{1BCA66AE-A343-43C0-921B-C03222B114FF}" type="pres">
      <dgm:prSet presAssocID="{40864E7E-6AA2-4443-B233-46E4284BF778}" presName="childShp" presStyleLbl="bgAccFollowNode1" presStyleIdx="4" presStyleCnt="6">
        <dgm:presLayoutVars>
          <dgm:bulletEnabled val="1"/>
        </dgm:presLayoutVars>
      </dgm:prSet>
      <dgm:spPr/>
    </dgm:pt>
    <dgm:pt modelId="{607755F8-552B-4E8E-BED9-BB91FE671D04}" type="pres">
      <dgm:prSet presAssocID="{71A3EDFB-4AC8-4F27-8E04-78806CA00C70}" presName="spacing" presStyleCnt="0"/>
      <dgm:spPr/>
    </dgm:pt>
    <dgm:pt modelId="{7B6DFD99-F817-4A09-B355-5AC5CCA5228B}" type="pres">
      <dgm:prSet presAssocID="{675A10FE-8BB6-4658-96AA-AEFEEF7930F5}" presName="linNode" presStyleCnt="0"/>
      <dgm:spPr/>
    </dgm:pt>
    <dgm:pt modelId="{274D7E2C-F138-4505-8F3B-679B017D181F}" type="pres">
      <dgm:prSet presAssocID="{675A10FE-8BB6-4658-96AA-AEFEEF7930F5}" presName="parentShp" presStyleLbl="node1" presStyleIdx="5" presStyleCnt="6" custScaleY="140083">
        <dgm:presLayoutVars>
          <dgm:bulletEnabled val="1"/>
        </dgm:presLayoutVars>
      </dgm:prSet>
      <dgm:spPr/>
    </dgm:pt>
    <dgm:pt modelId="{90792AAE-8A6E-48C0-9D65-60B1A578DC5F}" type="pres">
      <dgm:prSet presAssocID="{675A10FE-8BB6-4658-96AA-AEFEEF7930F5}" presName="childShp" presStyleLbl="bgAccFollowNode1" presStyleIdx="5" presStyleCnt="6">
        <dgm:presLayoutVars>
          <dgm:bulletEnabled val="1"/>
        </dgm:presLayoutVars>
      </dgm:prSet>
      <dgm:spPr/>
    </dgm:pt>
  </dgm:ptLst>
  <dgm:cxnLst>
    <dgm:cxn modelId="{48B4E900-E74B-4FA1-B9AE-C57188B02364}" srcId="{325BA99D-F581-46C4-8B79-62535319D106}" destId="{C915A3E5-763E-4D88-B498-F93BF2024F9C}" srcOrd="0" destOrd="0" parTransId="{C5687F4A-5F43-4812-9590-B366D785D181}" sibTransId="{DA6F2220-2C8A-446F-81B7-69A51823B7A1}"/>
    <dgm:cxn modelId="{9661160B-DCD8-4C84-8D74-3494D51D1EF3}" srcId="{141573B7-6C9C-4A55-9F84-572E55A46C31}" destId="{325BA99D-F581-46C4-8B79-62535319D106}" srcOrd="1" destOrd="0" parTransId="{8E4DF8C3-63C0-4260-8A1E-989E4C18C25F}" sibTransId="{AFD7DDCA-E564-4EE0-B12D-FBEDB58F909E}"/>
    <dgm:cxn modelId="{D3A66C2E-7979-4EA4-BBC8-DA6AD40F0F7A}" type="presOf" srcId="{FE8D78F0-4E5A-4396-A18D-E059867BC291}" destId="{1BCA66AE-A343-43C0-921B-C03222B114FF}" srcOrd="0" destOrd="0" presId="urn:microsoft.com/office/officeart/2005/8/layout/vList6"/>
    <dgm:cxn modelId="{F279BD38-BEFB-48D2-886B-3CFA223D5CB3}" type="presOf" srcId="{C915A3E5-763E-4D88-B498-F93BF2024F9C}" destId="{8D61D8EC-7F29-4998-8E4F-F8CC9FCC0D82}" srcOrd="0" destOrd="0" presId="urn:microsoft.com/office/officeart/2005/8/layout/vList6"/>
    <dgm:cxn modelId="{837AF539-18D0-4A9E-88E3-690D62606E3E}" type="presOf" srcId="{27B78D4F-A36C-403D-BBB3-87E4289BD55A}" destId="{A0EC1345-3C8B-42C2-8361-8A74661DFB2A}" srcOrd="0" destOrd="0" presId="urn:microsoft.com/office/officeart/2005/8/layout/vList6"/>
    <dgm:cxn modelId="{2791EB5F-27AB-4889-8CD8-D97A893B3B9C}" type="presOf" srcId="{141573B7-6C9C-4A55-9F84-572E55A46C31}" destId="{E73CF44B-2985-4456-8663-1BF2357AD836}" srcOrd="0" destOrd="0" presId="urn:microsoft.com/office/officeart/2005/8/layout/vList6"/>
    <dgm:cxn modelId="{ADA8CC60-4636-48E1-B580-5A5C91C876B7}" type="presOf" srcId="{73A9F66D-5013-4104-BD58-A7E1F1D145F4}" destId="{4A834849-132F-41B5-AF52-287C4B392988}" srcOrd="0" destOrd="0" presId="urn:microsoft.com/office/officeart/2005/8/layout/vList6"/>
    <dgm:cxn modelId="{47DFA544-FC64-4F14-B98F-9B9F5E1D91AC}" srcId="{49BAEED9-8BBC-4E3D-AB4B-5F47AC0C70CD}" destId="{3B3D62D8-7709-4F8C-9F33-D8ECE1E1EC86}" srcOrd="0" destOrd="0" parTransId="{54B32FE8-C732-4C70-8FB4-8D493AACCCE8}" sibTransId="{D32AF741-3FD7-43D6-BEDE-275FF866921D}"/>
    <dgm:cxn modelId="{53FE704B-300A-40CF-B4FD-374DFE1729FD}" type="presOf" srcId="{3B3D62D8-7709-4F8C-9F33-D8ECE1E1EC86}" destId="{5B5A7232-D652-4E54-88FB-A534F63DC8D4}" srcOrd="0" destOrd="0" presId="urn:microsoft.com/office/officeart/2005/8/layout/vList6"/>
    <dgm:cxn modelId="{A32CD14F-0806-4C80-AD1E-EBC01017BBDF}" srcId="{141573B7-6C9C-4A55-9F84-572E55A46C31}" destId="{49BAEED9-8BBC-4E3D-AB4B-5F47AC0C70CD}" srcOrd="0" destOrd="0" parTransId="{245AF999-18E1-4137-B329-D32BA9DE7886}" sibTransId="{19D2BA71-651D-4AF7-B925-BF2005952A03}"/>
    <dgm:cxn modelId="{F2300C55-3625-4597-A656-80BFCF8C5D4C}" type="presOf" srcId="{BAF2348C-BECE-4637-B456-F2BD47FE9CF1}" destId="{90792AAE-8A6E-48C0-9D65-60B1A578DC5F}" srcOrd="0" destOrd="0" presId="urn:microsoft.com/office/officeart/2005/8/layout/vList6"/>
    <dgm:cxn modelId="{8B9C3355-16A6-4C9F-B97C-42BC6EDA8354}" srcId="{141573B7-6C9C-4A55-9F84-572E55A46C31}" destId="{27B78D4F-A36C-403D-BBB3-87E4289BD55A}" srcOrd="2" destOrd="0" parTransId="{0734F3E0-4007-4722-9AD8-B3D5BECFAEA6}" sibTransId="{4F7567DB-8EB3-4535-96CB-CEC96B3D17D6}"/>
    <dgm:cxn modelId="{80BC8B7A-810D-4603-9B6C-94103BCB78B8}" type="presOf" srcId="{325BA99D-F581-46C4-8B79-62535319D106}" destId="{5C747845-B5AF-4D15-A0F4-C3B90FD0CFED}" srcOrd="0" destOrd="0" presId="urn:microsoft.com/office/officeart/2005/8/layout/vList6"/>
    <dgm:cxn modelId="{0B97CD83-97C0-4755-9314-EBD08A965973}" srcId="{BFD44A66-2A38-4D20-B5BD-83E93B31737D}" destId="{73A9F66D-5013-4104-BD58-A7E1F1D145F4}" srcOrd="0" destOrd="0" parTransId="{4DB5BB5E-EB63-431B-9C1D-31F3002370E1}" sibTransId="{58FE9E34-9687-464D-BFE7-37BF7FFF6FED}"/>
    <dgm:cxn modelId="{2BB0A38F-AEB4-479D-B061-DDDB467ABC35}" srcId="{141573B7-6C9C-4A55-9F84-572E55A46C31}" destId="{40864E7E-6AA2-4443-B233-46E4284BF778}" srcOrd="4" destOrd="0" parTransId="{444BD8B7-2D04-411C-90B5-41CF16DD23EF}" sibTransId="{71A3EDFB-4AC8-4F27-8E04-78806CA00C70}"/>
    <dgm:cxn modelId="{0E438792-E21B-480E-8BF2-4CF6D6C0489D}" type="presOf" srcId="{49BAEED9-8BBC-4E3D-AB4B-5F47AC0C70CD}" destId="{C49E9A6D-A1AA-41D2-A5D2-C671210697FA}" srcOrd="0" destOrd="0" presId="urn:microsoft.com/office/officeart/2005/8/layout/vList6"/>
    <dgm:cxn modelId="{1B2E9AA9-4A05-46C9-87DB-D9BCB60BF213}" srcId="{141573B7-6C9C-4A55-9F84-572E55A46C31}" destId="{675A10FE-8BB6-4658-96AA-AEFEEF7930F5}" srcOrd="5" destOrd="0" parTransId="{12DCAE3A-CC55-48D5-AC1A-F9589D1F46F0}" sibTransId="{023793E5-E6C5-4EA8-A41C-B24847EE62D9}"/>
    <dgm:cxn modelId="{57A085AA-030D-4171-BE07-7C410564701B}" srcId="{40864E7E-6AA2-4443-B233-46E4284BF778}" destId="{FE8D78F0-4E5A-4396-A18D-E059867BC291}" srcOrd="0" destOrd="0" parTransId="{49D63E79-6A21-4988-82A8-8585F9CDD668}" sibTransId="{ABF52C34-F22C-4E16-A267-C9CA4B967507}"/>
    <dgm:cxn modelId="{647F6CAD-2D14-47C7-B313-CCD47AF4AE91}" srcId="{27B78D4F-A36C-403D-BBB3-87E4289BD55A}" destId="{FB9384C6-131A-4AA4-AAEA-7A54B57567F3}" srcOrd="0" destOrd="0" parTransId="{FD43057D-1E37-4809-824D-7C0200CA2563}" sibTransId="{F0AC2983-133C-4ABB-9B5D-7184E4BD0DBA}"/>
    <dgm:cxn modelId="{13A016B2-4D7E-422B-90CD-5DFD4CB8E839}" type="presOf" srcId="{675A10FE-8BB6-4658-96AA-AEFEEF7930F5}" destId="{274D7E2C-F138-4505-8F3B-679B017D181F}" srcOrd="0" destOrd="0" presId="urn:microsoft.com/office/officeart/2005/8/layout/vList6"/>
    <dgm:cxn modelId="{534634CC-E8AB-4B5F-B01A-00FE20985627}" srcId="{675A10FE-8BB6-4658-96AA-AEFEEF7930F5}" destId="{BAF2348C-BECE-4637-B456-F2BD47FE9CF1}" srcOrd="0" destOrd="0" parTransId="{4F7581A6-C528-4631-9BDA-5537CC926476}" sibTransId="{BDDA908B-3759-4928-B1BB-6BFCF5A64F25}"/>
    <dgm:cxn modelId="{A424A1E0-936C-42AF-8187-754ECB3D7169}" type="presOf" srcId="{40864E7E-6AA2-4443-B233-46E4284BF778}" destId="{D0C44558-C85B-45F6-B10C-607D080B2DE3}" srcOrd="0" destOrd="0" presId="urn:microsoft.com/office/officeart/2005/8/layout/vList6"/>
    <dgm:cxn modelId="{71DD33F2-4214-4140-B0A5-A7E6E3084423}" type="presOf" srcId="{FB9384C6-131A-4AA4-AAEA-7A54B57567F3}" destId="{8D67F6E5-F3D6-449E-A530-52CBAC7AE0FF}" srcOrd="0" destOrd="0" presId="urn:microsoft.com/office/officeart/2005/8/layout/vList6"/>
    <dgm:cxn modelId="{9884DFF7-DA4C-482C-9163-F077ED35C23D}" type="presOf" srcId="{BFD44A66-2A38-4D20-B5BD-83E93B31737D}" destId="{BE2925B8-5C05-4C7D-A38B-398436ABA87B}" srcOrd="0" destOrd="0" presId="urn:microsoft.com/office/officeart/2005/8/layout/vList6"/>
    <dgm:cxn modelId="{BE4CB6FA-3D8B-4DC0-86C3-15921399CD02}" srcId="{141573B7-6C9C-4A55-9F84-572E55A46C31}" destId="{BFD44A66-2A38-4D20-B5BD-83E93B31737D}" srcOrd="3" destOrd="0" parTransId="{ACEB8F07-BE4A-4273-81CD-78555ACCCE7C}" sibTransId="{6722C4CF-E241-4117-9060-E004AB00AE60}"/>
    <dgm:cxn modelId="{79C23C8F-18A9-4E7C-BC76-9F37FED40961}" type="presParOf" srcId="{E73CF44B-2985-4456-8663-1BF2357AD836}" destId="{13A47391-794B-4BD8-9071-EF218CE9B14D}" srcOrd="0" destOrd="0" presId="urn:microsoft.com/office/officeart/2005/8/layout/vList6"/>
    <dgm:cxn modelId="{02CA11FC-8525-4127-B455-53ED972DDAC5}" type="presParOf" srcId="{13A47391-794B-4BD8-9071-EF218CE9B14D}" destId="{C49E9A6D-A1AA-41D2-A5D2-C671210697FA}" srcOrd="0" destOrd="0" presId="urn:microsoft.com/office/officeart/2005/8/layout/vList6"/>
    <dgm:cxn modelId="{55A65594-CDB9-44BE-B6F3-C507418B3BCB}" type="presParOf" srcId="{13A47391-794B-4BD8-9071-EF218CE9B14D}" destId="{5B5A7232-D652-4E54-88FB-A534F63DC8D4}" srcOrd="1" destOrd="0" presId="urn:microsoft.com/office/officeart/2005/8/layout/vList6"/>
    <dgm:cxn modelId="{8C82F681-87BF-414C-A880-60A35F960815}" type="presParOf" srcId="{E73CF44B-2985-4456-8663-1BF2357AD836}" destId="{D4AE996A-A765-46A6-8E94-5711371CD252}" srcOrd="1" destOrd="0" presId="urn:microsoft.com/office/officeart/2005/8/layout/vList6"/>
    <dgm:cxn modelId="{E8A6B77D-F2D2-47D0-88F7-52EA842EA0C5}" type="presParOf" srcId="{E73CF44B-2985-4456-8663-1BF2357AD836}" destId="{673FA926-DD53-4A65-B542-A7539E21D11B}" srcOrd="2" destOrd="0" presId="urn:microsoft.com/office/officeart/2005/8/layout/vList6"/>
    <dgm:cxn modelId="{FDF9FA21-95E6-4E44-80BF-8AE523EC947E}" type="presParOf" srcId="{673FA926-DD53-4A65-B542-A7539E21D11B}" destId="{5C747845-B5AF-4D15-A0F4-C3B90FD0CFED}" srcOrd="0" destOrd="0" presId="urn:microsoft.com/office/officeart/2005/8/layout/vList6"/>
    <dgm:cxn modelId="{6DAEA5F2-BAEC-4A79-94EE-3E40B0588B8D}" type="presParOf" srcId="{673FA926-DD53-4A65-B542-A7539E21D11B}" destId="{8D61D8EC-7F29-4998-8E4F-F8CC9FCC0D82}" srcOrd="1" destOrd="0" presId="urn:microsoft.com/office/officeart/2005/8/layout/vList6"/>
    <dgm:cxn modelId="{455D0E77-56AF-4204-874B-C9798714FC2B}" type="presParOf" srcId="{E73CF44B-2985-4456-8663-1BF2357AD836}" destId="{6D7F0C2B-93DF-4D18-8F3B-CE36F1E25386}" srcOrd="3" destOrd="0" presId="urn:microsoft.com/office/officeart/2005/8/layout/vList6"/>
    <dgm:cxn modelId="{21DBCE8E-6F60-48A5-BB0A-30C68D93DD00}" type="presParOf" srcId="{E73CF44B-2985-4456-8663-1BF2357AD836}" destId="{8B94FD0F-76A0-4FD0-9887-509C262B6C26}" srcOrd="4" destOrd="0" presId="urn:microsoft.com/office/officeart/2005/8/layout/vList6"/>
    <dgm:cxn modelId="{72E53AD5-63DD-4677-B4A4-B9EBFEFE4352}" type="presParOf" srcId="{8B94FD0F-76A0-4FD0-9887-509C262B6C26}" destId="{A0EC1345-3C8B-42C2-8361-8A74661DFB2A}" srcOrd="0" destOrd="0" presId="urn:microsoft.com/office/officeart/2005/8/layout/vList6"/>
    <dgm:cxn modelId="{ED6C8A2D-6F69-4426-A6A5-CA204A1E5701}" type="presParOf" srcId="{8B94FD0F-76A0-4FD0-9887-509C262B6C26}" destId="{8D67F6E5-F3D6-449E-A530-52CBAC7AE0FF}" srcOrd="1" destOrd="0" presId="urn:microsoft.com/office/officeart/2005/8/layout/vList6"/>
    <dgm:cxn modelId="{2A90B0A2-3A88-423E-97B0-A4543E729E5E}" type="presParOf" srcId="{E73CF44B-2985-4456-8663-1BF2357AD836}" destId="{F31F5723-2577-4557-9050-C54642251351}" srcOrd="5" destOrd="0" presId="urn:microsoft.com/office/officeart/2005/8/layout/vList6"/>
    <dgm:cxn modelId="{165FD176-5A86-4D7D-83CF-77E4E6E42D51}" type="presParOf" srcId="{E73CF44B-2985-4456-8663-1BF2357AD836}" destId="{F7C6FD46-6431-4039-A6CF-27B9DE228544}" srcOrd="6" destOrd="0" presId="urn:microsoft.com/office/officeart/2005/8/layout/vList6"/>
    <dgm:cxn modelId="{05A9631C-8334-4AFC-8491-4E1D3B867B67}" type="presParOf" srcId="{F7C6FD46-6431-4039-A6CF-27B9DE228544}" destId="{BE2925B8-5C05-4C7D-A38B-398436ABA87B}" srcOrd="0" destOrd="0" presId="urn:microsoft.com/office/officeart/2005/8/layout/vList6"/>
    <dgm:cxn modelId="{CE98FA99-66E2-4804-B218-69E6D58C1102}" type="presParOf" srcId="{F7C6FD46-6431-4039-A6CF-27B9DE228544}" destId="{4A834849-132F-41B5-AF52-287C4B392988}" srcOrd="1" destOrd="0" presId="urn:microsoft.com/office/officeart/2005/8/layout/vList6"/>
    <dgm:cxn modelId="{FE81DE84-D78D-4937-AE8F-7B3D8111533C}" type="presParOf" srcId="{E73CF44B-2985-4456-8663-1BF2357AD836}" destId="{ADB913D3-5EE9-48E2-A5E4-01F562F4D09C}" srcOrd="7" destOrd="0" presId="urn:microsoft.com/office/officeart/2005/8/layout/vList6"/>
    <dgm:cxn modelId="{28984FE9-A6C4-4475-8D9F-7E95F5327CB5}" type="presParOf" srcId="{E73CF44B-2985-4456-8663-1BF2357AD836}" destId="{CB0662A3-C54D-4BB2-9405-4C876EBEE9E9}" srcOrd="8" destOrd="0" presId="urn:microsoft.com/office/officeart/2005/8/layout/vList6"/>
    <dgm:cxn modelId="{C3FA3A5F-581E-4AC5-84AF-2FAE06004678}" type="presParOf" srcId="{CB0662A3-C54D-4BB2-9405-4C876EBEE9E9}" destId="{D0C44558-C85B-45F6-B10C-607D080B2DE3}" srcOrd="0" destOrd="0" presId="urn:microsoft.com/office/officeart/2005/8/layout/vList6"/>
    <dgm:cxn modelId="{E05CCFFC-CC0E-405A-A3A9-C7DBFC23E2B8}" type="presParOf" srcId="{CB0662A3-C54D-4BB2-9405-4C876EBEE9E9}" destId="{1BCA66AE-A343-43C0-921B-C03222B114FF}" srcOrd="1" destOrd="0" presId="urn:microsoft.com/office/officeart/2005/8/layout/vList6"/>
    <dgm:cxn modelId="{2BA595E7-023B-4796-AFF4-CE27384B95FF}" type="presParOf" srcId="{E73CF44B-2985-4456-8663-1BF2357AD836}" destId="{607755F8-552B-4E8E-BED9-BB91FE671D04}" srcOrd="9" destOrd="0" presId="urn:microsoft.com/office/officeart/2005/8/layout/vList6"/>
    <dgm:cxn modelId="{D59BAA73-F74C-49C9-841A-2E5B2568C0C3}" type="presParOf" srcId="{E73CF44B-2985-4456-8663-1BF2357AD836}" destId="{7B6DFD99-F817-4A09-B355-5AC5CCA5228B}" srcOrd="10" destOrd="0" presId="urn:microsoft.com/office/officeart/2005/8/layout/vList6"/>
    <dgm:cxn modelId="{8334407A-3178-45B7-B242-DD8D340CEA4F}" type="presParOf" srcId="{7B6DFD99-F817-4A09-B355-5AC5CCA5228B}" destId="{274D7E2C-F138-4505-8F3B-679B017D181F}" srcOrd="0" destOrd="0" presId="urn:microsoft.com/office/officeart/2005/8/layout/vList6"/>
    <dgm:cxn modelId="{DB8601D4-0644-4F53-8D26-4C744B5C50BC}" type="presParOf" srcId="{7B6DFD99-F817-4A09-B355-5AC5CCA5228B}" destId="{90792AAE-8A6E-48C0-9D65-60B1A578DC5F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E005D6-D991-46FC-9070-09ECB9E62AF0}">
      <dsp:nvSpPr>
        <dsp:cNvPr id="0" name=""/>
        <dsp:cNvSpPr/>
      </dsp:nvSpPr>
      <dsp:spPr>
        <a:xfrm>
          <a:off x="0" y="4834"/>
          <a:ext cx="6992548" cy="4797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000" kern="1200" dirty="0"/>
            <a:t>Session 1 (5/1/20) Amplifying Yourself and Others</a:t>
          </a:r>
        </a:p>
      </dsp:txBody>
      <dsp:txXfrm>
        <a:off x="23417" y="28251"/>
        <a:ext cx="6945714" cy="432866"/>
      </dsp:txXfrm>
    </dsp:sp>
    <dsp:sp modelId="{073068A7-C588-4267-8978-B3EB80858E19}">
      <dsp:nvSpPr>
        <dsp:cNvPr id="0" name=""/>
        <dsp:cNvSpPr/>
      </dsp:nvSpPr>
      <dsp:spPr>
        <a:xfrm>
          <a:off x="0" y="542134"/>
          <a:ext cx="6992548" cy="479700"/>
        </a:xfrm>
        <a:prstGeom prst="roundRect">
          <a:avLst/>
        </a:prstGeom>
        <a:solidFill>
          <a:schemeClr val="bg1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000" kern="1200" dirty="0"/>
            <a:t>Session 2 (5/8/20) Deconstructing Gender and Leadership</a:t>
          </a:r>
        </a:p>
      </dsp:txBody>
      <dsp:txXfrm>
        <a:off x="23417" y="565551"/>
        <a:ext cx="6945714" cy="432866"/>
      </dsp:txXfrm>
    </dsp:sp>
    <dsp:sp modelId="{F0C0FBF9-7AB3-4129-A617-35BA99313D0E}">
      <dsp:nvSpPr>
        <dsp:cNvPr id="0" name=""/>
        <dsp:cNvSpPr/>
      </dsp:nvSpPr>
      <dsp:spPr>
        <a:xfrm>
          <a:off x="0" y="1079434"/>
          <a:ext cx="6992548" cy="479700"/>
        </a:xfrm>
        <a:prstGeom prst="roundRect">
          <a:avLst/>
        </a:pr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000" kern="1200" dirty="0"/>
            <a:t>Session 3 (5/15/20) Expanding Identity to Values and Strengths</a:t>
          </a:r>
        </a:p>
      </dsp:txBody>
      <dsp:txXfrm>
        <a:off x="23417" y="1102851"/>
        <a:ext cx="6945714" cy="432866"/>
      </dsp:txXfrm>
    </dsp:sp>
    <dsp:sp modelId="{D55709C1-C855-4448-892A-3AAE3BA81F97}">
      <dsp:nvSpPr>
        <dsp:cNvPr id="0" name=""/>
        <dsp:cNvSpPr/>
      </dsp:nvSpPr>
      <dsp:spPr>
        <a:xfrm>
          <a:off x="0" y="1616735"/>
          <a:ext cx="6992548" cy="479700"/>
        </a:xfrm>
        <a:prstGeom prst="roundRect">
          <a:avLst/>
        </a:pr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000" kern="1200" dirty="0"/>
            <a:t>Session 4 (5/22/20) Cracking the Confidence Code</a:t>
          </a:r>
        </a:p>
      </dsp:txBody>
      <dsp:txXfrm>
        <a:off x="23417" y="1640152"/>
        <a:ext cx="6945714" cy="432866"/>
      </dsp:txXfrm>
    </dsp:sp>
    <dsp:sp modelId="{386189AB-0E02-4AB8-A288-14476A18730F}">
      <dsp:nvSpPr>
        <dsp:cNvPr id="0" name=""/>
        <dsp:cNvSpPr/>
      </dsp:nvSpPr>
      <dsp:spPr>
        <a:xfrm>
          <a:off x="0" y="2154035"/>
          <a:ext cx="6992548" cy="479700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000" kern="1200" dirty="0"/>
            <a:t>Session 5 (5/29/20) Cultivating Resilience </a:t>
          </a:r>
        </a:p>
      </dsp:txBody>
      <dsp:txXfrm>
        <a:off x="23417" y="2177452"/>
        <a:ext cx="6945714" cy="432866"/>
      </dsp:txXfrm>
    </dsp:sp>
    <dsp:sp modelId="{903EAA85-010B-4148-BD1A-9F12769ACA61}">
      <dsp:nvSpPr>
        <dsp:cNvPr id="0" name=""/>
        <dsp:cNvSpPr/>
      </dsp:nvSpPr>
      <dsp:spPr>
        <a:xfrm>
          <a:off x="0" y="2691335"/>
          <a:ext cx="6992548" cy="4797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000" kern="1200" dirty="0"/>
            <a:t>Session 6 (6/5/20) Building Inclusive Organizations</a:t>
          </a:r>
        </a:p>
      </dsp:txBody>
      <dsp:txXfrm>
        <a:off x="23417" y="2714752"/>
        <a:ext cx="6945714" cy="432866"/>
      </dsp:txXfrm>
    </dsp:sp>
    <dsp:sp modelId="{B1E93340-C86C-4387-8CFC-200C68DF99D9}">
      <dsp:nvSpPr>
        <dsp:cNvPr id="0" name=""/>
        <dsp:cNvSpPr/>
      </dsp:nvSpPr>
      <dsp:spPr>
        <a:xfrm>
          <a:off x="0" y="3228635"/>
          <a:ext cx="6992548" cy="4797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000" kern="1200" dirty="0"/>
            <a:t>Session 7 (6/12/20) Creating Change through Community</a:t>
          </a:r>
        </a:p>
      </dsp:txBody>
      <dsp:txXfrm>
        <a:off x="23417" y="3252052"/>
        <a:ext cx="6945714" cy="432866"/>
      </dsp:txXfrm>
    </dsp:sp>
    <dsp:sp modelId="{6021FA2A-435D-4096-AFA9-4A3D9D6EF7B7}">
      <dsp:nvSpPr>
        <dsp:cNvPr id="0" name=""/>
        <dsp:cNvSpPr/>
      </dsp:nvSpPr>
      <dsp:spPr>
        <a:xfrm>
          <a:off x="0" y="3765935"/>
          <a:ext cx="6992548" cy="4797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000" kern="1200" dirty="0"/>
            <a:t>Session 8 (6/19/20) Sustaining a Movement</a:t>
          </a:r>
        </a:p>
      </dsp:txBody>
      <dsp:txXfrm>
        <a:off x="23417" y="3789352"/>
        <a:ext cx="6945714" cy="432866"/>
      </dsp:txXfrm>
    </dsp:sp>
    <dsp:sp modelId="{3ABB8D66-AAB2-4CB3-9486-78E9FDC0E29E}">
      <dsp:nvSpPr>
        <dsp:cNvPr id="0" name=""/>
        <dsp:cNvSpPr/>
      </dsp:nvSpPr>
      <dsp:spPr>
        <a:xfrm>
          <a:off x="0" y="4303235"/>
          <a:ext cx="6992548" cy="4797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Make-up sessions will take place Wednesdays at 4 p.m. Zoom info on the website.</a:t>
          </a:r>
        </a:p>
      </dsp:txBody>
      <dsp:txXfrm>
        <a:off x="23417" y="4326652"/>
        <a:ext cx="6945714" cy="4328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4880AB-A363-4D84-9111-B377368E4F0D}">
      <dsp:nvSpPr>
        <dsp:cNvPr id="0" name=""/>
        <dsp:cNvSpPr/>
      </dsp:nvSpPr>
      <dsp:spPr>
        <a:xfrm rot="5400000">
          <a:off x="4630840" y="-2528651"/>
          <a:ext cx="676337" cy="5905286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To look at something in a new way</a:t>
          </a:r>
        </a:p>
      </dsp:txBody>
      <dsp:txXfrm rot="-5400000">
        <a:off x="2016366" y="118839"/>
        <a:ext cx="5872270" cy="610305"/>
      </dsp:txXfrm>
    </dsp:sp>
    <dsp:sp modelId="{8E3E4734-42D6-46D6-A008-759F849159AB}">
      <dsp:nvSpPr>
        <dsp:cNvPr id="0" name=""/>
        <dsp:cNvSpPr/>
      </dsp:nvSpPr>
      <dsp:spPr>
        <a:xfrm>
          <a:off x="41247" y="1280"/>
          <a:ext cx="1975117" cy="845421"/>
        </a:xfrm>
        <a:prstGeom prst="roundRect">
          <a:avLst/>
        </a:prstGeom>
        <a:solidFill>
          <a:schemeClr val="accent6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solidFill>
                <a:schemeClr val="bg1"/>
              </a:solidFill>
            </a:rPr>
            <a:t>Reframing</a:t>
          </a:r>
        </a:p>
      </dsp:txBody>
      <dsp:txXfrm>
        <a:off x="82517" y="42550"/>
        <a:ext cx="1892577" cy="762881"/>
      </dsp:txXfrm>
    </dsp:sp>
    <dsp:sp modelId="{3C0604B8-D71A-4430-B8B7-D1B87F652D00}">
      <dsp:nvSpPr>
        <dsp:cNvPr id="0" name=""/>
        <dsp:cNvSpPr/>
      </dsp:nvSpPr>
      <dsp:spPr>
        <a:xfrm rot="5400000">
          <a:off x="4630840" y="-1640958"/>
          <a:ext cx="676337" cy="5905286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To avoid or go around obstacles</a:t>
          </a:r>
        </a:p>
      </dsp:txBody>
      <dsp:txXfrm rot="-5400000">
        <a:off x="2016366" y="1006532"/>
        <a:ext cx="5872270" cy="610305"/>
      </dsp:txXfrm>
    </dsp:sp>
    <dsp:sp modelId="{D4E0F2E9-0DFB-4BAF-B8C0-AF711F006532}">
      <dsp:nvSpPr>
        <dsp:cNvPr id="0" name=""/>
        <dsp:cNvSpPr/>
      </dsp:nvSpPr>
      <dsp:spPr>
        <a:xfrm>
          <a:off x="41247" y="888974"/>
          <a:ext cx="1975117" cy="845421"/>
        </a:xfrm>
        <a:prstGeom prst="roundRect">
          <a:avLst/>
        </a:prstGeom>
        <a:solidFill>
          <a:schemeClr val="accent6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solidFill>
                <a:schemeClr val="bg1"/>
              </a:solidFill>
            </a:rPr>
            <a:t>Navigating</a:t>
          </a:r>
        </a:p>
      </dsp:txBody>
      <dsp:txXfrm>
        <a:off x="82517" y="930244"/>
        <a:ext cx="1892577" cy="762881"/>
      </dsp:txXfrm>
    </dsp:sp>
    <dsp:sp modelId="{9AF7CD5D-90D6-48EE-9AF7-646AFD6459BB}">
      <dsp:nvSpPr>
        <dsp:cNvPr id="0" name=""/>
        <dsp:cNvSpPr/>
      </dsp:nvSpPr>
      <dsp:spPr>
        <a:xfrm rot="5400000">
          <a:off x="4630840" y="-753265"/>
          <a:ext cx="676337" cy="5905286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To create change for self and others</a:t>
          </a:r>
        </a:p>
      </dsp:txBody>
      <dsp:txXfrm rot="-5400000">
        <a:off x="2016366" y="1894225"/>
        <a:ext cx="5872270" cy="610305"/>
      </dsp:txXfrm>
    </dsp:sp>
    <dsp:sp modelId="{9FF26C22-8A3F-46B9-B283-C62F5041D36C}">
      <dsp:nvSpPr>
        <dsp:cNvPr id="0" name=""/>
        <dsp:cNvSpPr/>
      </dsp:nvSpPr>
      <dsp:spPr>
        <a:xfrm>
          <a:off x="41247" y="1776667"/>
          <a:ext cx="1975117" cy="845421"/>
        </a:xfrm>
        <a:prstGeom prst="roundRect">
          <a:avLst/>
        </a:prstGeom>
        <a:solidFill>
          <a:schemeClr val="accent6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solidFill>
                <a:schemeClr val="bg1"/>
              </a:solidFill>
            </a:rPr>
            <a:t>Advocating</a:t>
          </a:r>
        </a:p>
      </dsp:txBody>
      <dsp:txXfrm>
        <a:off x="82517" y="1817937"/>
        <a:ext cx="1892577" cy="76288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5A7232-D652-4E54-88FB-A534F63DC8D4}">
      <dsp:nvSpPr>
        <dsp:cNvPr id="0" name=""/>
        <dsp:cNvSpPr/>
      </dsp:nvSpPr>
      <dsp:spPr>
        <a:xfrm>
          <a:off x="2693991" y="0"/>
          <a:ext cx="4040987" cy="685421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0" kern="1200" dirty="0"/>
            <a:t>Identify a goal</a:t>
          </a:r>
        </a:p>
      </dsp:txBody>
      <dsp:txXfrm>
        <a:off x="2693991" y="85678"/>
        <a:ext cx="3783954" cy="514065"/>
      </dsp:txXfrm>
    </dsp:sp>
    <dsp:sp modelId="{C49E9A6D-A1AA-41D2-A5D2-C671210697FA}">
      <dsp:nvSpPr>
        <dsp:cNvPr id="0" name=""/>
        <dsp:cNvSpPr/>
      </dsp:nvSpPr>
      <dsp:spPr>
        <a:xfrm>
          <a:off x="0" y="1265"/>
          <a:ext cx="2693991" cy="68542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Step 1</a:t>
          </a:r>
        </a:p>
      </dsp:txBody>
      <dsp:txXfrm>
        <a:off x="33459" y="34724"/>
        <a:ext cx="2627073" cy="618503"/>
      </dsp:txXfrm>
    </dsp:sp>
    <dsp:sp modelId="{8D61D8EC-7F29-4998-8E4F-F8CC9FCC0D82}">
      <dsp:nvSpPr>
        <dsp:cNvPr id="0" name=""/>
        <dsp:cNvSpPr/>
      </dsp:nvSpPr>
      <dsp:spPr>
        <a:xfrm>
          <a:off x="2693991" y="755230"/>
          <a:ext cx="4040987" cy="685421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Write down action steps</a:t>
          </a:r>
        </a:p>
      </dsp:txBody>
      <dsp:txXfrm>
        <a:off x="2693991" y="840908"/>
        <a:ext cx="3783954" cy="514065"/>
      </dsp:txXfrm>
    </dsp:sp>
    <dsp:sp modelId="{5C747845-B5AF-4D15-A0F4-C3B90FD0CFED}">
      <dsp:nvSpPr>
        <dsp:cNvPr id="0" name=""/>
        <dsp:cNvSpPr/>
      </dsp:nvSpPr>
      <dsp:spPr>
        <a:xfrm>
          <a:off x="0" y="755230"/>
          <a:ext cx="2693991" cy="68542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Step 2</a:t>
          </a:r>
        </a:p>
      </dsp:txBody>
      <dsp:txXfrm>
        <a:off x="33459" y="788689"/>
        <a:ext cx="2627073" cy="618503"/>
      </dsp:txXfrm>
    </dsp:sp>
    <dsp:sp modelId="{8D67F6E5-F3D6-449E-A530-52CBAC7AE0FF}">
      <dsp:nvSpPr>
        <dsp:cNvPr id="0" name=""/>
        <dsp:cNvSpPr/>
      </dsp:nvSpPr>
      <dsp:spPr>
        <a:xfrm>
          <a:off x="2693991" y="1509194"/>
          <a:ext cx="4040987" cy="685421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Rank order by risk/fear</a:t>
          </a:r>
        </a:p>
      </dsp:txBody>
      <dsp:txXfrm>
        <a:off x="2693991" y="1594872"/>
        <a:ext cx="3783954" cy="514065"/>
      </dsp:txXfrm>
    </dsp:sp>
    <dsp:sp modelId="{A0EC1345-3C8B-42C2-8361-8A74661DFB2A}">
      <dsp:nvSpPr>
        <dsp:cNvPr id="0" name=""/>
        <dsp:cNvSpPr/>
      </dsp:nvSpPr>
      <dsp:spPr>
        <a:xfrm>
          <a:off x="0" y="1509194"/>
          <a:ext cx="2693991" cy="685421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Step 3</a:t>
          </a:r>
        </a:p>
      </dsp:txBody>
      <dsp:txXfrm>
        <a:off x="33459" y="1542653"/>
        <a:ext cx="2627073" cy="618503"/>
      </dsp:txXfrm>
    </dsp:sp>
    <dsp:sp modelId="{4A834849-132F-41B5-AF52-287C4B392988}">
      <dsp:nvSpPr>
        <dsp:cNvPr id="0" name=""/>
        <dsp:cNvSpPr/>
      </dsp:nvSpPr>
      <dsp:spPr>
        <a:xfrm>
          <a:off x="2693991" y="2263158"/>
          <a:ext cx="4040987" cy="685421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Chart along a continuum</a:t>
          </a:r>
        </a:p>
      </dsp:txBody>
      <dsp:txXfrm>
        <a:off x="2693991" y="2348836"/>
        <a:ext cx="3783954" cy="514065"/>
      </dsp:txXfrm>
    </dsp:sp>
    <dsp:sp modelId="{BE2925B8-5C05-4C7D-A38B-398436ABA87B}">
      <dsp:nvSpPr>
        <dsp:cNvPr id="0" name=""/>
        <dsp:cNvSpPr/>
      </dsp:nvSpPr>
      <dsp:spPr>
        <a:xfrm>
          <a:off x="0" y="2263158"/>
          <a:ext cx="2693991" cy="68542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Step 4</a:t>
          </a:r>
        </a:p>
      </dsp:txBody>
      <dsp:txXfrm>
        <a:off x="33459" y="2296617"/>
        <a:ext cx="2627073" cy="618503"/>
      </dsp:txXfrm>
    </dsp:sp>
    <dsp:sp modelId="{1BCA66AE-A343-43C0-921B-C03222B114FF}">
      <dsp:nvSpPr>
        <dsp:cNvPr id="0" name=""/>
        <dsp:cNvSpPr/>
      </dsp:nvSpPr>
      <dsp:spPr>
        <a:xfrm>
          <a:off x="2693991" y="3017122"/>
          <a:ext cx="4040987" cy="685421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Take 1 action in 1 week</a:t>
          </a:r>
        </a:p>
      </dsp:txBody>
      <dsp:txXfrm>
        <a:off x="2693991" y="3102800"/>
        <a:ext cx="3783954" cy="514065"/>
      </dsp:txXfrm>
    </dsp:sp>
    <dsp:sp modelId="{D0C44558-C85B-45F6-B10C-607D080B2DE3}">
      <dsp:nvSpPr>
        <dsp:cNvPr id="0" name=""/>
        <dsp:cNvSpPr/>
      </dsp:nvSpPr>
      <dsp:spPr>
        <a:xfrm>
          <a:off x="0" y="3017122"/>
          <a:ext cx="2693991" cy="685421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 Step 5</a:t>
          </a:r>
        </a:p>
      </dsp:txBody>
      <dsp:txXfrm>
        <a:off x="33459" y="3050581"/>
        <a:ext cx="2627073" cy="61850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FB1EB0-EA41-4BEA-8CD7-93DBF654768E}">
      <dsp:nvSpPr>
        <dsp:cNvPr id="0" name=""/>
        <dsp:cNvSpPr/>
      </dsp:nvSpPr>
      <dsp:spPr>
        <a:xfrm>
          <a:off x="1628297" y="1279"/>
          <a:ext cx="877500" cy="48444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Calibri" panose="020F0502020204030204" pitchFamily="34" charset="0"/>
              <a:cs typeface="Calibri" panose="020F0502020204030204" pitchFamily="34" charset="0"/>
            </a:rPr>
            <a:t>Harsh</a:t>
          </a:r>
        </a:p>
      </dsp:txBody>
      <dsp:txXfrm>
        <a:off x="1628297" y="1279"/>
        <a:ext cx="877500" cy="484445"/>
      </dsp:txXfrm>
    </dsp:sp>
    <dsp:sp modelId="{FE16083C-C8E3-440D-94D6-C3FDAF2318E1}">
      <dsp:nvSpPr>
        <dsp:cNvPr id="0" name=""/>
        <dsp:cNvSpPr/>
      </dsp:nvSpPr>
      <dsp:spPr>
        <a:xfrm>
          <a:off x="1448297" y="509946"/>
          <a:ext cx="1237500" cy="48444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Calibri" panose="020F0502020204030204" pitchFamily="34" charset="0"/>
              <a:cs typeface="Calibri" panose="020F0502020204030204" pitchFamily="34" charset="0"/>
            </a:rPr>
            <a:t>Dualistic</a:t>
          </a:r>
        </a:p>
      </dsp:txBody>
      <dsp:txXfrm>
        <a:off x="1448297" y="509946"/>
        <a:ext cx="1237500" cy="484445"/>
      </dsp:txXfrm>
    </dsp:sp>
    <dsp:sp modelId="{A9422D0A-10B2-404F-BA10-CE31F7D892F1}">
      <dsp:nvSpPr>
        <dsp:cNvPr id="0" name=""/>
        <dsp:cNvSpPr/>
      </dsp:nvSpPr>
      <dsp:spPr>
        <a:xfrm>
          <a:off x="1470797" y="1018613"/>
          <a:ext cx="1192500" cy="48444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Calibri" panose="020F0502020204030204" pitchFamily="34" charset="0"/>
              <a:cs typeface="Calibri" panose="020F0502020204030204" pitchFamily="34" charset="0"/>
            </a:rPr>
            <a:t>Rational</a:t>
          </a:r>
        </a:p>
      </dsp:txBody>
      <dsp:txXfrm>
        <a:off x="1470797" y="1018613"/>
        <a:ext cx="1192500" cy="484445"/>
      </dsp:txXfrm>
    </dsp:sp>
    <dsp:sp modelId="{43CFE2E4-0CE5-46DC-AA6E-6A1C1DF4829D}">
      <dsp:nvSpPr>
        <dsp:cNvPr id="0" name=""/>
        <dsp:cNvSpPr/>
      </dsp:nvSpPr>
      <dsp:spPr>
        <a:xfrm>
          <a:off x="1324547" y="1527281"/>
          <a:ext cx="1485000" cy="48444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Calibri" panose="020F0502020204030204" pitchFamily="34" charset="0"/>
              <a:cs typeface="Calibri" panose="020F0502020204030204" pitchFamily="34" charset="0"/>
            </a:rPr>
            <a:t>Consistent</a:t>
          </a:r>
        </a:p>
      </dsp:txBody>
      <dsp:txXfrm>
        <a:off x="1324547" y="1527281"/>
        <a:ext cx="1485000" cy="484445"/>
      </dsp:txXfrm>
    </dsp:sp>
    <dsp:sp modelId="{488C02D6-661F-47F8-B932-467A690A20E2}">
      <dsp:nvSpPr>
        <dsp:cNvPr id="0" name=""/>
        <dsp:cNvSpPr/>
      </dsp:nvSpPr>
      <dsp:spPr>
        <a:xfrm>
          <a:off x="1482047" y="2035948"/>
          <a:ext cx="1170000" cy="48444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Calibri" panose="020F0502020204030204" pitchFamily="34" charset="0"/>
              <a:cs typeface="Calibri" panose="020F0502020204030204" pitchFamily="34" charset="0"/>
            </a:rPr>
            <a:t>Familiar</a:t>
          </a:r>
        </a:p>
      </dsp:txBody>
      <dsp:txXfrm>
        <a:off x="1482047" y="2035948"/>
        <a:ext cx="1170000" cy="484445"/>
      </dsp:txXfrm>
    </dsp:sp>
    <dsp:sp modelId="{12F635E1-70D9-4C33-A1A7-6464FCCEA145}">
      <dsp:nvSpPr>
        <dsp:cNvPr id="0" name=""/>
        <dsp:cNvSpPr/>
      </dsp:nvSpPr>
      <dsp:spPr>
        <a:xfrm>
          <a:off x="1448297" y="2544615"/>
          <a:ext cx="1237500" cy="48444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Calibri" panose="020F0502020204030204" pitchFamily="34" charset="0"/>
              <a:cs typeface="Calibri" panose="020F0502020204030204" pitchFamily="34" charset="0"/>
            </a:rPr>
            <a:t>Shaming</a:t>
          </a:r>
        </a:p>
      </dsp:txBody>
      <dsp:txXfrm>
        <a:off x="1448297" y="2544615"/>
        <a:ext cx="1237500" cy="484445"/>
      </dsp:txXfrm>
    </dsp:sp>
    <dsp:sp modelId="{F05670D5-2FCC-4F2E-86DE-37AD9B8429DD}">
      <dsp:nvSpPr>
        <dsp:cNvPr id="0" name=""/>
        <dsp:cNvSpPr/>
      </dsp:nvSpPr>
      <dsp:spPr>
        <a:xfrm>
          <a:off x="1234547" y="3053283"/>
          <a:ext cx="1665000" cy="48444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Calibri" panose="020F0502020204030204" pitchFamily="34" charset="0"/>
              <a:cs typeface="Calibri" panose="020F0502020204030204" pitchFamily="34" charset="0"/>
            </a:rPr>
            <a:t>Exploitative</a:t>
          </a:r>
        </a:p>
      </dsp:txBody>
      <dsp:txXfrm>
        <a:off x="1234547" y="3053283"/>
        <a:ext cx="1665000" cy="484445"/>
      </dsp:txXfrm>
    </dsp:sp>
    <dsp:sp modelId="{7B768DC1-B340-4725-92C5-66D39955E9F2}">
      <dsp:nvSpPr>
        <dsp:cNvPr id="0" name=""/>
        <dsp:cNvSpPr/>
      </dsp:nvSpPr>
      <dsp:spPr>
        <a:xfrm>
          <a:off x="1470797" y="3561950"/>
          <a:ext cx="1192500" cy="48444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Calibri" panose="020F0502020204030204" pitchFamily="34" charset="0"/>
              <a:cs typeface="Calibri" panose="020F0502020204030204" pitchFamily="34" charset="0"/>
            </a:rPr>
            <a:t>Cunning</a:t>
          </a:r>
        </a:p>
      </dsp:txBody>
      <dsp:txXfrm>
        <a:off x="1470797" y="3561950"/>
        <a:ext cx="1192500" cy="484445"/>
      </dsp:txXfrm>
    </dsp:sp>
    <dsp:sp modelId="{3EE55789-982B-4CC2-9576-C6215564227B}">
      <dsp:nvSpPr>
        <dsp:cNvPr id="0" name=""/>
        <dsp:cNvSpPr/>
      </dsp:nvSpPr>
      <dsp:spPr>
        <a:xfrm>
          <a:off x="1324547" y="4070617"/>
          <a:ext cx="1485000" cy="48444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Calibri" panose="020F0502020204030204" pitchFamily="34" charset="0"/>
              <a:cs typeface="Calibri" panose="020F0502020204030204" pitchFamily="34" charset="0"/>
            </a:rPr>
            <a:t>Automatic</a:t>
          </a:r>
        </a:p>
      </dsp:txBody>
      <dsp:txXfrm>
        <a:off x="1324547" y="4070617"/>
        <a:ext cx="1485000" cy="48444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84697D-A583-4AE0-8C22-B84C57A3DDF3}">
      <dsp:nvSpPr>
        <dsp:cNvPr id="0" name=""/>
        <dsp:cNvSpPr/>
      </dsp:nvSpPr>
      <dsp:spPr>
        <a:xfrm>
          <a:off x="0" y="632413"/>
          <a:ext cx="6099674" cy="843218"/>
        </a:xfrm>
        <a:prstGeom prst="notchedRightArrow">
          <a:avLst/>
        </a:prstGeom>
        <a:solidFill>
          <a:schemeClr val="accent4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7AFA68-F51A-4CB1-A898-B3B8FDC36F33}">
      <dsp:nvSpPr>
        <dsp:cNvPr id="0" name=""/>
        <dsp:cNvSpPr/>
      </dsp:nvSpPr>
      <dsp:spPr>
        <a:xfrm>
          <a:off x="101385" y="0"/>
          <a:ext cx="683047" cy="8432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Ask Amy</a:t>
          </a:r>
        </a:p>
      </dsp:txBody>
      <dsp:txXfrm>
        <a:off x="101385" y="0"/>
        <a:ext cx="683047" cy="843218"/>
      </dsp:txXfrm>
    </dsp:sp>
    <dsp:sp modelId="{5C50E7BF-29DB-48FC-8E79-19865FE43896}">
      <dsp:nvSpPr>
        <dsp:cNvPr id="0" name=""/>
        <dsp:cNvSpPr/>
      </dsp:nvSpPr>
      <dsp:spPr>
        <a:xfrm>
          <a:off x="337506" y="948620"/>
          <a:ext cx="210804" cy="21080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5C13CA-5B60-4B5E-9376-9343108FB6A2}">
      <dsp:nvSpPr>
        <dsp:cNvPr id="0" name=""/>
        <dsp:cNvSpPr/>
      </dsp:nvSpPr>
      <dsp:spPr>
        <a:xfrm>
          <a:off x="982589" y="1264827"/>
          <a:ext cx="775424" cy="8432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Email CASE</a:t>
          </a:r>
        </a:p>
      </dsp:txBody>
      <dsp:txXfrm>
        <a:off x="982589" y="1264827"/>
        <a:ext cx="775424" cy="843218"/>
      </dsp:txXfrm>
    </dsp:sp>
    <dsp:sp modelId="{C4F72D01-2540-4C20-B583-3ED583D7F95C}">
      <dsp:nvSpPr>
        <dsp:cNvPr id="0" name=""/>
        <dsp:cNvSpPr/>
      </dsp:nvSpPr>
      <dsp:spPr>
        <a:xfrm>
          <a:off x="1264899" y="948620"/>
          <a:ext cx="210804" cy="21080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DCBE0F-FD1F-4A13-BAE7-0F1537B0A721}">
      <dsp:nvSpPr>
        <dsp:cNvPr id="0" name=""/>
        <dsp:cNvSpPr/>
      </dsp:nvSpPr>
      <dsp:spPr>
        <a:xfrm>
          <a:off x="1856079" y="0"/>
          <a:ext cx="1013905" cy="8432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Market program</a:t>
          </a:r>
        </a:p>
      </dsp:txBody>
      <dsp:txXfrm>
        <a:off x="1856079" y="0"/>
        <a:ext cx="1013905" cy="843218"/>
      </dsp:txXfrm>
    </dsp:sp>
    <dsp:sp modelId="{A10B21CB-5AAA-4318-92CD-479C047303CC}">
      <dsp:nvSpPr>
        <dsp:cNvPr id="0" name=""/>
        <dsp:cNvSpPr/>
      </dsp:nvSpPr>
      <dsp:spPr>
        <a:xfrm>
          <a:off x="2257630" y="948620"/>
          <a:ext cx="210804" cy="21080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E46F11-80DF-4B20-8449-13D23578B909}">
      <dsp:nvSpPr>
        <dsp:cNvPr id="0" name=""/>
        <dsp:cNvSpPr/>
      </dsp:nvSpPr>
      <dsp:spPr>
        <a:xfrm>
          <a:off x="2905853" y="1264827"/>
          <a:ext cx="1258702" cy="8432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Launch application</a:t>
          </a:r>
        </a:p>
      </dsp:txBody>
      <dsp:txXfrm>
        <a:off x="2905853" y="1264827"/>
        <a:ext cx="1258702" cy="843218"/>
      </dsp:txXfrm>
    </dsp:sp>
    <dsp:sp modelId="{FC877BA4-E404-4089-8CBD-4BBD5D8A1815}">
      <dsp:nvSpPr>
        <dsp:cNvPr id="0" name=""/>
        <dsp:cNvSpPr/>
      </dsp:nvSpPr>
      <dsp:spPr>
        <a:xfrm>
          <a:off x="3438095" y="948620"/>
          <a:ext cx="210804" cy="21080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5E900F-7BE6-4020-B67B-300570E0D595}">
      <dsp:nvSpPr>
        <dsp:cNvPr id="0" name=""/>
        <dsp:cNvSpPr/>
      </dsp:nvSpPr>
      <dsp:spPr>
        <a:xfrm>
          <a:off x="4217010" y="0"/>
          <a:ext cx="1271403" cy="8432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Coordinate Retreat</a:t>
          </a:r>
        </a:p>
      </dsp:txBody>
      <dsp:txXfrm>
        <a:off x="4217010" y="0"/>
        <a:ext cx="1271403" cy="843218"/>
      </dsp:txXfrm>
    </dsp:sp>
    <dsp:sp modelId="{A5B7D763-0D91-47AD-9112-1F710EB5E21D}">
      <dsp:nvSpPr>
        <dsp:cNvPr id="0" name=""/>
        <dsp:cNvSpPr/>
      </dsp:nvSpPr>
      <dsp:spPr>
        <a:xfrm>
          <a:off x="4747309" y="948620"/>
          <a:ext cx="210804" cy="21080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F8C5F7-CCA4-43B9-A011-A22AD766215D}">
      <dsp:nvSpPr>
        <dsp:cNvPr id="0" name=""/>
        <dsp:cNvSpPr/>
      </dsp:nvSpPr>
      <dsp:spPr>
        <a:xfrm>
          <a:off x="901822" y="1810"/>
          <a:ext cx="2789588" cy="1637578"/>
        </a:xfrm>
        <a:prstGeom prst="rect">
          <a:avLst/>
        </a:prstGeom>
        <a:solidFill>
          <a:srgbClr val="005A84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Mindfulness vs. Over-identification</a:t>
          </a:r>
        </a:p>
      </dsp:txBody>
      <dsp:txXfrm>
        <a:off x="901822" y="1810"/>
        <a:ext cx="2789588" cy="1637578"/>
      </dsp:txXfrm>
    </dsp:sp>
    <dsp:sp modelId="{C42FBC3E-77AF-46D8-B264-D39E24A152D4}">
      <dsp:nvSpPr>
        <dsp:cNvPr id="0" name=""/>
        <dsp:cNvSpPr/>
      </dsp:nvSpPr>
      <dsp:spPr>
        <a:xfrm>
          <a:off x="3964341" y="1810"/>
          <a:ext cx="2929656" cy="1637578"/>
        </a:xfrm>
        <a:prstGeom prst="rect">
          <a:avLst/>
        </a:prstGeom>
        <a:solidFill>
          <a:schemeClr val="bg2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Common Humanity vs. Isolation</a:t>
          </a:r>
        </a:p>
      </dsp:txBody>
      <dsp:txXfrm>
        <a:off x="3964341" y="1810"/>
        <a:ext cx="2929656" cy="1637578"/>
      </dsp:txXfrm>
    </dsp:sp>
    <dsp:sp modelId="{41C59FCE-72F0-4C9B-9353-B842F62BACDB}">
      <dsp:nvSpPr>
        <dsp:cNvPr id="0" name=""/>
        <dsp:cNvSpPr/>
      </dsp:nvSpPr>
      <dsp:spPr>
        <a:xfrm>
          <a:off x="2451190" y="1912319"/>
          <a:ext cx="2893438" cy="1637578"/>
        </a:xfrm>
        <a:prstGeom prst="rect">
          <a:avLst/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Self-kindness vs.  Self-judgment</a:t>
          </a:r>
        </a:p>
      </dsp:txBody>
      <dsp:txXfrm>
        <a:off x="2451190" y="1912319"/>
        <a:ext cx="2893438" cy="163757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B2853B-4929-455C-8584-A0F2DEB3225F}">
      <dsp:nvSpPr>
        <dsp:cNvPr id="0" name=""/>
        <dsp:cNvSpPr/>
      </dsp:nvSpPr>
      <dsp:spPr>
        <a:xfrm>
          <a:off x="2646" y="378894"/>
          <a:ext cx="2580436" cy="869475"/>
        </a:xfrm>
        <a:prstGeom prst="rect">
          <a:avLst/>
        </a:prstGeom>
        <a:solidFill>
          <a:srgbClr val="005A84"/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Mindfulness vs. Over-identification</a:t>
          </a:r>
        </a:p>
      </dsp:txBody>
      <dsp:txXfrm>
        <a:off x="2646" y="378894"/>
        <a:ext cx="2580436" cy="869475"/>
      </dsp:txXfrm>
    </dsp:sp>
    <dsp:sp modelId="{A0C126F6-7726-450D-B8D4-8B41DC4493B3}">
      <dsp:nvSpPr>
        <dsp:cNvPr id="0" name=""/>
        <dsp:cNvSpPr/>
      </dsp:nvSpPr>
      <dsp:spPr>
        <a:xfrm>
          <a:off x="2646" y="1248369"/>
          <a:ext cx="2580436" cy="2294819"/>
        </a:xfrm>
        <a:prstGeom prst="rect">
          <a:avLst/>
        </a:prstGeom>
        <a:solidFill>
          <a:srgbClr val="FFFFFF">
            <a:alpha val="90000"/>
          </a:srgbClr>
        </a:solidFill>
        <a:ln w="6350" cap="flat" cmpd="sng" algn="ctr">
          <a:solidFill>
            <a:srgbClr val="005A84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Take a balanced approach to our emotions, neither suppressing nor overreacting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Reduce our anxiety and fear</a:t>
          </a:r>
        </a:p>
      </dsp:txBody>
      <dsp:txXfrm>
        <a:off x="2646" y="1248369"/>
        <a:ext cx="2580436" cy="2294819"/>
      </dsp:txXfrm>
    </dsp:sp>
    <dsp:sp modelId="{21D9A4BA-1B68-4454-8E4A-07582C9E665E}">
      <dsp:nvSpPr>
        <dsp:cNvPr id="0" name=""/>
        <dsp:cNvSpPr/>
      </dsp:nvSpPr>
      <dsp:spPr>
        <a:xfrm>
          <a:off x="2944344" y="378894"/>
          <a:ext cx="2580436" cy="869475"/>
        </a:xfrm>
        <a:prstGeom prst="rect">
          <a:avLst/>
        </a:prstGeom>
        <a:solidFill>
          <a:schemeClr val="bg2">
            <a:lumMod val="5000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Common Humanity vs. Isolation</a:t>
          </a:r>
        </a:p>
      </dsp:txBody>
      <dsp:txXfrm>
        <a:off x="2944344" y="378894"/>
        <a:ext cx="2580436" cy="869475"/>
      </dsp:txXfrm>
    </dsp:sp>
    <dsp:sp modelId="{E766195C-639B-4924-BAFB-6AD4011B0977}">
      <dsp:nvSpPr>
        <dsp:cNvPr id="0" name=""/>
        <dsp:cNvSpPr/>
      </dsp:nvSpPr>
      <dsp:spPr>
        <a:xfrm>
          <a:off x="2944344" y="1248369"/>
          <a:ext cx="2580436" cy="2294819"/>
        </a:xfrm>
        <a:prstGeom prst="rect">
          <a:avLst/>
        </a:prstGeom>
        <a:solidFill>
          <a:schemeClr val="bg1">
            <a:alpha val="90000"/>
          </a:schemeClr>
        </a:solidFill>
        <a:ln w="635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View our personal experiences as part of a much larger human  experience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Externalize rather than internalize our challenges</a:t>
          </a:r>
        </a:p>
      </dsp:txBody>
      <dsp:txXfrm>
        <a:off x="2944344" y="1248369"/>
        <a:ext cx="2580436" cy="2294819"/>
      </dsp:txXfrm>
    </dsp:sp>
    <dsp:sp modelId="{FC836656-2748-422D-9628-9B1832B63FF8}">
      <dsp:nvSpPr>
        <dsp:cNvPr id="0" name=""/>
        <dsp:cNvSpPr/>
      </dsp:nvSpPr>
      <dsp:spPr>
        <a:xfrm>
          <a:off x="5886042" y="378894"/>
          <a:ext cx="2580436" cy="869475"/>
        </a:xfrm>
        <a:prstGeom prst="rect">
          <a:avLst/>
        </a:prstGeom>
        <a:solidFill>
          <a:schemeClr val="accent2"/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Self-kindness vs. Self-judgment</a:t>
          </a:r>
        </a:p>
      </dsp:txBody>
      <dsp:txXfrm>
        <a:off x="5886042" y="378894"/>
        <a:ext cx="2580436" cy="869475"/>
      </dsp:txXfrm>
    </dsp:sp>
    <dsp:sp modelId="{3F2888D7-915E-4014-87CD-C56D802FC8ED}">
      <dsp:nvSpPr>
        <dsp:cNvPr id="0" name=""/>
        <dsp:cNvSpPr/>
      </dsp:nvSpPr>
      <dsp:spPr>
        <a:xfrm>
          <a:off x="5886042" y="1248369"/>
          <a:ext cx="2580436" cy="2294819"/>
        </a:xfrm>
        <a:prstGeom prst="rect">
          <a:avLst/>
        </a:prstGeom>
        <a:solidFill>
          <a:schemeClr val="bg1">
            <a:alpha val="90000"/>
          </a:schemeClr>
        </a:solidFill>
        <a:ln w="63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Accept and forgive ourselves when we suffer, fail, or feel inadequate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Treat ourselves as we would treat our friends</a:t>
          </a:r>
        </a:p>
      </dsp:txBody>
      <dsp:txXfrm>
        <a:off x="5886042" y="1248369"/>
        <a:ext cx="2580436" cy="229481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B2853B-4929-455C-8584-A0F2DEB3225F}">
      <dsp:nvSpPr>
        <dsp:cNvPr id="0" name=""/>
        <dsp:cNvSpPr/>
      </dsp:nvSpPr>
      <dsp:spPr>
        <a:xfrm>
          <a:off x="2646" y="378894"/>
          <a:ext cx="2580436" cy="869475"/>
        </a:xfrm>
        <a:prstGeom prst="rect">
          <a:avLst/>
        </a:prstGeom>
        <a:solidFill>
          <a:srgbClr val="005A84"/>
        </a:soli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Mindfulness vs. Over-identification</a:t>
          </a:r>
        </a:p>
      </dsp:txBody>
      <dsp:txXfrm>
        <a:off x="2646" y="378894"/>
        <a:ext cx="2580436" cy="869475"/>
      </dsp:txXfrm>
    </dsp:sp>
    <dsp:sp modelId="{A0C126F6-7726-450D-B8D4-8B41DC4493B3}">
      <dsp:nvSpPr>
        <dsp:cNvPr id="0" name=""/>
        <dsp:cNvSpPr/>
      </dsp:nvSpPr>
      <dsp:spPr>
        <a:xfrm>
          <a:off x="2646" y="1248369"/>
          <a:ext cx="2580436" cy="2294819"/>
        </a:xfrm>
        <a:prstGeom prst="rect">
          <a:avLst/>
        </a:prstGeom>
        <a:solidFill>
          <a:srgbClr val="FFFFFF">
            <a:alpha val="90000"/>
          </a:srgbClr>
        </a:solidFill>
        <a:ln w="6350" cap="flat" cmpd="sng" algn="ctr">
          <a:solidFill>
            <a:srgbClr val="005A84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Take a balanced approach to our emotions, neither suppressing nor overreacting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Reduce our anxiety and fear</a:t>
          </a:r>
        </a:p>
      </dsp:txBody>
      <dsp:txXfrm>
        <a:off x="2646" y="1248369"/>
        <a:ext cx="2580436" cy="2294819"/>
      </dsp:txXfrm>
    </dsp:sp>
    <dsp:sp modelId="{21D9A4BA-1B68-4454-8E4A-07582C9E665E}">
      <dsp:nvSpPr>
        <dsp:cNvPr id="0" name=""/>
        <dsp:cNvSpPr/>
      </dsp:nvSpPr>
      <dsp:spPr>
        <a:xfrm>
          <a:off x="2944344" y="378894"/>
          <a:ext cx="2580436" cy="869475"/>
        </a:xfrm>
        <a:prstGeom prst="rect">
          <a:avLst/>
        </a:prstGeom>
        <a:solidFill>
          <a:schemeClr val="bg2">
            <a:lumMod val="5000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Common Humanity vs. Isolation</a:t>
          </a:r>
        </a:p>
      </dsp:txBody>
      <dsp:txXfrm>
        <a:off x="2944344" y="378894"/>
        <a:ext cx="2580436" cy="869475"/>
      </dsp:txXfrm>
    </dsp:sp>
    <dsp:sp modelId="{E766195C-639B-4924-BAFB-6AD4011B0977}">
      <dsp:nvSpPr>
        <dsp:cNvPr id="0" name=""/>
        <dsp:cNvSpPr/>
      </dsp:nvSpPr>
      <dsp:spPr>
        <a:xfrm>
          <a:off x="2944344" y="1248369"/>
          <a:ext cx="2580436" cy="2294819"/>
        </a:xfrm>
        <a:prstGeom prst="rect">
          <a:avLst/>
        </a:prstGeom>
        <a:solidFill>
          <a:schemeClr val="bg1">
            <a:alpha val="90000"/>
          </a:schemeClr>
        </a:solidFill>
        <a:ln w="635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View our personal experiences as part of a much larger human  experience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Externalize rather than internalize our challenges</a:t>
          </a:r>
        </a:p>
      </dsp:txBody>
      <dsp:txXfrm>
        <a:off x="2944344" y="1248369"/>
        <a:ext cx="2580436" cy="2294819"/>
      </dsp:txXfrm>
    </dsp:sp>
    <dsp:sp modelId="{FC836656-2748-422D-9628-9B1832B63FF8}">
      <dsp:nvSpPr>
        <dsp:cNvPr id="0" name=""/>
        <dsp:cNvSpPr/>
      </dsp:nvSpPr>
      <dsp:spPr>
        <a:xfrm>
          <a:off x="5886042" y="378894"/>
          <a:ext cx="2580436" cy="869475"/>
        </a:xfrm>
        <a:prstGeom prst="rect">
          <a:avLst/>
        </a:prstGeom>
        <a:solidFill>
          <a:schemeClr val="accent2"/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Self-kindness vs. Self-judgment</a:t>
          </a:r>
        </a:p>
      </dsp:txBody>
      <dsp:txXfrm>
        <a:off x="5886042" y="378894"/>
        <a:ext cx="2580436" cy="869475"/>
      </dsp:txXfrm>
    </dsp:sp>
    <dsp:sp modelId="{3F2888D7-915E-4014-87CD-C56D802FC8ED}">
      <dsp:nvSpPr>
        <dsp:cNvPr id="0" name=""/>
        <dsp:cNvSpPr/>
      </dsp:nvSpPr>
      <dsp:spPr>
        <a:xfrm>
          <a:off x="5886042" y="1248369"/>
          <a:ext cx="2580436" cy="2294819"/>
        </a:xfrm>
        <a:prstGeom prst="rect">
          <a:avLst/>
        </a:prstGeom>
        <a:solidFill>
          <a:schemeClr val="bg1">
            <a:alpha val="90000"/>
          </a:schemeClr>
        </a:solidFill>
        <a:ln w="63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Accept and forgive ourselves when we suffer, fail, or feel inadequate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Treat ourselves as we would treat our friends</a:t>
          </a:r>
        </a:p>
      </dsp:txBody>
      <dsp:txXfrm>
        <a:off x="5886042" y="1248369"/>
        <a:ext cx="2580436" cy="229481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B2853B-4929-455C-8584-A0F2DEB3225F}">
      <dsp:nvSpPr>
        <dsp:cNvPr id="0" name=""/>
        <dsp:cNvSpPr/>
      </dsp:nvSpPr>
      <dsp:spPr>
        <a:xfrm>
          <a:off x="2646" y="378894"/>
          <a:ext cx="2580436" cy="869475"/>
        </a:xfrm>
        <a:prstGeom prst="rect">
          <a:avLst/>
        </a:prstGeom>
        <a:solidFill>
          <a:srgbClr val="005A84"/>
        </a:soli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Mindfulness vs. Over-identification</a:t>
          </a:r>
        </a:p>
      </dsp:txBody>
      <dsp:txXfrm>
        <a:off x="2646" y="378894"/>
        <a:ext cx="2580436" cy="869475"/>
      </dsp:txXfrm>
    </dsp:sp>
    <dsp:sp modelId="{A0C126F6-7726-450D-B8D4-8B41DC4493B3}">
      <dsp:nvSpPr>
        <dsp:cNvPr id="0" name=""/>
        <dsp:cNvSpPr/>
      </dsp:nvSpPr>
      <dsp:spPr>
        <a:xfrm>
          <a:off x="2646" y="1248369"/>
          <a:ext cx="2580436" cy="2294819"/>
        </a:xfrm>
        <a:prstGeom prst="rect">
          <a:avLst/>
        </a:prstGeom>
        <a:solidFill>
          <a:srgbClr val="FFFFFF">
            <a:alpha val="90000"/>
          </a:srgbClr>
        </a:solidFill>
        <a:ln w="6350" cap="flat" cmpd="sng" algn="ctr">
          <a:solidFill>
            <a:srgbClr val="005A84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Take a balanced approach to our emotions, neither suppressing nor overreacting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Reduce our anxiety and fear</a:t>
          </a:r>
        </a:p>
      </dsp:txBody>
      <dsp:txXfrm>
        <a:off x="2646" y="1248369"/>
        <a:ext cx="2580436" cy="2294819"/>
      </dsp:txXfrm>
    </dsp:sp>
    <dsp:sp modelId="{21D9A4BA-1B68-4454-8E4A-07582C9E665E}">
      <dsp:nvSpPr>
        <dsp:cNvPr id="0" name=""/>
        <dsp:cNvSpPr/>
      </dsp:nvSpPr>
      <dsp:spPr>
        <a:xfrm>
          <a:off x="2944344" y="378894"/>
          <a:ext cx="2580436" cy="869475"/>
        </a:xfrm>
        <a:prstGeom prst="rect">
          <a:avLst/>
        </a:prstGeom>
        <a:solidFill>
          <a:schemeClr val="bg2">
            <a:lumMod val="5000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Common Humanity vs. Isolation</a:t>
          </a:r>
        </a:p>
      </dsp:txBody>
      <dsp:txXfrm>
        <a:off x="2944344" y="378894"/>
        <a:ext cx="2580436" cy="869475"/>
      </dsp:txXfrm>
    </dsp:sp>
    <dsp:sp modelId="{E766195C-639B-4924-BAFB-6AD4011B0977}">
      <dsp:nvSpPr>
        <dsp:cNvPr id="0" name=""/>
        <dsp:cNvSpPr/>
      </dsp:nvSpPr>
      <dsp:spPr>
        <a:xfrm>
          <a:off x="2944344" y="1248369"/>
          <a:ext cx="2580436" cy="2294819"/>
        </a:xfrm>
        <a:prstGeom prst="rect">
          <a:avLst/>
        </a:prstGeom>
        <a:solidFill>
          <a:schemeClr val="bg1">
            <a:alpha val="90000"/>
          </a:schemeClr>
        </a:solidFill>
        <a:ln w="635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View our personal experiences as part of a much larger human  experience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Externalize rather than internalize our challenges</a:t>
          </a:r>
        </a:p>
      </dsp:txBody>
      <dsp:txXfrm>
        <a:off x="2944344" y="1248369"/>
        <a:ext cx="2580436" cy="2294819"/>
      </dsp:txXfrm>
    </dsp:sp>
    <dsp:sp modelId="{FC836656-2748-422D-9628-9B1832B63FF8}">
      <dsp:nvSpPr>
        <dsp:cNvPr id="0" name=""/>
        <dsp:cNvSpPr/>
      </dsp:nvSpPr>
      <dsp:spPr>
        <a:xfrm>
          <a:off x="5886042" y="378894"/>
          <a:ext cx="2580436" cy="869475"/>
        </a:xfrm>
        <a:prstGeom prst="rect">
          <a:avLst/>
        </a:prstGeom>
        <a:solidFill>
          <a:schemeClr val="accent2"/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Self-kindness vs. Self-judgment</a:t>
          </a:r>
        </a:p>
      </dsp:txBody>
      <dsp:txXfrm>
        <a:off x="5886042" y="378894"/>
        <a:ext cx="2580436" cy="869475"/>
      </dsp:txXfrm>
    </dsp:sp>
    <dsp:sp modelId="{3F2888D7-915E-4014-87CD-C56D802FC8ED}">
      <dsp:nvSpPr>
        <dsp:cNvPr id="0" name=""/>
        <dsp:cNvSpPr/>
      </dsp:nvSpPr>
      <dsp:spPr>
        <a:xfrm>
          <a:off x="5886042" y="1248369"/>
          <a:ext cx="2580436" cy="2294819"/>
        </a:xfrm>
        <a:prstGeom prst="rect">
          <a:avLst/>
        </a:prstGeom>
        <a:solidFill>
          <a:schemeClr val="bg1">
            <a:alpha val="90000"/>
          </a:schemeClr>
        </a:solidFill>
        <a:ln w="63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Accept and forgive ourselves when we suffer, fail, or feel inadequate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Treat ourselves as we would treat our friends</a:t>
          </a:r>
        </a:p>
      </dsp:txBody>
      <dsp:txXfrm>
        <a:off x="5886042" y="1248369"/>
        <a:ext cx="2580436" cy="229481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B2853B-4929-455C-8584-A0F2DEB3225F}">
      <dsp:nvSpPr>
        <dsp:cNvPr id="0" name=""/>
        <dsp:cNvSpPr/>
      </dsp:nvSpPr>
      <dsp:spPr>
        <a:xfrm>
          <a:off x="2646" y="378894"/>
          <a:ext cx="2580436" cy="869475"/>
        </a:xfrm>
        <a:prstGeom prst="rect">
          <a:avLst/>
        </a:prstGeom>
        <a:solidFill>
          <a:srgbClr val="005A84"/>
        </a:soli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Mindfulness vs. Over-identification</a:t>
          </a:r>
        </a:p>
      </dsp:txBody>
      <dsp:txXfrm>
        <a:off x="2646" y="378894"/>
        <a:ext cx="2580436" cy="869475"/>
      </dsp:txXfrm>
    </dsp:sp>
    <dsp:sp modelId="{A0C126F6-7726-450D-B8D4-8B41DC4493B3}">
      <dsp:nvSpPr>
        <dsp:cNvPr id="0" name=""/>
        <dsp:cNvSpPr/>
      </dsp:nvSpPr>
      <dsp:spPr>
        <a:xfrm>
          <a:off x="2646" y="1248369"/>
          <a:ext cx="2580436" cy="2294819"/>
        </a:xfrm>
        <a:prstGeom prst="rect">
          <a:avLst/>
        </a:prstGeom>
        <a:solidFill>
          <a:srgbClr val="FFFFFF">
            <a:alpha val="90000"/>
          </a:srgbClr>
        </a:solidFill>
        <a:ln w="6350" cap="flat" cmpd="sng" algn="ctr">
          <a:solidFill>
            <a:srgbClr val="005A84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Take a balanced approach to our emotions, neither suppressing nor overreacting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Reduce our anxiety and fear</a:t>
          </a:r>
        </a:p>
      </dsp:txBody>
      <dsp:txXfrm>
        <a:off x="2646" y="1248369"/>
        <a:ext cx="2580436" cy="2294819"/>
      </dsp:txXfrm>
    </dsp:sp>
    <dsp:sp modelId="{21D9A4BA-1B68-4454-8E4A-07582C9E665E}">
      <dsp:nvSpPr>
        <dsp:cNvPr id="0" name=""/>
        <dsp:cNvSpPr/>
      </dsp:nvSpPr>
      <dsp:spPr>
        <a:xfrm>
          <a:off x="2944344" y="378894"/>
          <a:ext cx="2580436" cy="869475"/>
        </a:xfrm>
        <a:prstGeom prst="rect">
          <a:avLst/>
        </a:prstGeom>
        <a:solidFill>
          <a:schemeClr val="bg2">
            <a:lumMod val="5000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Common Humanity vs. Isolation</a:t>
          </a:r>
        </a:p>
      </dsp:txBody>
      <dsp:txXfrm>
        <a:off x="2944344" y="378894"/>
        <a:ext cx="2580436" cy="869475"/>
      </dsp:txXfrm>
    </dsp:sp>
    <dsp:sp modelId="{E766195C-639B-4924-BAFB-6AD4011B0977}">
      <dsp:nvSpPr>
        <dsp:cNvPr id="0" name=""/>
        <dsp:cNvSpPr/>
      </dsp:nvSpPr>
      <dsp:spPr>
        <a:xfrm>
          <a:off x="2944344" y="1248369"/>
          <a:ext cx="2580436" cy="2294819"/>
        </a:xfrm>
        <a:prstGeom prst="rect">
          <a:avLst/>
        </a:prstGeom>
        <a:solidFill>
          <a:schemeClr val="bg1">
            <a:alpha val="90000"/>
          </a:schemeClr>
        </a:solidFill>
        <a:ln w="635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View our personal experiences as part of a much larger human  experience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Externalize rather than internalize our challenges</a:t>
          </a:r>
        </a:p>
      </dsp:txBody>
      <dsp:txXfrm>
        <a:off x="2944344" y="1248369"/>
        <a:ext cx="2580436" cy="2294819"/>
      </dsp:txXfrm>
    </dsp:sp>
    <dsp:sp modelId="{FC836656-2748-422D-9628-9B1832B63FF8}">
      <dsp:nvSpPr>
        <dsp:cNvPr id="0" name=""/>
        <dsp:cNvSpPr/>
      </dsp:nvSpPr>
      <dsp:spPr>
        <a:xfrm>
          <a:off x="5886042" y="378894"/>
          <a:ext cx="2580436" cy="869475"/>
        </a:xfrm>
        <a:prstGeom prst="rect">
          <a:avLst/>
        </a:prstGeom>
        <a:solidFill>
          <a:schemeClr val="accent2"/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Self-kindness vs. Self-judgment</a:t>
          </a:r>
        </a:p>
      </dsp:txBody>
      <dsp:txXfrm>
        <a:off x="5886042" y="378894"/>
        <a:ext cx="2580436" cy="869475"/>
      </dsp:txXfrm>
    </dsp:sp>
    <dsp:sp modelId="{3F2888D7-915E-4014-87CD-C56D802FC8ED}">
      <dsp:nvSpPr>
        <dsp:cNvPr id="0" name=""/>
        <dsp:cNvSpPr/>
      </dsp:nvSpPr>
      <dsp:spPr>
        <a:xfrm>
          <a:off x="5886042" y="1248369"/>
          <a:ext cx="2580436" cy="2294819"/>
        </a:xfrm>
        <a:prstGeom prst="rect">
          <a:avLst/>
        </a:prstGeom>
        <a:solidFill>
          <a:schemeClr val="bg1">
            <a:alpha val="90000"/>
          </a:schemeClr>
        </a:solidFill>
        <a:ln w="63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Accept and forgive ourselves when we suffer, fail, or feel inadequate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Treat ourselves as we would treat our friends</a:t>
          </a:r>
        </a:p>
      </dsp:txBody>
      <dsp:txXfrm>
        <a:off x="5886042" y="1248369"/>
        <a:ext cx="2580436" cy="229481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B2853B-4929-455C-8584-A0F2DEB3225F}">
      <dsp:nvSpPr>
        <dsp:cNvPr id="0" name=""/>
        <dsp:cNvSpPr/>
      </dsp:nvSpPr>
      <dsp:spPr>
        <a:xfrm>
          <a:off x="2646" y="167529"/>
          <a:ext cx="2580436" cy="869475"/>
        </a:xfrm>
        <a:prstGeom prst="rect">
          <a:avLst/>
        </a:prstGeom>
        <a:solidFill>
          <a:srgbClr val="005A84"/>
        </a:soli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Mindfulness vs. Over-identification</a:t>
          </a:r>
        </a:p>
      </dsp:txBody>
      <dsp:txXfrm>
        <a:off x="2646" y="167529"/>
        <a:ext cx="2580436" cy="869475"/>
      </dsp:txXfrm>
    </dsp:sp>
    <dsp:sp modelId="{A0C126F6-7726-450D-B8D4-8B41DC4493B3}">
      <dsp:nvSpPr>
        <dsp:cNvPr id="0" name=""/>
        <dsp:cNvSpPr/>
      </dsp:nvSpPr>
      <dsp:spPr>
        <a:xfrm>
          <a:off x="0" y="1027139"/>
          <a:ext cx="2580436" cy="2717550"/>
        </a:xfrm>
        <a:prstGeom prst="rect">
          <a:avLst/>
        </a:prstGeom>
        <a:solidFill>
          <a:srgbClr val="FFFFFF">
            <a:alpha val="90000"/>
          </a:srgbClr>
        </a:solidFill>
        <a:ln w="6350" cap="flat" cmpd="sng" algn="ctr">
          <a:solidFill>
            <a:srgbClr val="005A84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bg1"/>
            </a:buClr>
            <a:buFontTx/>
            <a:buNone/>
          </a:pPr>
          <a:r>
            <a:rPr lang="en-US" sz="2000" b="1" kern="1200" dirty="0"/>
            <a:t>Box Breathing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bg1"/>
            </a:buClr>
            <a:buChar char="•"/>
          </a:pPr>
          <a:r>
            <a:rPr lang="en-US" sz="2000" kern="1200" dirty="0"/>
            <a:t>4 seconds each: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Inhale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Hold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Exhale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Hold</a:t>
          </a:r>
        </a:p>
      </dsp:txBody>
      <dsp:txXfrm>
        <a:off x="0" y="1027139"/>
        <a:ext cx="2580436" cy="2717550"/>
      </dsp:txXfrm>
    </dsp:sp>
    <dsp:sp modelId="{21D9A4BA-1B68-4454-8E4A-07582C9E665E}">
      <dsp:nvSpPr>
        <dsp:cNvPr id="0" name=""/>
        <dsp:cNvSpPr/>
      </dsp:nvSpPr>
      <dsp:spPr>
        <a:xfrm>
          <a:off x="2944344" y="167529"/>
          <a:ext cx="2580436" cy="869475"/>
        </a:xfrm>
        <a:prstGeom prst="rect">
          <a:avLst/>
        </a:prstGeom>
        <a:solidFill>
          <a:schemeClr val="bg2">
            <a:lumMod val="5000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Common Humanity vs. Isolation</a:t>
          </a:r>
        </a:p>
      </dsp:txBody>
      <dsp:txXfrm>
        <a:off x="2944344" y="167529"/>
        <a:ext cx="2580436" cy="869475"/>
      </dsp:txXfrm>
    </dsp:sp>
    <dsp:sp modelId="{E766195C-639B-4924-BAFB-6AD4011B0977}">
      <dsp:nvSpPr>
        <dsp:cNvPr id="0" name=""/>
        <dsp:cNvSpPr/>
      </dsp:nvSpPr>
      <dsp:spPr>
        <a:xfrm>
          <a:off x="2944344" y="1037004"/>
          <a:ext cx="2580436" cy="2717550"/>
        </a:xfrm>
        <a:prstGeom prst="rect">
          <a:avLst/>
        </a:prstGeom>
        <a:solidFill>
          <a:schemeClr val="bg1">
            <a:alpha val="90000"/>
          </a:schemeClr>
        </a:solidFill>
        <a:ln w="635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bg1"/>
            </a:buClr>
            <a:buFontTx/>
            <a:buNone/>
          </a:pPr>
          <a:r>
            <a:rPr lang="en-US" sz="2000" b="1" kern="1200" dirty="0"/>
            <a:t>Taking &amp; Sending Meditation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Breathe in the bad stuff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Breathe out the good stuff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Focus on self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Expand to others</a:t>
          </a:r>
        </a:p>
      </dsp:txBody>
      <dsp:txXfrm>
        <a:off x="2944344" y="1037004"/>
        <a:ext cx="2580436" cy="2717550"/>
      </dsp:txXfrm>
    </dsp:sp>
    <dsp:sp modelId="{FC836656-2748-422D-9628-9B1832B63FF8}">
      <dsp:nvSpPr>
        <dsp:cNvPr id="0" name=""/>
        <dsp:cNvSpPr/>
      </dsp:nvSpPr>
      <dsp:spPr>
        <a:xfrm>
          <a:off x="5886042" y="167529"/>
          <a:ext cx="2580436" cy="869475"/>
        </a:xfrm>
        <a:prstGeom prst="rect">
          <a:avLst/>
        </a:prstGeom>
        <a:solidFill>
          <a:schemeClr val="accent2"/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Self-kindness vs. Self-judgment</a:t>
          </a:r>
        </a:p>
      </dsp:txBody>
      <dsp:txXfrm>
        <a:off x="5886042" y="167529"/>
        <a:ext cx="2580436" cy="869475"/>
      </dsp:txXfrm>
    </dsp:sp>
    <dsp:sp modelId="{3F2888D7-915E-4014-87CD-C56D802FC8ED}">
      <dsp:nvSpPr>
        <dsp:cNvPr id="0" name=""/>
        <dsp:cNvSpPr/>
      </dsp:nvSpPr>
      <dsp:spPr>
        <a:xfrm>
          <a:off x="5886042" y="1037004"/>
          <a:ext cx="2580436" cy="2717550"/>
        </a:xfrm>
        <a:prstGeom prst="rect">
          <a:avLst/>
        </a:prstGeom>
        <a:solidFill>
          <a:schemeClr val="bg1">
            <a:alpha val="90000"/>
          </a:schemeClr>
        </a:solidFill>
        <a:ln w="63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dirty="0"/>
            <a:t>Letter Writing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11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kern="1200" dirty="0"/>
            <a:t>Dear (Your Name),   This is your friend, Self-Compassion, and this is what I’d like you to know</a:t>
          </a:r>
          <a:endParaRPr lang="en-US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 dirty="0"/>
        </a:p>
      </dsp:txBody>
      <dsp:txXfrm>
        <a:off x="5886042" y="1037004"/>
        <a:ext cx="2580436" cy="271755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5A7232-D652-4E54-88FB-A534F63DC8D4}">
      <dsp:nvSpPr>
        <dsp:cNvPr id="0" name=""/>
        <dsp:cNvSpPr/>
      </dsp:nvSpPr>
      <dsp:spPr>
        <a:xfrm>
          <a:off x="2693991" y="0"/>
          <a:ext cx="4040987" cy="611099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0" kern="1200" dirty="0"/>
            <a:t>Identify a goal</a:t>
          </a:r>
        </a:p>
      </dsp:txBody>
      <dsp:txXfrm>
        <a:off x="2693991" y="76387"/>
        <a:ext cx="3811825" cy="458325"/>
      </dsp:txXfrm>
    </dsp:sp>
    <dsp:sp modelId="{C49E9A6D-A1AA-41D2-A5D2-C671210697FA}">
      <dsp:nvSpPr>
        <dsp:cNvPr id="0" name=""/>
        <dsp:cNvSpPr/>
      </dsp:nvSpPr>
      <dsp:spPr>
        <a:xfrm>
          <a:off x="0" y="1962"/>
          <a:ext cx="2693991" cy="61109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Step 1</a:t>
          </a:r>
        </a:p>
      </dsp:txBody>
      <dsp:txXfrm>
        <a:off x="29831" y="31793"/>
        <a:ext cx="2634329" cy="551437"/>
      </dsp:txXfrm>
    </dsp:sp>
    <dsp:sp modelId="{8D61D8EC-7F29-4998-8E4F-F8CC9FCC0D82}">
      <dsp:nvSpPr>
        <dsp:cNvPr id="0" name=""/>
        <dsp:cNvSpPr/>
      </dsp:nvSpPr>
      <dsp:spPr>
        <a:xfrm>
          <a:off x="2693991" y="674171"/>
          <a:ext cx="4040987" cy="611099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Write down action steps</a:t>
          </a:r>
        </a:p>
      </dsp:txBody>
      <dsp:txXfrm>
        <a:off x="2693991" y="750558"/>
        <a:ext cx="3811825" cy="458325"/>
      </dsp:txXfrm>
    </dsp:sp>
    <dsp:sp modelId="{5C747845-B5AF-4D15-A0F4-C3B90FD0CFED}">
      <dsp:nvSpPr>
        <dsp:cNvPr id="0" name=""/>
        <dsp:cNvSpPr/>
      </dsp:nvSpPr>
      <dsp:spPr>
        <a:xfrm>
          <a:off x="0" y="674171"/>
          <a:ext cx="2693991" cy="61109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Step 2</a:t>
          </a:r>
        </a:p>
      </dsp:txBody>
      <dsp:txXfrm>
        <a:off x="29831" y="704002"/>
        <a:ext cx="2634329" cy="551437"/>
      </dsp:txXfrm>
    </dsp:sp>
    <dsp:sp modelId="{8D67F6E5-F3D6-449E-A530-52CBAC7AE0FF}">
      <dsp:nvSpPr>
        <dsp:cNvPr id="0" name=""/>
        <dsp:cNvSpPr/>
      </dsp:nvSpPr>
      <dsp:spPr>
        <a:xfrm>
          <a:off x="2693991" y="1346380"/>
          <a:ext cx="4040987" cy="611099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Rank order by risk/fear</a:t>
          </a:r>
        </a:p>
      </dsp:txBody>
      <dsp:txXfrm>
        <a:off x="2693991" y="1422767"/>
        <a:ext cx="3811825" cy="458325"/>
      </dsp:txXfrm>
    </dsp:sp>
    <dsp:sp modelId="{A0EC1345-3C8B-42C2-8361-8A74661DFB2A}">
      <dsp:nvSpPr>
        <dsp:cNvPr id="0" name=""/>
        <dsp:cNvSpPr/>
      </dsp:nvSpPr>
      <dsp:spPr>
        <a:xfrm>
          <a:off x="0" y="1346380"/>
          <a:ext cx="2693991" cy="61109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Step 3</a:t>
          </a:r>
        </a:p>
      </dsp:txBody>
      <dsp:txXfrm>
        <a:off x="29831" y="1376211"/>
        <a:ext cx="2634329" cy="551437"/>
      </dsp:txXfrm>
    </dsp:sp>
    <dsp:sp modelId="{4A834849-132F-41B5-AF52-287C4B392988}">
      <dsp:nvSpPr>
        <dsp:cNvPr id="0" name=""/>
        <dsp:cNvSpPr/>
      </dsp:nvSpPr>
      <dsp:spPr>
        <a:xfrm>
          <a:off x="2693991" y="2018590"/>
          <a:ext cx="4040987" cy="611099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Chart along a continuum</a:t>
          </a:r>
        </a:p>
      </dsp:txBody>
      <dsp:txXfrm>
        <a:off x="2693991" y="2094977"/>
        <a:ext cx="3811825" cy="458325"/>
      </dsp:txXfrm>
    </dsp:sp>
    <dsp:sp modelId="{BE2925B8-5C05-4C7D-A38B-398436ABA87B}">
      <dsp:nvSpPr>
        <dsp:cNvPr id="0" name=""/>
        <dsp:cNvSpPr/>
      </dsp:nvSpPr>
      <dsp:spPr>
        <a:xfrm>
          <a:off x="0" y="2018590"/>
          <a:ext cx="2693991" cy="61109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Step 4</a:t>
          </a:r>
        </a:p>
      </dsp:txBody>
      <dsp:txXfrm>
        <a:off x="29831" y="2048421"/>
        <a:ext cx="2634329" cy="551437"/>
      </dsp:txXfrm>
    </dsp:sp>
    <dsp:sp modelId="{1BCA66AE-A343-43C0-921B-C03222B114FF}">
      <dsp:nvSpPr>
        <dsp:cNvPr id="0" name=""/>
        <dsp:cNvSpPr/>
      </dsp:nvSpPr>
      <dsp:spPr>
        <a:xfrm>
          <a:off x="2693991" y="2690799"/>
          <a:ext cx="4040987" cy="611099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Take 1 action in 1 week</a:t>
          </a:r>
        </a:p>
      </dsp:txBody>
      <dsp:txXfrm>
        <a:off x="2693991" y="2767186"/>
        <a:ext cx="3811825" cy="458325"/>
      </dsp:txXfrm>
    </dsp:sp>
    <dsp:sp modelId="{D0C44558-C85B-45F6-B10C-607D080B2DE3}">
      <dsp:nvSpPr>
        <dsp:cNvPr id="0" name=""/>
        <dsp:cNvSpPr/>
      </dsp:nvSpPr>
      <dsp:spPr>
        <a:xfrm>
          <a:off x="0" y="2690799"/>
          <a:ext cx="2693991" cy="61109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 Step 5</a:t>
          </a:r>
        </a:p>
      </dsp:txBody>
      <dsp:txXfrm>
        <a:off x="29831" y="2720630"/>
        <a:ext cx="2634329" cy="551437"/>
      </dsp:txXfrm>
    </dsp:sp>
    <dsp:sp modelId="{90792AAE-8A6E-48C0-9D65-60B1A578DC5F}">
      <dsp:nvSpPr>
        <dsp:cNvPr id="0" name=""/>
        <dsp:cNvSpPr/>
      </dsp:nvSpPr>
      <dsp:spPr>
        <a:xfrm>
          <a:off x="2694649" y="3485482"/>
          <a:ext cx="4037041" cy="611099"/>
        </a:xfrm>
        <a:prstGeom prst="rightArrow">
          <a:avLst>
            <a:gd name="adj1" fmla="val 75000"/>
            <a:gd name="adj2" fmla="val 50000"/>
          </a:avLst>
        </a:prstGeom>
        <a:solidFill>
          <a:srgbClr val="004260">
            <a:alpha val="34902"/>
          </a:srgb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solidFill>
                <a:schemeClr val="tx1"/>
              </a:solidFill>
            </a:rPr>
            <a:t>Deploy as Needed</a:t>
          </a:r>
        </a:p>
      </dsp:txBody>
      <dsp:txXfrm>
        <a:off x="2694649" y="3561869"/>
        <a:ext cx="3807879" cy="458325"/>
      </dsp:txXfrm>
    </dsp:sp>
    <dsp:sp modelId="{274D7E2C-F138-4505-8F3B-679B017D181F}">
      <dsp:nvSpPr>
        <dsp:cNvPr id="0" name=""/>
        <dsp:cNvSpPr/>
      </dsp:nvSpPr>
      <dsp:spPr>
        <a:xfrm>
          <a:off x="3288" y="3363009"/>
          <a:ext cx="2691360" cy="856046"/>
        </a:xfrm>
        <a:prstGeom prst="roundRect">
          <a:avLst/>
        </a:prstGeom>
        <a:solidFill>
          <a:srgbClr val="0042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400" kern="1200" dirty="0"/>
            <a:t>Self-Compassion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400" kern="1200" dirty="0"/>
            <a:t>Safety Net</a:t>
          </a:r>
        </a:p>
      </dsp:txBody>
      <dsp:txXfrm>
        <a:off x="45077" y="3404798"/>
        <a:ext cx="2607782" cy="7724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51AB9B1-9A2B-4519-9946-83B330980337}" type="datetimeFigureOut">
              <a:rPr lang="en-US" smtClean="0"/>
              <a:t>5/29/2020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D61E970-1572-4D99-9DDF-2049AD6D893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034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r>
              <a:rPr lang="en-US" b="1" dirty="0"/>
              <a:t>To Do: </a:t>
            </a:r>
          </a:p>
          <a:p>
            <a:pPr defTabSz="931774">
              <a:defRPr/>
            </a:pPr>
            <a:r>
              <a:rPr lang="en-US" b="1" dirty="0"/>
              <a:t>Need to assign tables and make nametags. How will women find their table?</a:t>
            </a:r>
          </a:p>
          <a:p>
            <a:endParaRPr lang="en-US" dirty="0"/>
          </a:p>
          <a:p>
            <a:r>
              <a:rPr lang="en-US" dirty="0"/>
              <a:t>Room Set-Up</a:t>
            </a:r>
          </a:p>
          <a:p>
            <a:r>
              <a:rPr lang="en-US" dirty="0"/>
              <a:t>*Rolling PowerPoint with pro-woman music playing in background</a:t>
            </a:r>
          </a:p>
          <a:p>
            <a:r>
              <a:rPr lang="en-US" dirty="0"/>
              <a:t>  </a:t>
            </a:r>
          </a:p>
          <a:p>
            <a:r>
              <a:rPr lang="en-US" dirty="0"/>
              <a:t>Table Set-Up:</a:t>
            </a:r>
          </a:p>
          <a:p>
            <a:r>
              <a:rPr lang="en-US" dirty="0"/>
              <a:t>*Tent cards with names and institution</a:t>
            </a:r>
          </a:p>
          <a:p>
            <a:r>
              <a:rPr lang="en-US" dirty="0"/>
              <a:t>*Yellow binder preloaded with content</a:t>
            </a:r>
          </a:p>
          <a:p>
            <a:r>
              <a:rPr lang="en-US" dirty="0"/>
              <a:t>*Journal and pen</a:t>
            </a:r>
          </a:p>
          <a:p>
            <a:r>
              <a:rPr lang="en-US" dirty="0"/>
              <a:t>*List of values/superpowers on table</a:t>
            </a:r>
          </a:p>
          <a:p>
            <a:endParaRPr lang="en-US" dirty="0"/>
          </a:p>
          <a:p>
            <a:r>
              <a:rPr lang="en-US" dirty="0"/>
              <a:t>Binder Content:</a:t>
            </a:r>
          </a:p>
          <a:p>
            <a:r>
              <a:rPr lang="en-US" dirty="0"/>
              <a:t>*Bio sheet - Leads, Program Leads, and special guests</a:t>
            </a:r>
          </a:p>
          <a:p>
            <a:r>
              <a:rPr lang="en-US" dirty="0"/>
              <a:t>*Things to do in Boston</a:t>
            </a:r>
          </a:p>
          <a:p>
            <a:r>
              <a:rPr lang="en-US" dirty="0"/>
              <a:t>*Cover sheet for binder</a:t>
            </a:r>
          </a:p>
          <a:p>
            <a:r>
              <a:rPr lang="en-US" dirty="0"/>
              <a:t>*Retreat agenda</a:t>
            </a:r>
          </a:p>
          <a:p>
            <a:r>
              <a:rPr lang="en-US" dirty="0"/>
              <a:t>*Key dates</a:t>
            </a:r>
          </a:p>
          <a:p>
            <a:r>
              <a:rPr lang="en-US" dirty="0"/>
              <a:t>*Roles and responsibilities</a:t>
            </a:r>
          </a:p>
          <a:p>
            <a:r>
              <a:rPr lang="en-US" dirty="0"/>
              <a:t>*Social Justice Glossary</a:t>
            </a:r>
          </a:p>
          <a:p>
            <a:r>
              <a:rPr lang="en-US" dirty="0"/>
              <a:t>*Facilitation tips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628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b="1" dirty="0"/>
              <a:t>AB (2-3 min)</a:t>
            </a:r>
          </a:p>
          <a:p>
            <a:pPr lvl="0"/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will greet and ask people to respond to the question in the chat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Alexis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will manage any Zoom issues (e.g., joining the call, muting themselves, etc.)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Patricia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will post the question “What’s one word that describes how you’re doing today?” in the chat.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Please re-post this every few minutes because new participants won’t see the original question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187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AKO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20473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AKO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38204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252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AKO to ask women to intro selves at tables with value/superpower, and tell founding story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252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66892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3645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b="1" dirty="0"/>
              <a:t>AB (2-3 min)</a:t>
            </a:r>
          </a:p>
          <a:p>
            <a:pPr lvl="0"/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will greet and ask people to respond to the question in the chat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Alexis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will manage any Zoom issues (e.g., joining the call, muting themselves, etc.)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Patricia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will post the question “What’s one word that describes how you’re doing today?” in the chat.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Please re-post this every few minutes because new participants won’t see the original question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59792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AKO to ask women to intro selves at tables with value/superpower, and tell founding story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252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66892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b="1" dirty="0"/>
              <a:t>AB (2-3 min)</a:t>
            </a:r>
          </a:p>
          <a:p>
            <a:pPr lvl="0"/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will greet and ask people to respond to the question in the chat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Alexis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will manage any Zoom issues (e.g., joining the call, muting themselves, etc.)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Patricia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will post the question “What’s one word that describes how you’re doing today?” in the chat.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Please re-post this every few minutes because new participants won’t see the original question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03506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3645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AKO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F05BAA-92F6-4DEA-A832-E4B15A2F525C}" type="slidenum">
              <a:rPr kumimoji="0" lang="en-AU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AU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9318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 (1 min)</a:t>
            </a:r>
          </a:p>
          <a:p>
            <a:endParaRPr lang="en-US" dirty="0"/>
          </a:p>
          <a:p>
            <a:r>
              <a:rPr lang="en-US" dirty="0"/>
              <a:t>Thank you for joining us today. Have a great time in you’re discussion session with your Amplify Lead.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1E970-1572-4D99-9DDF-2049AD6D89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8036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C68BC-7423-431E-A120-500E874E54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B6B5DA-631D-4FA3-89F7-8D3735B4EA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AA4300-BB57-4F32-B1BA-1EEA646F9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C0817-A112-4847-8014-A94B7D2A4EA3}" type="datetime1">
              <a:rPr lang="en-US" smtClean="0"/>
              <a:t>5/29/2020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2FF39-44A6-4E0A-B1CD-5631ED453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6F3EA-25B0-450F-BEC9-DE55EC037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457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49EB4-8234-44CC-8340-671239505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546646-9B13-43B8-91A2-806779037E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97F0D9-6DC7-453A-AD66-BE8753643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5/29/2020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3FABE-F7DF-46E5-B18D-6532EFC05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8D8FDD-A5B2-4F5D-A8E1-CF5CCEFEB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888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3A795-A488-40E8-BDE0-C00B0D447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35020-CD07-4243-ACE7-8A11F9CDF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3CE87E-55BC-4FC9-BCC3-837BC65FC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646AA-F36E-4540-911D-FFFC0A0EF24A}" type="datetime1">
              <a:rPr lang="en-US" smtClean="0"/>
              <a:t>5/29/2020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08D85-1884-4F96-9881-EF7A21362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C48C33-5C55-4729-8292-2E1E1E816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588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1EA1D-7E22-4028-B7AA-50CA122B5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12564-57B0-4B72-9853-4B0FE182F7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D04004-748F-45D5-9E6D-B1FD62A629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2D4BB7-5272-4C04-A294-2584FF2AF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5/29/2020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AF786B-D43B-4FB4-9473-8560A1374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20157A-2494-4D72-87FD-F683BBE3A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757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14E94-9472-420C-A494-9D7E32461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7DBFE9-8E9E-4F4D-A836-7F4D35358F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5A6DA3-FEFE-41FD-A8B5-75AFEB2D5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2EB821-7043-4E74-9680-35B7733EBC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EEF447-9C10-475F-BF4A-9F1340ED3F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75559A-6928-45F3-B712-030534DF4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5/29/2020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7991CA-4C95-4CFE-B626-48BF26C46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284CC8-507B-4A21-8F74-C23C3B404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7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6CF85-3BE9-4266-BBC9-D988C00AD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9BDC88-B248-47E8-AFA2-034C9A311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5/29/2020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FF8060-0D39-42E7-9B50-F0527E493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50B220-B909-4ACB-8E04-D5C748250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596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CD92AC-7C43-404B-8E32-E1C94A950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5/29/2020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E4AD4B-05F0-4238-B1A5-0ECEEE217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BD95F4-61FB-4E3D-8327-E8BCC6482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23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EF1FD-C16E-4888-8AAE-A9CC93FBA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66F65-5E37-44F2-A4AA-4ECDE4E11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193DE6-A06E-4A22-9515-8FC60F7B61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BD15B4-AA5A-4981-B9E8-4F9E073B7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D12A6-918A-48BD-8CB9-CA713993B0EA}" type="datetime1">
              <a:rPr lang="en-US" smtClean="0"/>
              <a:t>5/29/2020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1E5364-7202-48EA-BC76-4DB8C2A08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B83A7A-80EF-4319-AF17-C459F0A10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305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14D9F-5822-45D5-BEA4-35DDDC6BA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E2BDE2-FC72-4195-B021-F6DE19DF9A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B55C32-C6B7-4DCC-88A6-82A4F2342C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3D7F5F-6CEC-4812-9DEA-5E985B150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CE86-875F-4587-BCF6-FA054AFC0D53}" type="datetime1">
              <a:rPr lang="en-US" smtClean="0"/>
              <a:pPr/>
              <a:t>5/29/2020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DA96D0-13B2-4D31-B26E-11C92EDF3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A722CF-0A18-49AA-B4D5-2275D7589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407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B80B8-19F3-4520-B855-365DF3E60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040A17-A6D9-4201-A5C7-216A287DE9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9CA9BE-05A3-4479-8EA3-41BD09A02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5/29/2020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6F8F30-4EC7-44FB-95A1-89514B0C5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49A59-BF9F-40B0-83DA-3BDD6119D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886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FC612B-CAAB-4052-B789-F82EC63B90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166A13-8A8D-4700-B471-58D8E75212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65DDDF-A08D-4BBA-B323-A44FFCC4F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5/29/2020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E1AAFC-4093-4651-BFF1-5031E374A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D7FD63-4F5E-4422-A90C-30E7018CB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8775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241133" y="2365639"/>
            <a:ext cx="8659505" cy="4127303"/>
          </a:xfrm>
        </p:spPr>
        <p:txBody>
          <a:bodyPr/>
          <a:lstStyle>
            <a:lvl1pPr indent="-160748">
              <a:lnSpc>
                <a:spcPts val="2532"/>
              </a:lnSpc>
              <a:defRPr/>
            </a:lvl1pPr>
            <a:lvl2pPr indent="-160748">
              <a:defRPr/>
            </a:lvl2pPr>
            <a:lvl3pPr indent="-160748">
              <a:defRPr/>
            </a:lvl3pPr>
            <a:lvl4pPr indent="-160748">
              <a:defRPr/>
            </a:lvl4pPr>
            <a:lvl5pPr indent="-160748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AF6CA74-EFFC-4784-A2B0-42206EF4D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88288C-36FD-45F0-A3A9-7148844259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787286" y="184263"/>
            <a:ext cx="5569430" cy="217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AU" dirty="0"/>
              <a:t>[Footer]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BB7F35-A287-4632-A2D6-444EC97FAC8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9152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7E830-0B18-46A0-96D7-D96F1C986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04989F-0302-4BD0-9960-86394F3283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B4141-9F16-4A6E-9A0C-CABCC314AF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5/29/2020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80B57B-9869-4B5F-A727-4BD1EEAF5F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FFA001-DF7E-4F34-8D72-034224B23D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356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  <p:sldLayoutId id="2147483866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10.png"/><Relationship Id="rId7" Type="http://schemas.openxmlformats.org/officeDocument/2006/relationships/diagramQuickStyle" Target="../diagrams/quickStyle4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11.png"/><Relationship Id="rId9" Type="http://schemas.microsoft.com/office/2007/relationships/diagramDrawing" Target="../diagrams/drawing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hyperlink" Target="https://self-compassion.org/the-three-elements-of-self-compassion-2/" TargetMode="Externa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hyperlink" Target="https://self-compassion.org/the-three-elements-of-self-compassion-2/" TargetMode="Externa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hyperlink" Target="https://self-compassion.org/the-three-elements-of-self-compassion-2/" TargetMode="Externa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yogalifestyles.com/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ntemplativemind.org/practices/tree" TargetMode="Externa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hyperlink" Target="https://self-compassion.org/the-three-elements-of-self-compassion-2/" TargetMode="Externa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onsroar.com/how-to-practice-tonglen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hyperlink" Target="https://self-compassion.org/the-three-elements-of-self-compassion-2/" TargetMode="Externa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hyperlink" Target="https://self-compassion.org/the-three-elements-of-self-compassion-2/" TargetMode="Externa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2.deloitte.com/us/en/insights/focus/human-capital-trends/2014/hc-trends-2014-diversity-to-inclusion.html" TargetMode="External"/><Relationship Id="rId4" Type="http://schemas.openxmlformats.org/officeDocument/2006/relationships/image" Target="../media/image2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-1523979" y="11"/>
            <a:ext cx="12191979" cy="685799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A10A94F-EC9B-4CF8-8A39-187E74908C6E}"/>
              </a:ext>
            </a:extLst>
          </p:cNvPr>
          <p:cNvSpPr/>
          <p:nvPr/>
        </p:nvSpPr>
        <p:spPr>
          <a:xfrm>
            <a:off x="3682021" y="2268832"/>
            <a:ext cx="6946830" cy="2768367"/>
          </a:xfrm>
          <a:prstGeom prst="rect">
            <a:avLst/>
          </a:prstGeom>
          <a:solidFill>
            <a:srgbClr val="0042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24784" y="2393961"/>
            <a:ext cx="6119057" cy="1630907"/>
          </a:xfrm>
        </p:spPr>
        <p:txBody>
          <a:bodyPr>
            <a:normAutofit/>
          </a:bodyPr>
          <a:lstStyle/>
          <a:p>
            <a:pPr algn="l"/>
            <a:br>
              <a:rPr lang="en-US" sz="4400" dirty="0">
                <a:solidFill>
                  <a:schemeClr val="tx1"/>
                </a:solidFill>
              </a:rPr>
            </a:br>
            <a:r>
              <a:rPr lang="en-US" sz="6600" dirty="0">
                <a:solidFill>
                  <a:schemeClr val="tx1"/>
                </a:solidFill>
              </a:rPr>
              <a:t>Amplify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4784" y="4034489"/>
            <a:ext cx="6119057" cy="559656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2400" dirty="0">
                <a:solidFill>
                  <a:schemeClr val="tx1"/>
                </a:solidFill>
              </a:rPr>
              <a:t>Women and Gender Initiative</a:t>
            </a:r>
          </a:p>
        </p:txBody>
      </p:sp>
    </p:spTree>
    <p:extLst>
      <p:ext uri="{BB962C8B-B14F-4D97-AF65-F5344CB8AC3E}">
        <p14:creationId xmlns:p14="http://schemas.microsoft.com/office/powerpoint/2010/main" val="2584280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21177"/>
            <a:ext cx="3249230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D356FC-FAD6-44C7-9DEC-2F818460E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77" y="914400"/>
            <a:ext cx="27432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/>
            <a:r>
              <a:rPr lang="en-US" sz="4200" dirty="0">
                <a:solidFill>
                  <a:srgbClr val="FFFFFF"/>
                </a:solidFill>
              </a:rPr>
              <a:t>Zoom</a:t>
            </a:r>
            <a:br>
              <a:rPr lang="en-US" sz="4200" dirty="0">
                <a:solidFill>
                  <a:srgbClr val="FFFFFF"/>
                </a:solidFill>
              </a:rPr>
            </a:br>
            <a:r>
              <a:rPr lang="en-US" sz="4200" dirty="0">
                <a:solidFill>
                  <a:srgbClr val="FFFFFF"/>
                </a:solidFill>
              </a:rPr>
              <a:t>Chat &amp; Discussion</a:t>
            </a:r>
            <a:endParaRPr lang="en-US" sz="42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3344" y="3910267"/>
            <a:ext cx="1940093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6C8EF917-9C76-4D72-9A86-65DCD54AD53E}"/>
              </a:ext>
            </a:extLst>
          </p:cNvPr>
          <p:cNvSpPr txBox="1">
            <a:spLocks/>
          </p:cNvSpPr>
          <p:nvPr/>
        </p:nvSpPr>
        <p:spPr>
          <a:xfrm>
            <a:off x="3822446" y="3181016"/>
            <a:ext cx="5001779" cy="245638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What have you been doing for self-care?</a:t>
            </a:r>
          </a:p>
        </p:txBody>
      </p:sp>
      <p:pic>
        <p:nvPicPr>
          <p:cNvPr id="8" name="Graphic 7" descr="Connections">
            <a:extLst>
              <a:ext uri="{FF2B5EF4-FFF2-40B4-BE49-F238E27FC236}">
                <a16:creationId xmlns:a16="http://schemas.microsoft.com/office/drawing/2014/main" id="{AE276B4D-8C6C-47B5-9356-CA09DB55BB5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930716" y="430446"/>
            <a:ext cx="2602684" cy="260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232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4426AB7-D619-4515-962A-BC83909EC0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4B3E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E47DF98-723F-4AAC-ABCF-CACBC438F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2880" y="256540"/>
            <a:ext cx="8778240" cy="6365239"/>
          </a:xfrm>
          <a:prstGeom prst="rect">
            <a:avLst/>
          </a:prstGeom>
          <a:solidFill>
            <a:srgbClr val="FFFF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A29FC7C-9308-4FDE-8DCA-405668055B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171700" y="5768204"/>
            <a:ext cx="4800600" cy="0"/>
          </a:xfrm>
          <a:prstGeom prst="line">
            <a:avLst/>
          </a:prstGeom>
          <a:ln>
            <a:solidFill>
              <a:srgbClr val="4B3E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9740DE04-8ECA-46EC-8B09-51A938E942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2485" y="3775260"/>
            <a:ext cx="7475220" cy="1560320"/>
          </a:xfrm>
        </p:spPr>
        <p:txBody>
          <a:bodyPr>
            <a:normAutofit/>
          </a:bodyPr>
          <a:lstStyle/>
          <a:p>
            <a:r>
              <a:rPr lang="en-US" sz="5000" dirty="0">
                <a:solidFill>
                  <a:srgbClr val="4B3E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Birthdays, Celebrations &amp; Milestones</a:t>
            </a:r>
          </a:p>
        </p:txBody>
      </p:sp>
      <p:pic>
        <p:nvPicPr>
          <p:cNvPr id="4" name="Picture 3" descr="A picture containing colorful, boat, large, graffiti&#10;&#10;Description automatically generated">
            <a:extLst>
              <a:ext uri="{FF2B5EF4-FFF2-40B4-BE49-F238E27FC236}">
                <a16:creationId xmlns:a16="http://schemas.microsoft.com/office/drawing/2014/main" id="{2F3FA926-4C91-46C6-A586-4603AACAA5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03" t="18400" r="-16" b="-5288"/>
          <a:stretch/>
        </p:blipFill>
        <p:spPr>
          <a:xfrm>
            <a:off x="180975" y="236221"/>
            <a:ext cx="8778240" cy="310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958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CEE1684B-6DF4-4C13-B9BE-AB7AA559B9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14"/>
          <a:stretch/>
        </p:blipFill>
        <p:spPr>
          <a:xfrm>
            <a:off x="4300326" y="-1"/>
            <a:ext cx="4843674" cy="6858001"/>
          </a:xfrm>
          <a:custGeom>
            <a:avLst/>
            <a:gdLst/>
            <a:ahLst/>
            <a:cxnLst/>
            <a:rect l="l" t="t" r="r" b="b"/>
            <a:pathLst>
              <a:path w="6458232" h="6858001">
                <a:moveTo>
                  <a:pt x="2209000" y="0"/>
                </a:moveTo>
                <a:lnTo>
                  <a:pt x="6458232" y="0"/>
                </a:lnTo>
                <a:lnTo>
                  <a:pt x="6458232" y="6858001"/>
                </a:lnTo>
                <a:lnTo>
                  <a:pt x="651045" y="6858001"/>
                </a:lnTo>
                <a:lnTo>
                  <a:pt x="635146" y="6830200"/>
                </a:lnTo>
                <a:cubicBezTo>
                  <a:pt x="230085" y="6080469"/>
                  <a:pt x="0" y="5221296"/>
                  <a:pt x="0" y="4308089"/>
                </a:cubicBezTo>
                <a:cubicBezTo>
                  <a:pt x="0" y="2572997"/>
                  <a:pt x="830606" y="1032965"/>
                  <a:pt x="2113832" y="68046"/>
                </a:cubicBezTo>
                <a:close/>
              </a:path>
            </a:pathLst>
          </a:custGeom>
        </p:spPr>
      </p:pic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6AD6F589-9E82-4C42-A3DE-9A795DA326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759135"/>
              </p:ext>
            </p:extLst>
          </p:nvPr>
        </p:nvGraphicFramePr>
        <p:xfrm>
          <a:off x="698434" y="1913464"/>
          <a:ext cx="6992548" cy="47877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B13A0FCA-7D2B-4B82-A773-E343896A4696}"/>
              </a:ext>
            </a:extLst>
          </p:cNvPr>
          <p:cNvGrpSpPr/>
          <p:nvPr/>
        </p:nvGrpSpPr>
        <p:grpSpPr>
          <a:xfrm>
            <a:off x="0" y="456971"/>
            <a:ext cx="9144000" cy="1286713"/>
            <a:chOff x="384880" y="2139"/>
            <a:chExt cx="7273462" cy="1286713"/>
          </a:xfrm>
          <a:solidFill>
            <a:srgbClr val="005A84"/>
          </a:solidFill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B8F8B4A9-9BBC-43D6-9D9E-0DFC7EFEE42B}"/>
                </a:ext>
              </a:extLst>
            </p:cNvPr>
            <p:cNvSpPr/>
            <p:nvPr/>
          </p:nvSpPr>
          <p:spPr>
            <a:xfrm>
              <a:off x="384880" y="2139"/>
              <a:ext cx="7273462" cy="1286713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ctangle: Rounded Corners 4">
              <a:extLst>
                <a:ext uri="{FF2B5EF4-FFF2-40B4-BE49-F238E27FC236}">
                  <a16:creationId xmlns:a16="http://schemas.microsoft.com/office/drawing/2014/main" id="{3DB9DF7B-BD51-4738-B285-3F5D1741D5B8}"/>
                </a:ext>
              </a:extLst>
            </p:cNvPr>
            <p:cNvSpPr txBox="1"/>
            <p:nvPr/>
          </p:nvSpPr>
          <p:spPr>
            <a:xfrm>
              <a:off x="422567" y="39826"/>
              <a:ext cx="7198088" cy="1211339"/>
            </a:xfrm>
            <a:prstGeom prst="rect">
              <a:avLst/>
            </a:prstGeom>
            <a:solidFill>
              <a:srgbClr val="004D7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3825" tIns="82550" rIns="123825" bIns="82550" numCol="1" spcCol="1270" anchor="ctr" anchorCtr="0">
              <a:noAutofit/>
            </a:bodyPr>
            <a:lstStyle/>
            <a:p>
              <a:pPr marL="0" marR="0" lvl="0" indent="0" algn="ctr" defTabSz="2889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Amplify Sessions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91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9">
            <a:extLst>
              <a:ext uri="{FF2B5EF4-FFF2-40B4-BE49-F238E27FC236}">
                <a16:creationId xmlns:a16="http://schemas.microsoft.com/office/drawing/2014/main" id="{A1D7EC86-7CB9-431D-8AC3-8AAF0440B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9" name="Rectangle 11">
            <a:extLst>
              <a:ext uri="{FF2B5EF4-FFF2-40B4-BE49-F238E27FC236}">
                <a16:creationId xmlns:a16="http://schemas.microsoft.com/office/drawing/2014/main" id="{D4B9777F-B610-419B-9193-80306388F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Arc 13">
            <a:extLst>
              <a:ext uri="{FF2B5EF4-FFF2-40B4-BE49-F238E27FC236}">
                <a16:creationId xmlns:a16="http://schemas.microsoft.com/office/drawing/2014/main" id="{311F016A-A753-449B-9EA6-322199B71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7715">
            <a:off x="831390" y="775849"/>
            <a:ext cx="2240924" cy="2987899"/>
          </a:xfrm>
          <a:prstGeom prst="arc">
            <a:avLst>
              <a:gd name="adj1" fmla="val 16200000"/>
              <a:gd name="adj2" fmla="val 2287352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229D38-4B96-4866-8DF7-630D163DE4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14"/>
          <a:stretch/>
        </p:blipFill>
        <p:spPr>
          <a:xfrm>
            <a:off x="4300326" y="-1"/>
            <a:ext cx="4843674" cy="6858001"/>
          </a:xfrm>
          <a:custGeom>
            <a:avLst/>
            <a:gdLst/>
            <a:ahLst/>
            <a:cxnLst/>
            <a:rect l="l" t="t" r="r" b="b"/>
            <a:pathLst>
              <a:path w="6458232" h="6858001">
                <a:moveTo>
                  <a:pt x="2209000" y="0"/>
                </a:moveTo>
                <a:lnTo>
                  <a:pt x="6458232" y="0"/>
                </a:lnTo>
                <a:lnTo>
                  <a:pt x="6458232" y="6858001"/>
                </a:lnTo>
                <a:lnTo>
                  <a:pt x="651045" y="6858001"/>
                </a:lnTo>
                <a:lnTo>
                  <a:pt x="635146" y="6830200"/>
                </a:lnTo>
                <a:cubicBezTo>
                  <a:pt x="230085" y="6080469"/>
                  <a:pt x="0" y="5221296"/>
                  <a:pt x="0" y="4308089"/>
                </a:cubicBezTo>
                <a:cubicBezTo>
                  <a:pt x="0" y="2572997"/>
                  <a:pt x="830606" y="1032965"/>
                  <a:pt x="2113832" y="68046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6EDF61-EDB7-4483-A922-0639E5ABA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822" y="721594"/>
            <a:ext cx="470662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3600" b="1" dirty="0"/>
              <a:t>Cultivating</a:t>
            </a:r>
            <a:br>
              <a:rPr lang="en-US" sz="3600" b="1" dirty="0"/>
            </a:br>
            <a:r>
              <a:rPr lang="en-US" sz="3600" b="1" dirty="0"/>
              <a:t>Resilience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5106A28-883A-4993-BF9E-C403B81A8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5701" y="4274457"/>
            <a:ext cx="618942" cy="825256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5AE4E4F-9F4C-43ED-8299-9BD63B74E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556" y="5649686"/>
            <a:ext cx="409575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98BD418-241C-4CCF-ACD6-91D17C4EF0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3895" y="3158955"/>
            <a:ext cx="4307667" cy="2763781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Session 5 </a:t>
            </a:r>
            <a:r>
              <a:rPr lang="en-US" sz="2000" b="1" dirty="0">
                <a:solidFill>
                  <a:schemeClr val="accent1"/>
                </a:solidFill>
                <a:sym typeface="Symbol" panose="05050102010706020507" pitchFamily="18" charset="2"/>
              </a:rPr>
              <a:t></a:t>
            </a:r>
            <a:r>
              <a:rPr lang="en-US" sz="2800" b="1" dirty="0">
                <a:solidFill>
                  <a:schemeClr val="accent1"/>
                </a:solidFill>
              </a:rPr>
              <a:t> May 29, 2020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Review Session 4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Self-Compassion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Practices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Debrief</a:t>
            </a:r>
          </a:p>
        </p:txBody>
      </p:sp>
    </p:spTree>
    <p:extLst>
      <p:ext uri="{BB962C8B-B14F-4D97-AF65-F5344CB8AC3E}">
        <p14:creationId xmlns:p14="http://schemas.microsoft.com/office/powerpoint/2010/main" val="952284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9">
            <a:extLst>
              <a:ext uri="{FF2B5EF4-FFF2-40B4-BE49-F238E27FC236}">
                <a16:creationId xmlns:a16="http://schemas.microsoft.com/office/drawing/2014/main" id="{A1D7EC86-7CB9-431D-8AC3-8AAF0440B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9" name="Rectangle 11">
            <a:extLst>
              <a:ext uri="{FF2B5EF4-FFF2-40B4-BE49-F238E27FC236}">
                <a16:creationId xmlns:a16="http://schemas.microsoft.com/office/drawing/2014/main" id="{D4B9777F-B610-419B-9193-80306388F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Arc 13">
            <a:extLst>
              <a:ext uri="{FF2B5EF4-FFF2-40B4-BE49-F238E27FC236}">
                <a16:creationId xmlns:a16="http://schemas.microsoft.com/office/drawing/2014/main" id="{311F016A-A753-449B-9EA6-322199B71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7715">
            <a:off x="831390" y="775849"/>
            <a:ext cx="2240924" cy="2987899"/>
          </a:xfrm>
          <a:prstGeom prst="arc">
            <a:avLst>
              <a:gd name="adj1" fmla="val 16200000"/>
              <a:gd name="adj2" fmla="val 2287352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6EDF61-EDB7-4483-A922-0639E5ABA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551" y="499268"/>
            <a:ext cx="470662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3200" dirty="0"/>
              <a:t>Session 4:</a:t>
            </a:r>
            <a:br>
              <a:rPr lang="en-US" sz="3200" dirty="0"/>
            </a:br>
            <a:r>
              <a:rPr lang="en-US" sz="3200" dirty="0"/>
              <a:t>Cracking the </a:t>
            </a:r>
            <a:br>
              <a:rPr lang="en-US" sz="3200" dirty="0"/>
            </a:br>
            <a:r>
              <a:rPr lang="en-US" sz="3200" dirty="0"/>
              <a:t>Confidence Code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229D38-4B96-4866-8DF7-630D163DE4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14"/>
          <a:stretch/>
        </p:blipFill>
        <p:spPr>
          <a:xfrm>
            <a:off x="4300326" y="-1"/>
            <a:ext cx="4843674" cy="6858001"/>
          </a:xfrm>
          <a:custGeom>
            <a:avLst/>
            <a:gdLst/>
            <a:ahLst/>
            <a:cxnLst/>
            <a:rect l="l" t="t" r="r" b="b"/>
            <a:pathLst>
              <a:path w="6458232" h="6858001">
                <a:moveTo>
                  <a:pt x="2209000" y="0"/>
                </a:moveTo>
                <a:lnTo>
                  <a:pt x="6458232" y="0"/>
                </a:lnTo>
                <a:lnTo>
                  <a:pt x="6458232" y="6858001"/>
                </a:lnTo>
                <a:lnTo>
                  <a:pt x="651045" y="6858001"/>
                </a:lnTo>
                <a:lnTo>
                  <a:pt x="635146" y="6830200"/>
                </a:lnTo>
                <a:cubicBezTo>
                  <a:pt x="230085" y="6080469"/>
                  <a:pt x="0" y="5221296"/>
                  <a:pt x="0" y="4308089"/>
                </a:cubicBezTo>
                <a:cubicBezTo>
                  <a:pt x="0" y="2572997"/>
                  <a:pt x="830606" y="1032965"/>
                  <a:pt x="2113832" y="68046"/>
                </a:cubicBezTo>
                <a:close/>
              </a:path>
            </a:pathLst>
          </a:cu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5106A28-883A-4993-BF9E-C403B81A8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5701" y="4274457"/>
            <a:ext cx="618942" cy="825256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5AE4E4F-9F4C-43ED-8299-9BD63B74E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556" y="5649686"/>
            <a:ext cx="409575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8601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9806F65-DBB1-4CF3-98FF-29AF47A39BF7}"/>
              </a:ext>
            </a:extLst>
          </p:cNvPr>
          <p:cNvSpPr/>
          <p:nvPr/>
        </p:nvSpPr>
        <p:spPr>
          <a:xfrm>
            <a:off x="238730" y="1410408"/>
            <a:ext cx="8666540" cy="769441"/>
          </a:xfrm>
          <a:custGeom>
            <a:avLst/>
            <a:gdLst>
              <a:gd name="connsiteX0" fmla="*/ 0 w 8666540"/>
              <a:gd name="connsiteY0" fmla="*/ 0 h 769441"/>
              <a:gd name="connsiteX1" fmla="*/ 751100 w 8666540"/>
              <a:gd name="connsiteY1" fmla="*/ 0 h 769441"/>
              <a:gd name="connsiteX2" fmla="*/ 1155539 w 8666540"/>
              <a:gd name="connsiteY2" fmla="*/ 0 h 769441"/>
              <a:gd name="connsiteX3" fmla="*/ 1733308 w 8666540"/>
              <a:gd name="connsiteY3" fmla="*/ 0 h 769441"/>
              <a:gd name="connsiteX4" fmla="*/ 2397743 w 8666540"/>
              <a:gd name="connsiteY4" fmla="*/ 0 h 769441"/>
              <a:gd name="connsiteX5" fmla="*/ 2715516 w 8666540"/>
              <a:gd name="connsiteY5" fmla="*/ 0 h 769441"/>
              <a:gd name="connsiteX6" fmla="*/ 3033289 w 8666540"/>
              <a:gd name="connsiteY6" fmla="*/ 0 h 769441"/>
              <a:gd name="connsiteX7" fmla="*/ 3784389 w 8666540"/>
              <a:gd name="connsiteY7" fmla="*/ 0 h 769441"/>
              <a:gd name="connsiteX8" fmla="*/ 4362158 w 8666540"/>
              <a:gd name="connsiteY8" fmla="*/ 0 h 769441"/>
              <a:gd name="connsiteX9" fmla="*/ 4679932 w 8666540"/>
              <a:gd name="connsiteY9" fmla="*/ 0 h 769441"/>
              <a:gd name="connsiteX10" fmla="*/ 5257701 w 8666540"/>
              <a:gd name="connsiteY10" fmla="*/ 0 h 769441"/>
              <a:gd name="connsiteX11" fmla="*/ 6008801 w 8666540"/>
              <a:gd name="connsiteY11" fmla="*/ 0 h 769441"/>
              <a:gd name="connsiteX12" fmla="*/ 6499905 w 8666540"/>
              <a:gd name="connsiteY12" fmla="*/ 0 h 769441"/>
              <a:gd name="connsiteX13" fmla="*/ 6991009 w 8666540"/>
              <a:gd name="connsiteY13" fmla="*/ 0 h 769441"/>
              <a:gd name="connsiteX14" fmla="*/ 7568778 w 8666540"/>
              <a:gd name="connsiteY14" fmla="*/ 0 h 769441"/>
              <a:gd name="connsiteX15" fmla="*/ 8666540 w 8666540"/>
              <a:gd name="connsiteY15" fmla="*/ 0 h 769441"/>
              <a:gd name="connsiteX16" fmla="*/ 8666540 w 8666540"/>
              <a:gd name="connsiteY16" fmla="*/ 392415 h 769441"/>
              <a:gd name="connsiteX17" fmla="*/ 8666540 w 8666540"/>
              <a:gd name="connsiteY17" fmla="*/ 769441 h 769441"/>
              <a:gd name="connsiteX18" fmla="*/ 8175436 w 8666540"/>
              <a:gd name="connsiteY18" fmla="*/ 769441 h 769441"/>
              <a:gd name="connsiteX19" fmla="*/ 7770998 w 8666540"/>
              <a:gd name="connsiteY19" fmla="*/ 769441 h 769441"/>
              <a:gd name="connsiteX20" fmla="*/ 7019897 w 8666540"/>
              <a:gd name="connsiteY20" fmla="*/ 769441 h 769441"/>
              <a:gd name="connsiteX21" fmla="*/ 6442128 w 8666540"/>
              <a:gd name="connsiteY21" fmla="*/ 769441 h 769441"/>
              <a:gd name="connsiteX22" fmla="*/ 6124355 w 8666540"/>
              <a:gd name="connsiteY22" fmla="*/ 769441 h 769441"/>
              <a:gd name="connsiteX23" fmla="*/ 5546586 w 8666540"/>
              <a:gd name="connsiteY23" fmla="*/ 769441 h 769441"/>
              <a:gd name="connsiteX24" fmla="*/ 5055482 w 8666540"/>
              <a:gd name="connsiteY24" fmla="*/ 769441 h 769441"/>
              <a:gd name="connsiteX25" fmla="*/ 4564378 w 8666540"/>
              <a:gd name="connsiteY25" fmla="*/ 769441 h 769441"/>
              <a:gd name="connsiteX26" fmla="*/ 4073274 w 8666540"/>
              <a:gd name="connsiteY26" fmla="*/ 769441 h 769441"/>
              <a:gd name="connsiteX27" fmla="*/ 3582170 w 8666540"/>
              <a:gd name="connsiteY27" fmla="*/ 769441 h 769441"/>
              <a:gd name="connsiteX28" fmla="*/ 2917735 w 8666540"/>
              <a:gd name="connsiteY28" fmla="*/ 769441 h 769441"/>
              <a:gd name="connsiteX29" fmla="*/ 2339966 w 8666540"/>
              <a:gd name="connsiteY29" fmla="*/ 769441 h 769441"/>
              <a:gd name="connsiteX30" fmla="*/ 2022193 w 8666540"/>
              <a:gd name="connsiteY30" fmla="*/ 769441 h 769441"/>
              <a:gd name="connsiteX31" fmla="*/ 1531089 w 8666540"/>
              <a:gd name="connsiteY31" fmla="*/ 769441 h 769441"/>
              <a:gd name="connsiteX32" fmla="*/ 866654 w 8666540"/>
              <a:gd name="connsiteY32" fmla="*/ 769441 h 769441"/>
              <a:gd name="connsiteX33" fmla="*/ 0 w 8666540"/>
              <a:gd name="connsiteY33" fmla="*/ 769441 h 769441"/>
              <a:gd name="connsiteX34" fmla="*/ 0 w 8666540"/>
              <a:gd name="connsiteY34" fmla="*/ 369332 h 769441"/>
              <a:gd name="connsiteX35" fmla="*/ 0 w 8666540"/>
              <a:gd name="connsiteY35" fmla="*/ 0 h 769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8666540" h="769441" fill="none" extrusionOk="0">
                <a:moveTo>
                  <a:pt x="0" y="0"/>
                </a:moveTo>
                <a:cubicBezTo>
                  <a:pt x="322425" y="-47996"/>
                  <a:pt x="452351" y="15438"/>
                  <a:pt x="751100" y="0"/>
                </a:cubicBezTo>
                <a:cubicBezTo>
                  <a:pt x="1049849" y="-15438"/>
                  <a:pt x="1049986" y="45534"/>
                  <a:pt x="1155539" y="0"/>
                </a:cubicBezTo>
                <a:cubicBezTo>
                  <a:pt x="1261092" y="-45534"/>
                  <a:pt x="1472598" y="51540"/>
                  <a:pt x="1733308" y="0"/>
                </a:cubicBezTo>
                <a:cubicBezTo>
                  <a:pt x="1994018" y="-51540"/>
                  <a:pt x="2162710" y="5082"/>
                  <a:pt x="2397743" y="0"/>
                </a:cubicBezTo>
                <a:cubicBezTo>
                  <a:pt x="2632776" y="-5082"/>
                  <a:pt x="2644139" y="7309"/>
                  <a:pt x="2715516" y="0"/>
                </a:cubicBezTo>
                <a:cubicBezTo>
                  <a:pt x="2786893" y="-7309"/>
                  <a:pt x="2962106" y="12191"/>
                  <a:pt x="3033289" y="0"/>
                </a:cubicBezTo>
                <a:cubicBezTo>
                  <a:pt x="3104472" y="-12191"/>
                  <a:pt x="3540900" y="5307"/>
                  <a:pt x="3784389" y="0"/>
                </a:cubicBezTo>
                <a:cubicBezTo>
                  <a:pt x="4027878" y="-5307"/>
                  <a:pt x="4167303" y="58899"/>
                  <a:pt x="4362158" y="0"/>
                </a:cubicBezTo>
                <a:cubicBezTo>
                  <a:pt x="4557013" y="-58899"/>
                  <a:pt x="4590488" y="7311"/>
                  <a:pt x="4679932" y="0"/>
                </a:cubicBezTo>
                <a:cubicBezTo>
                  <a:pt x="4769376" y="-7311"/>
                  <a:pt x="5069843" y="24070"/>
                  <a:pt x="5257701" y="0"/>
                </a:cubicBezTo>
                <a:cubicBezTo>
                  <a:pt x="5445559" y="-24070"/>
                  <a:pt x="5671654" y="5290"/>
                  <a:pt x="6008801" y="0"/>
                </a:cubicBezTo>
                <a:cubicBezTo>
                  <a:pt x="6345948" y="-5290"/>
                  <a:pt x="6300500" y="17317"/>
                  <a:pt x="6499905" y="0"/>
                </a:cubicBezTo>
                <a:cubicBezTo>
                  <a:pt x="6699310" y="-17317"/>
                  <a:pt x="6792130" y="44550"/>
                  <a:pt x="6991009" y="0"/>
                </a:cubicBezTo>
                <a:cubicBezTo>
                  <a:pt x="7189888" y="-44550"/>
                  <a:pt x="7423909" y="19971"/>
                  <a:pt x="7568778" y="0"/>
                </a:cubicBezTo>
                <a:cubicBezTo>
                  <a:pt x="7713647" y="-19971"/>
                  <a:pt x="8188189" y="66727"/>
                  <a:pt x="8666540" y="0"/>
                </a:cubicBezTo>
                <a:cubicBezTo>
                  <a:pt x="8677375" y="115529"/>
                  <a:pt x="8640417" y="254325"/>
                  <a:pt x="8666540" y="392415"/>
                </a:cubicBezTo>
                <a:cubicBezTo>
                  <a:pt x="8692663" y="530505"/>
                  <a:pt x="8622292" y="611177"/>
                  <a:pt x="8666540" y="769441"/>
                </a:cubicBezTo>
                <a:cubicBezTo>
                  <a:pt x="8550156" y="776096"/>
                  <a:pt x="8404008" y="717422"/>
                  <a:pt x="8175436" y="769441"/>
                </a:cubicBezTo>
                <a:cubicBezTo>
                  <a:pt x="7946864" y="821460"/>
                  <a:pt x="7933360" y="728904"/>
                  <a:pt x="7770998" y="769441"/>
                </a:cubicBezTo>
                <a:cubicBezTo>
                  <a:pt x="7608636" y="809978"/>
                  <a:pt x="7296823" y="686028"/>
                  <a:pt x="7019897" y="769441"/>
                </a:cubicBezTo>
                <a:cubicBezTo>
                  <a:pt x="6742971" y="852854"/>
                  <a:pt x="6723914" y="759798"/>
                  <a:pt x="6442128" y="769441"/>
                </a:cubicBezTo>
                <a:cubicBezTo>
                  <a:pt x="6160342" y="779084"/>
                  <a:pt x="6242445" y="760046"/>
                  <a:pt x="6124355" y="769441"/>
                </a:cubicBezTo>
                <a:cubicBezTo>
                  <a:pt x="6006265" y="778836"/>
                  <a:pt x="5662239" y="737188"/>
                  <a:pt x="5546586" y="769441"/>
                </a:cubicBezTo>
                <a:cubicBezTo>
                  <a:pt x="5430933" y="801694"/>
                  <a:pt x="5183019" y="736607"/>
                  <a:pt x="5055482" y="769441"/>
                </a:cubicBezTo>
                <a:cubicBezTo>
                  <a:pt x="4927945" y="802275"/>
                  <a:pt x="4804978" y="752058"/>
                  <a:pt x="4564378" y="769441"/>
                </a:cubicBezTo>
                <a:cubicBezTo>
                  <a:pt x="4323778" y="786824"/>
                  <a:pt x="4218188" y="717385"/>
                  <a:pt x="4073274" y="769441"/>
                </a:cubicBezTo>
                <a:cubicBezTo>
                  <a:pt x="3928360" y="821497"/>
                  <a:pt x="3792731" y="721394"/>
                  <a:pt x="3582170" y="769441"/>
                </a:cubicBezTo>
                <a:cubicBezTo>
                  <a:pt x="3371609" y="817488"/>
                  <a:pt x="3064907" y="757574"/>
                  <a:pt x="2917735" y="769441"/>
                </a:cubicBezTo>
                <a:cubicBezTo>
                  <a:pt x="2770564" y="781308"/>
                  <a:pt x="2518760" y="715235"/>
                  <a:pt x="2339966" y="769441"/>
                </a:cubicBezTo>
                <a:cubicBezTo>
                  <a:pt x="2161172" y="823647"/>
                  <a:pt x="2140524" y="760453"/>
                  <a:pt x="2022193" y="769441"/>
                </a:cubicBezTo>
                <a:cubicBezTo>
                  <a:pt x="1903862" y="778429"/>
                  <a:pt x="1673060" y="741935"/>
                  <a:pt x="1531089" y="769441"/>
                </a:cubicBezTo>
                <a:cubicBezTo>
                  <a:pt x="1389118" y="796947"/>
                  <a:pt x="1153709" y="735583"/>
                  <a:pt x="866654" y="769441"/>
                </a:cubicBezTo>
                <a:cubicBezTo>
                  <a:pt x="579600" y="803299"/>
                  <a:pt x="197709" y="682348"/>
                  <a:pt x="0" y="769441"/>
                </a:cubicBezTo>
                <a:cubicBezTo>
                  <a:pt x="-2372" y="592388"/>
                  <a:pt x="45592" y="451234"/>
                  <a:pt x="0" y="369332"/>
                </a:cubicBezTo>
                <a:cubicBezTo>
                  <a:pt x="-45592" y="287430"/>
                  <a:pt x="11271" y="176673"/>
                  <a:pt x="0" y="0"/>
                </a:cubicBezTo>
                <a:close/>
              </a:path>
              <a:path w="8666540" h="769441" stroke="0" extrusionOk="0">
                <a:moveTo>
                  <a:pt x="0" y="0"/>
                </a:moveTo>
                <a:cubicBezTo>
                  <a:pt x="237796" y="-41399"/>
                  <a:pt x="294679" y="1990"/>
                  <a:pt x="491104" y="0"/>
                </a:cubicBezTo>
                <a:cubicBezTo>
                  <a:pt x="687529" y="-1990"/>
                  <a:pt x="711416" y="5542"/>
                  <a:pt x="808877" y="0"/>
                </a:cubicBezTo>
                <a:cubicBezTo>
                  <a:pt x="906338" y="-5542"/>
                  <a:pt x="1226344" y="48509"/>
                  <a:pt x="1559977" y="0"/>
                </a:cubicBezTo>
                <a:cubicBezTo>
                  <a:pt x="1893610" y="-48509"/>
                  <a:pt x="1883573" y="23034"/>
                  <a:pt x="2051081" y="0"/>
                </a:cubicBezTo>
                <a:cubicBezTo>
                  <a:pt x="2218589" y="-23034"/>
                  <a:pt x="2367343" y="23367"/>
                  <a:pt x="2542185" y="0"/>
                </a:cubicBezTo>
                <a:cubicBezTo>
                  <a:pt x="2717027" y="-23367"/>
                  <a:pt x="2969440" y="67831"/>
                  <a:pt x="3293285" y="0"/>
                </a:cubicBezTo>
                <a:cubicBezTo>
                  <a:pt x="3617130" y="-67831"/>
                  <a:pt x="3522161" y="35373"/>
                  <a:pt x="3697724" y="0"/>
                </a:cubicBezTo>
                <a:cubicBezTo>
                  <a:pt x="3873287" y="-35373"/>
                  <a:pt x="4235525" y="53715"/>
                  <a:pt x="4448824" y="0"/>
                </a:cubicBezTo>
                <a:cubicBezTo>
                  <a:pt x="4662123" y="-53715"/>
                  <a:pt x="4887541" y="52525"/>
                  <a:pt x="5199924" y="0"/>
                </a:cubicBezTo>
                <a:cubicBezTo>
                  <a:pt x="5512307" y="-52525"/>
                  <a:pt x="5607395" y="56931"/>
                  <a:pt x="5777693" y="0"/>
                </a:cubicBezTo>
                <a:cubicBezTo>
                  <a:pt x="5947991" y="-56931"/>
                  <a:pt x="6198308" y="45921"/>
                  <a:pt x="6528793" y="0"/>
                </a:cubicBezTo>
                <a:cubicBezTo>
                  <a:pt x="6859278" y="-45921"/>
                  <a:pt x="6825221" y="50715"/>
                  <a:pt x="7019897" y="0"/>
                </a:cubicBezTo>
                <a:cubicBezTo>
                  <a:pt x="7214573" y="-50715"/>
                  <a:pt x="7345083" y="20325"/>
                  <a:pt x="7511001" y="0"/>
                </a:cubicBezTo>
                <a:cubicBezTo>
                  <a:pt x="7676919" y="-20325"/>
                  <a:pt x="7901572" y="15632"/>
                  <a:pt x="8175436" y="0"/>
                </a:cubicBezTo>
                <a:cubicBezTo>
                  <a:pt x="8449301" y="-15632"/>
                  <a:pt x="8533857" y="34239"/>
                  <a:pt x="8666540" y="0"/>
                </a:cubicBezTo>
                <a:cubicBezTo>
                  <a:pt x="8698379" y="126979"/>
                  <a:pt x="8637951" y="311405"/>
                  <a:pt x="8666540" y="400109"/>
                </a:cubicBezTo>
                <a:cubicBezTo>
                  <a:pt x="8695129" y="488813"/>
                  <a:pt x="8656347" y="666086"/>
                  <a:pt x="8666540" y="769441"/>
                </a:cubicBezTo>
                <a:cubicBezTo>
                  <a:pt x="8471856" y="791799"/>
                  <a:pt x="8327211" y="747153"/>
                  <a:pt x="8002105" y="769441"/>
                </a:cubicBezTo>
                <a:cubicBezTo>
                  <a:pt x="7676999" y="791729"/>
                  <a:pt x="7814701" y="761940"/>
                  <a:pt x="7684332" y="769441"/>
                </a:cubicBezTo>
                <a:cubicBezTo>
                  <a:pt x="7553963" y="776942"/>
                  <a:pt x="7472864" y="763512"/>
                  <a:pt x="7279894" y="769441"/>
                </a:cubicBezTo>
                <a:cubicBezTo>
                  <a:pt x="7086924" y="775370"/>
                  <a:pt x="6872576" y="751727"/>
                  <a:pt x="6528793" y="769441"/>
                </a:cubicBezTo>
                <a:cubicBezTo>
                  <a:pt x="6185010" y="787155"/>
                  <a:pt x="6218817" y="728876"/>
                  <a:pt x="5951024" y="769441"/>
                </a:cubicBezTo>
                <a:cubicBezTo>
                  <a:pt x="5683231" y="810006"/>
                  <a:pt x="5660491" y="743231"/>
                  <a:pt x="5546586" y="769441"/>
                </a:cubicBezTo>
                <a:cubicBezTo>
                  <a:pt x="5432681" y="795651"/>
                  <a:pt x="5210133" y="734242"/>
                  <a:pt x="4968816" y="769441"/>
                </a:cubicBezTo>
                <a:cubicBezTo>
                  <a:pt x="4727499" y="804640"/>
                  <a:pt x="4788383" y="733727"/>
                  <a:pt x="4651043" y="769441"/>
                </a:cubicBezTo>
                <a:cubicBezTo>
                  <a:pt x="4513703" y="805155"/>
                  <a:pt x="4436814" y="751280"/>
                  <a:pt x="4333270" y="769441"/>
                </a:cubicBezTo>
                <a:cubicBezTo>
                  <a:pt x="4229726" y="787602"/>
                  <a:pt x="3878288" y="709373"/>
                  <a:pt x="3755501" y="769441"/>
                </a:cubicBezTo>
                <a:cubicBezTo>
                  <a:pt x="3632714" y="829509"/>
                  <a:pt x="3439529" y="732498"/>
                  <a:pt x="3351062" y="769441"/>
                </a:cubicBezTo>
                <a:cubicBezTo>
                  <a:pt x="3262595" y="806384"/>
                  <a:pt x="2930166" y="730596"/>
                  <a:pt x="2686627" y="769441"/>
                </a:cubicBezTo>
                <a:cubicBezTo>
                  <a:pt x="2443089" y="808286"/>
                  <a:pt x="2482689" y="753143"/>
                  <a:pt x="2282189" y="769441"/>
                </a:cubicBezTo>
                <a:cubicBezTo>
                  <a:pt x="2081689" y="785739"/>
                  <a:pt x="1759920" y="753930"/>
                  <a:pt x="1617754" y="769441"/>
                </a:cubicBezTo>
                <a:cubicBezTo>
                  <a:pt x="1475589" y="784952"/>
                  <a:pt x="1391468" y="766592"/>
                  <a:pt x="1299981" y="769441"/>
                </a:cubicBezTo>
                <a:cubicBezTo>
                  <a:pt x="1208494" y="772290"/>
                  <a:pt x="822409" y="727163"/>
                  <a:pt x="635546" y="769441"/>
                </a:cubicBezTo>
                <a:cubicBezTo>
                  <a:pt x="448683" y="811719"/>
                  <a:pt x="294541" y="769339"/>
                  <a:pt x="0" y="769441"/>
                </a:cubicBezTo>
                <a:cubicBezTo>
                  <a:pt x="-16154" y="594805"/>
                  <a:pt x="10010" y="588490"/>
                  <a:pt x="0" y="407804"/>
                </a:cubicBezTo>
                <a:cubicBezTo>
                  <a:pt x="-10010" y="227118"/>
                  <a:pt x="35710" y="102230"/>
                  <a:pt x="0" y="0"/>
                </a:cubicBezTo>
                <a:close/>
              </a:path>
            </a:pathLst>
          </a:custGeom>
          <a:ln w="38100">
            <a:solidFill>
              <a:schemeClr val="accent6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22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Competence +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Action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Confidence 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B7401F47-F73A-479B-920E-2D1CD472C9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1663654"/>
              </p:ext>
            </p:extLst>
          </p:nvPr>
        </p:nvGraphicFramePr>
        <p:xfrm>
          <a:off x="590550" y="2824223"/>
          <a:ext cx="7962900" cy="2623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87472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B59E3458-7FC3-4954-86FF-E81AECA3B1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4002513"/>
              </p:ext>
            </p:extLst>
          </p:nvPr>
        </p:nvGraphicFramePr>
        <p:xfrm>
          <a:off x="1204510" y="2244561"/>
          <a:ext cx="6734979" cy="3703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C581AF0D-C894-4999-84C1-5507F840CB17}"/>
              </a:ext>
            </a:extLst>
          </p:cNvPr>
          <p:cNvGrpSpPr/>
          <p:nvPr/>
        </p:nvGrpSpPr>
        <p:grpSpPr>
          <a:xfrm>
            <a:off x="0" y="365202"/>
            <a:ext cx="9144000" cy="1286713"/>
            <a:chOff x="384880" y="2139"/>
            <a:chExt cx="7273462" cy="1286713"/>
          </a:xfrm>
          <a:solidFill>
            <a:srgbClr val="005A84"/>
          </a:solidFill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9858CBEB-D90B-41B6-A6B8-2A37DA31903B}"/>
                </a:ext>
              </a:extLst>
            </p:cNvPr>
            <p:cNvSpPr/>
            <p:nvPr/>
          </p:nvSpPr>
          <p:spPr>
            <a:xfrm>
              <a:off x="384880" y="2139"/>
              <a:ext cx="7273462" cy="1286713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ectangle: Rounded Corners 4">
              <a:extLst>
                <a:ext uri="{FF2B5EF4-FFF2-40B4-BE49-F238E27FC236}">
                  <a16:creationId xmlns:a16="http://schemas.microsoft.com/office/drawing/2014/main" id="{A98F8342-FB2D-4766-80BB-418E16F35103}"/>
                </a:ext>
              </a:extLst>
            </p:cNvPr>
            <p:cNvSpPr txBox="1"/>
            <p:nvPr/>
          </p:nvSpPr>
          <p:spPr>
            <a:xfrm>
              <a:off x="422567" y="39826"/>
              <a:ext cx="7198088" cy="1211339"/>
            </a:xfrm>
            <a:prstGeom prst="rect">
              <a:avLst/>
            </a:prstGeom>
            <a:solidFill>
              <a:srgbClr val="004D7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3825" tIns="82550" rIns="123825" bIns="82550" numCol="1" spcCol="1270" anchor="ctr" anchorCtr="0">
              <a:noAutofit/>
            </a:bodyPr>
            <a:lstStyle/>
            <a:p>
              <a:pPr marL="0" marR="0" lvl="0" indent="0" algn="ctr" defTabSz="2889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Confidence Continuum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3288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21177"/>
            <a:ext cx="3249230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D356FC-FAD6-44C7-9DEC-2F818460E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77" y="914400"/>
            <a:ext cx="27432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/>
            <a:r>
              <a:rPr lang="en-US" sz="4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Zoom Poll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3344" y="3910267"/>
            <a:ext cx="1940093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5" descr="Bar chart">
            <a:extLst>
              <a:ext uri="{FF2B5EF4-FFF2-40B4-BE49-F238E27FC236}">
                <a16:creationId xmlns:a16="http://schemas.microsoft.com/office/drawing/2014/main" id="{683C0D9F-CE03-42D2-BF06-877DA836870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215651" y="914400"/>
            <a:ext cx="1930350" cy="193035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C8EF917-9C76-4D72-9A86-65DCD54AD53E}"/>
              </a:ext>
            </a:extLst>
          </p:cNvPr>
          <p:cNvSpPr txBox="1">
            <a:spLocks/>
          </p:cNvSpPr>
          <p:nvPr/>
        </p:nvSpPr>
        <p:spPr>
          <a:xfrm>
            <a:off x="4571999" y="3017104"/>
            <a:ext cx="4066323" cy="34081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Did you </a:t>
            </a:r>
            <a:r>
              <a:rPr lang="en-US" sz="2800" dirty="0">
                <a:solidFill>
                  <a:prstClr val="black"/>
                </a:solidFill>
                <a:latin typeface="Calibri Light" panose="020F0302020204030204"/>
              </a:rPr>
              <a:t>complete your 1 action in 1 week?</a:t>
            </a:r>
          </a:p>
          <a:p>
            <a:pPr marL="457200" marR="0" lvl="0" indent="-45720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Yes!!</a:t>
            </a:r>
          </a:p>
          <a:p>
            <a:pPr marL="457200" marR="0" lvl="0" indent="-45720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Calibri Light" panose="020F0302020204030204"/>
              </a:rPr>
              <a:t>Sort of?</a:t>
            </a:r>
          </a:p>
          <a:p>
            <a:pPr marL="457200" marR="0" lvl="0" indent="-45720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Calibri Light" panose="020F0302020204030204"/>
              </a:rPr>
              <a:t>Not yet but that’s okay</a:t>
            </a:r>
          </a:p>
          <a:p>
            <a:pPr marL="457200" marR="0" lvl="0" indent="-45720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800" dirty="0">
              <a:solidFill>
                <a:prstClr val="black"/>
              </a:solidFill>
              <a:latin typeface="Calibri Light" panose="020F03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34597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9">
            <a:extLst>
              <a:ext uri="{FF2B5EF4-FFF2-40B4-BE49-F238E27FC236}">
                <a16:creationId xmlns:a16="http://schemas.microsoft.com/office/drawing/2014/main" id="{A1D7EC86-7CB9-431D-8AC3-8AAF0440B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9" name="Rectangle 11">
            <a:extLst>
              <a:ext uri="{FF2B5EF4-FFF2-40B4-BE49-F238E27FC236}">
                <a16:creationId xmlns:a16="http://schemas.microsoft.com/office/drawing/2014/main" id="{D4B9777F-B610-419B-9193-80306388F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Arc 13">
            <a:extLst>
              <a:ext uri="{FF2B5EF4-FFF2-40B4-BE49-F238E27FC236}">
                <a16:creationId xmlns:a16="http://schemas.microsoft.com/office/drawing/2014/main" id="{311F016A-A753-449B-9EA6-322199B71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7715">
            <a:off x="831390" y="775849"/>
            <a:ext cx="2240924" cy="2987899"/>
          </a:xfrm>
          <a:prstGeom prst="arc">
            <a:avLst>
              <a:gd name="adj1" fmla="val 16200000"/>
              <a:gd name="adj2" fmla="val 2287352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6EDF61-EDB7-4483-A922-0639E5ABA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584" y="724005"/>
            <a:ext cx="470662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3600" dirty="0"/>
              <a:t>Cultivating</a:t>
            </a:r>
            <a:br>
              <a:rPr lang="en-US" sz="3600" dirty="0"/>
            </a:br>
            <a:r>
              <a:rPr lang="en-US" sz="3600" dirty="0"/>
              <a:t>Resilience*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1AB4EE-FFC0-4FC0-B0A4-CB7A48FE8E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3114" y="3601751"/>
            <a:ext cx="3873325" cy="672706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 defTabSz="914400">
              <a:spcBef>
                <a:spcPts val="1000"/>
              </a:spcBef>
            </a:pPr>
            <a:r>
              <a:rPr lang="en-US" sz="2800" i="1" dirty="0">
                <a:solidFill>
                  <a:schemeClr val="tx1"/>
                </a:solidFill>
              </a:rPr>
              <a:t>*through Self-Compassion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229D38-4B96-4866-8DF7-630D163DE4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14"/>
          <a:stretch/>
        </p:blipFill>
        <p:spPr>
          <a:xfrm>
            <a:off x="4300326" y="-1"/>
            <a:ext cx="4843674" cy="6858001"/>
          </a:xfrm>
          <a:custGeom>
            <a:avLst/>
            <a:gdLst/>
            <a:ahLst/>
            <a:cxnLst/>
            <a:rect l="l" t="t" r="r" b="b"/>
            <a:pathLst>
              <a:path w="6458232" h="6858001">
                <a:moveTo>
                  <a:pt x="2209000" y="0"/>
                </a:moveTo>
                <a:lnTo>
                  <a:pt x="6458232" y="0"/>
                </a:lnTo>
                <a:lnTo>
                  <a:pt x="6458232" y="6858001"/>
                </a:lnTo>
                <a:lnTo>
                  <a:pt x="651045" y="6858001"/>
                </a:lnTo>
                <a:lnTo>
                  <a:pt x="635146" y="6830200"/>
                </a:lnTo>
                <a:cubicBezTo>
                  <a:pt x="230085" y="6080469"/>
                  <a:pt x="0" y="5221296"/>
                  <a:pt x="0" y="4308089"/>
                </a:cubicBezTo>
                <a:cubicBezTo>
                  <a:pt x="0" y="2572997"/>
                  <a:pt x="830606" y="1032965"/>
                  <a:pt x="2113832" y="68046"/>
                </a:cubicBezTo>
                <a:close/>
              </a:path>
            </a:pathLst>
          </a:cu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5106A28-883A-4993-BF9E-C403B81A8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5701" y="4274457"/>
            <a:ext cx="618942" cy="825256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5AE4E4F-9F4C-43ED-8299-9BD63B74E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556" y="5649686"/>
            <a:ext cx="409575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0302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B558F58E-93BA-44A3-BCDA-585AFF2E4F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BCD0BBC1-A7D4-445D-98AC-95A6A45D8E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490" y="2316480"/>
            <a:ext cx="30861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D04A62-6ECF-4601-8755-060C3FFAC3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1490" y="2316479"/>
            <a:ext cx="3570773" cy="2727153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sz="2800" dirty="0"/>
              <a:t>In a society that says, ‘Put yourself last,’      self-love and self-acceptance are almost revolutionary.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D40668-B0E9-42D5-9B70-C45DEF25691B}"/>
              </a:ext>
            </a:extLst>
          </p:cNvPr>
          <p:cNvSpPr/>
          <p:nvPr/>
        </p:nvSpPr>
        <p:spPr>
          <a:xfrm>
            <a:off x="366176" y="1495960"/>
            <a:ext cx="362163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800" dirty="0" err="1"/>
              <a:t>Brené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Brown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Researcher, Professor, Storyteller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14A062-69E0-4235-9BFF-CDD4EB52E93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53753" y="1579397"/>
            <a:ext cx="4305264" cy="243432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59184C9-3D1B-440F-A26A-19E7CC34581F}"/>
              </a:ext>
            </a:extLst>
          </p:cNvPr>
          <p:cNvSpPr/>
          <p:nvPr/>
        </p:nvSpPr>
        <p:spPr>
          <a:xfrm>
            <a:off x="6258877" y="6314793"/>
            <a:ext cx="22241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medium-content-sans-serif-font"/>
              </a:rPr>
              <a:t>Image Credit: Fast Company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749204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>
            <a:extLst>
              <a:ext uri="{FF2B5EF4-FFF2-40B4-BE49-F238E27FC236}">
                <a16:creationId xmlns:a16="http://schemas.microsoft.com/office/drawing/2014/main" id="{003713C1-2FB2-413B-BF91-3AE41726F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68243" y="3474720"/>
            <a:ext cx="4575685" cy="33832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0795B4D-5022-4A7F-A01D-8D880B7CD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9688" y="0"/>
            <a:ext cx="4644311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AFD19018-DE7C-4796-ADF2-AD2EB0FC0D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1999" y="0"/>
            <a:ext cx="2251711" cy="33832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712E12-9486-4B7D-9E66-7138AEF849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09" r="3630" b="-2"/>
          <a:stretch/>
        </p:blipFill>
        <p:spPr>
          <a:xfrm>
            <a:off x="4815681" y="624826"/>
            <a:ext cx="1773237" cy="2133629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B1A0A2C2-4F85-44AF-8708-8DCA4B550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92218" y="0"/>
            <a:ext cx="2251710" cy="33832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9FCCA8-BD17-4F25-B3AA-5BE23C0781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83" r="4768" b="-1"/>
          <a:stretch/>
        </p:blipFill>
        <p:spPr>
          <a:xfrm>
            <a:off x="7131454" y="582675"/>
            <a:ext cx="1773238" cy="213363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2BC87FE-5525-4255-838A-0A7F70999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6347" y="3646901"/>
            <a:ext cx="3670992" cy="276136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E95F3EE-DD72-4950-964C-AF0BF7B9BFF4}"/>
              </a:ext>
            </a:extLst>
          </p:cNvPr>
          <p:cNvSpPr/>
          <p:nvPr/>
        </p:nvSpPr>
        <p:spPr>
          <a:xfrm>
            <a:off x="0" y="543415"/>
            <a:ext cx="4431180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sz="3600" dirty="0">
                <a:solidFill>
                  <a:prstClr val="white"/>
                </a:solidFill>
              </a:rPr>
              <a:t>Inner Critic</a:t>
            </a: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78CA613A-64C6-417E-9E17-4E0AF48163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8245851"/>
              </p:ext>
            </p:extLst>
          </p:nvPr>
        </p:nvGraphicFramePr>
        <p:xfrm>
          <a:off x="261068" y="1368730"/>
          <a:ext cx="4134094" cy="45563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D07BBDC3-1AB8-4FA2-8A32-D4DCCBECF6E8}"/>
              </a:ext>
            </a:extLst>
          </p:cNvPr>
          <p:cNvSpPr txBox="1"/>
          <p:nvPr/>
        </p:nvSpPr>
        <p:spPr>
          <a:xfrm>
            <a:off x="235429" y="6159456"/>
            <a:ext cx="4055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Mohr, Tara. (2014). </a:t>
            </a:r>
            <a:r>
              <a:rPr lang="en-US" sz="1200" i="1" dirty="0">
                <a:solidFill>
                  <a:schemeClr val="tx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Playing Big: Find Your Voice, Your Mission, Your Message.</a:t>
            </a:r>
          </a:p>
        </p:txBody>
      </p:sp>
    </p:spTree>
    <p:extLst>
      <p:ext uri="{BB962C8B-B14F-4D97-AF65-F5344CB8AC3E}">
        <p14:creationId xmlns:p14="http://schemas.microsoft.com/office/powerpoint/2010/main" val="13637898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E214AA7-F028-4A0D-8698-61AEC754D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4000" cy="159834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4FFAD8-4F29-479E-89FF-F61940D72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949" y="995318"/>
            <a:ext cx="7404101" cy="1193968"/>
          </a:xfrm>
          <a:solidFill>
            <a:srgbClr val="FFFFFF"/>
          </a:solidFill>
          <a:ln w="38100">
            <a:solidFill>
              <a:srgbClr val="7F7F7F"/>
            </a:solidFill>
            <a:miter lim="800000"/>
          </a:ln>
        </p:spPr>
        <p:txBody>
          <a:bodyPr>
            <a:normAutofit/>
          </a:bodyPr>
          <a:lstStyle/>
          <a:p>
            <a:pPr algn="ctr"/>
            <a:r>
              <a:rPr lang="en-US" sz="3100">
                <a:solidFill>
                  <a:srgbClr val="3F3F3F"/>
                </a:solidFill>
              </a:rPr>
              <a:t>Resilience through Self-Compassion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13C964-38E3-4FCE-99EA-1D30482EF2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07686" y="3443681"/>
            <a:ext cx="3223013" cy="2959777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000" dirty="0"/>
              <a:t>Resilience</a:t>
            </a:r>
          </a:p>
          <a:p>
            <a:pPr marL="0" indent="0">
              <a:buNone/>
            </a:pPr>
            <a:r>
              <a:rPr lang="en-US" sz="1700" dirty="0"/>
              <a:t>Process of adapting well in the face of significant sources of stress (trauma, tragedy, etc.)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206FDC-2777-4D7F-AF9C-73413DA66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72000" y="2888250"/>
            <a:ext cx="0" cy="2769135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106DFA-4890-4245-A11D-12EFF9BF84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13298" y="3443681"/>
            <a:ext cx="3219445" cy="295977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000" dirty="0"/>
              <a:t>Self-Compassion</a:t>
            </a:r>
          </a:p>
          <a:p>
            <a:pPr marL="0" indent="0">
              <a:buNone/>
            </a:pPr>
            <a:r>
              <a:rPr lang="en-US" sz="1700" dirty="0"/>
              <a:t>Emotionally-supportive attitude toward self when confronted by personal inadequacies or situational difficulties</a:t>
            </a:r>
          </a:p>
          <a:p>
            <a:pPr marL="0" indent="0">
              <a:buNone/>
            </a:pPr>
            <a:endParaRPr lang="en-US" sz="1700" dirty="0"/>
          </a:p>
        </p:txBody>
      </p:sp>
      <p:pic>
        <p:nvPicPr>
          <p:cNvPr id="6" name="Graphic 5" descr="Lightning">
            <a:extLst>
              <a:ext uri="{FF2B5EF4-FFF2-40B4-BE49-F238E27FC236}">
                <a16:creationId xmlns:a16="http://schemas.microsoft.com/office/drawing/2014/main" id="{1B6E7947-EA0E-42D1-B966-42C25BA396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19192" y="2645670"/>
            <a:ext cx="1077865" cy="1077865"/>
          </a:xfrm>
          <a:prstGeom prst="rect">
            <a:avLst/>
          </a:prstGeom>
        </p:spPr>
      </p:pic>
      <p:pic>
        <p:nvPicPr>
          <p:cNvPr id="8" name="Graphic 7" descr="Partial sun">
            <a:extLst>
              <a:ext uri="{FF2B5EF4-FFF2-40B4-BE49-F238E27FC236}">
                <a16:creationId xmlns:a16="http://schemas.microsoft.com/office/drawing/2014/main" id="{CC3EF60C-F401-41DD-81F7-E70C388693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76990" y="272740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9030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ECCF690-627E-4BE2-B4EF-7680398E5CA0}"/>
              </a:ext>
            </a:extLst>
          </p:cNvPr>
          <p:cNvGraphicFramePr/>
          <p:nvPr/>
        </p:nvGraphicFramePr>
        <p:xfrm>
          <a:off x="411295" y="2617349"/>
          <a:ext cx="6099674" cy="2108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E79F7FC1-60F9-4DDD-A7CE-96BAA12DAB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917" y="3045870"/>
            <a:ext cx="2214095" cy="975287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990AC7B1-75CF-44D3-BD63-64FA7EBBAF5C}"/>
              </a:ext>
            </a:extLst>
          </p:cNvPr>
          <p:cNvGrpSpPr/>
          <p:nvPr/>
        </p:nvGrpSpPr>
        <p:grpSpPr>
          <a:xfrm>
            <a:off x="0" y="456971"/>
            <a:ext cx="9144000" cy="1286713"/>
            <a:chOff x="384880" y="2139"/>
            <a:chExt cx="7273462" cy="1286713"/>
          </a:xfrm>
          <a:solidFill>
            <a:srgbClr val="005A84"/>
          </a:solidFill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A7A7FD8C-50D7-4441-B2CB-0B0610A8A4FF}"/>
                </a:ext>
              </a:extLst>
            </p:cNvPr>
            <p:cNvSpPr/>
            <p:nvPr/>
          </p:nvSpPr>
          <p:spPr>
            <a:xfrm>
              <a:off x="384880" y="2139"/>
              <a:ext cx="7273462" cy="1286713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ectangle: Rounded Corners 4">
              <a:extLst>
                <a:ext uri="{FF2B5EF4-FFF2-40B4-BE49-F238E27FC236}">
                  <a16:creationId xmlns:a16="http://schemas.microsoft.com/office/drawing/2014/main" id="{81F1749E-AA42-4A8D-A9E5-FD32A4ECB524}"/>
                </a:ext>
              </a:extLst>
            </p:cNvPr>
            <p:cNvSpPr txBox="1"/>
            <p:nvPr/>
          </p:nvSpPr>
          <p:spPr>
            <a:xfrm>
              <a:off x="422567" y="39826"/>
              <a:ext cx="7198088" cy="1211339"/>
            </a:xfrm>
            <a:prstGeom prst="rect">
              <a:avLst/>
            </a:prstGeom>
            <a:solidFill>
              <a:srgbClr val="004D7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3825" tIns="82550" rIns="123825" bIns="82550" numCol="1" spcCol="1270" anchor="ctr" anchorCtr="0">
              <a:noAutofit/>
            </a:bodyPr>
            <a:lstStyle/>
            <a:p>
              <a:pPr marL="0" marR="0" lvl="0" indent="0" algn="ctr" defTabSz="2889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Confidence Continuum</a:t>
              </a:r>
            </a:p>
          </p:txBody>
        </p:sp>
      </p:grpSp>
      <p:sp>
        <p:nvSpPr>
          <p:cNvPr id="3" name="Flowchart: Manual Operation 2">
            <a:extLst>
              <a:ext uri="{FF2B5EF4-FFF2-40B4-BE49-F238E27FC236}">
                <a16:creationId xmlns:a16="http://schemas.microsoft.com/office/drawing/2014/main" id="{3438D8B3-35AD-4A96-9FD3-60C1C3EBFD52}"/>
              </a:ext>
            </a:extLst>
          </p:cNvPr>
          <p:cNvSpPr/>
          <p:nvPr/>
        </p:nvSpPr>
        <p:spPr>
          <a:xfrm>
            <a:off x="218112" y="5320510"/>
            <a:ext cx="6457805" cy="809242"/>
          </a:xfrm>
          <a:prstGeom prst="flowChartManualOperation">
            <a:avLst/>
          </a:prstGeom>
          <a:pattFill prst="lgGrid">
            <a:fgClr>
              <a:srgbClr val="004260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10EDE7-46BC-43B8-B551-2A22B07D4269}"/>
              </a:ext>
            </a:extLst>
          </p:cNvPr>
          <p:cNvSpPr txBox="1"/>
          <p:nvPr/>
        </p:nvSpPr>
        <p:spPr>
          <a:xfrm>
            <a:off x="989039" y="4761342"/>
            <a:ext cx="491594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5A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Self-Compassion Safety Net</a:t>
            </a:r>
          </a:p>
        </p:txBody>
      </p:sp>
    </p:spTree>
    <p:extLst>
      <p:ext uri="{BB962C8B-B14F-4D97-AF65-F5344CB8AC3E}">
        <p14:creationId xmlns:p14="http://schemas.microsoft.com/office/powerpoint/2010/main" val="2108698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10700" y="2115117"/>
            <a:ext cx="473202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3320F771-F47C-4D19-936D-00AED5DA3EC5}"/>
              </a:ext>
            </a:extLst>
          </p:cNvPr>
          <p:cNvSpPr/>
          <p:nvPr/>
        </p:nvSpPr>
        <p:spPr>
          <a:xfrm>
            <a:off x="5342130" y="6208842"/>
            <a:ext cx="356077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sng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https://self-compassion.org/the-three-elements-of-self-compassion-2/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484FC2A1-128C-485B-B6C9-C981EBF4CA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4554382"/>
              </p:ext>
            </p:extLst>
          </p:nvPr>
        </p:nvGraphicFramePr>
        <p:xfrm>
          <a:off x="746900" y="2048005"/>
          <a:ext cx="7795820" cy="3551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D66D35A4-1CCF-431E-986D-603E79830B6A}"/>
              </a:ext>
            </a:extLst>
          </p:cNvPr>
          <p:cNvSpPr txBox="1">
            <a:spLocks/>
          </p:cNvSpPr>
          <p:nvPr/>
        </p:nvSpPr>
        <p:spPr>
          <a:xfrm>
            <a:off x="397253" y="301533"/>
            <a:ext cx="8349493" cy="128922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200" b="0" kern="1200" spc="-12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100" b="0" i="0" u="none" strike="noStrike" kern="1200" cap="none" spc="-120" normalizeH="0" baseline="0" noProof="0" dirty="0">
                <a:ln>
                  <a:noFill/>
                </a:ln>
                <a:solidFill>
                  <a:srgbClr val="005A84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Self-Compassion Safety Net</a:t>
            </a:r>
            <a:endParaRPr kumimoji="0" lang="en-US" sz="4100" b="0" i="0" u="none" strike="noStrike" kern="1200" cap="none" spc="-12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41130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10700" y="2115117"/>
            <a:ext cx="473202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3320F771-F47C-4D19-936D-00AED5DA3EC5}"/>
              </a:ext>
            </a:extLst>
          </p:cNvPr>
          <p:cNvSpPr/>
          <p:nvPr/>
        </p:nvSpPr>
        <p:spPr>
          <a:xfrm>
            <a:off x="5342130" y="6208842"/>
            <a:ext cx="356077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sng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https://self-compassion.org/the-three-elements-of-self-compassion-2/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484FC2A1-128C-485B-B6C9-C981EBF4CA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1982432"/>
              </p:ext>
            </p:extLst>
          </p:nvPr>
        </p:nvGraphicFramePr>
        <p:xfrm>
          <a:off x="433780" y="1869487"/>
          <a:ext cx="8469126" cy="3922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D66D35A4-1CCF-431E-986D-603E79830B6A}"/>
              </a:ext>
            </a:extLst>
          </p:cNvPr>
          <p:cNvSpPr txBox="1">
            <a:spLocks/>
          </p:cNvSpPr>
          <p:nvPr/>
        </p:nvSpPr>
        <p:spPr>
          <a:xfrm>
            <a:off x="397253" y="301533"/>
            <a:ext cx="8349493" cy="128922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200" b="0" kern="1200" spc="-12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100" b="0" i="0" u="none" strike="noStrike" kern="1200" cap="none" spc="-120" normalizeH="0" baseline="0" noProof="0" dirty="0">
                <a:ln>
                  <a:noFill/>
                </a:ln>
                <a:solidFill>
                  <a:srgbClr val="005A84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Self-Compassion Safety Net</a:t>
            </a:r>
            <a:endParaRPr kumimoji="0" lang="en-US" sz="4100" b="0" i="0" u="none" strike="noStrike" kern="1200" cap="none" spc="-12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768763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320F771-F47C-4D19-936D-00AED5DA3EC5}"/>
              </a:ext>
            </a:extLst>
          </p:cNvPr>
          <p:cNvSpPr/>
          <p:nvPr/>
        </p:nvSpPr>
        <p:spPr>
          <a:xfrm>
            <a:off x="5342130" y="6208842"/>
            <a:ext cx="356077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sng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https://self-compassion.org/the-three-elements-of-self-compassion-2/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484FC2A1-128C-485B-B6C9-C981EBF4CA98}"/>
              </a:ext>
            </a:extLst>
          </p:cNvPr>
          <p:cNvGraphicFramePr/>
          <p:nvPr/>
        </p:nvGraphicFramePr>
        <p:xfrm>
          <a:off x="433780" y="1869487"/>
          <a:ext cx="8469126" cy="3922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D66D35A4-1CCF-431E-986D-603E79830B6A}"/>
              </a:ext>
            </a:extLst>
          </p:cNvPr>
          <p:cNvSpPr txBox="1">
            <a:spLocks/>
          </p:cNvSpPr>
          <p:nvPr/>
        </p:nvSpPr>
        <p:spPr>
          <a:xfrm>
            <a:off x="397253" y="301533"/>
            <a:ext cx="8349493" cy="128922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200" b="0" kern="1200" spc="-12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100" b="0" i="0" u="none" strike="noStrike" kern="1200" cap="none" spc="-120" normalizeH="0" baseline="0" noProof="0" dirty="0">
                <a:ln>
                  <a:noFill/>
                </a:ln>
                <a:solidFill>
                  <a:srgbClr val="005A84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Self-Compassion Safety Net</a:t>
            </a:r>
            <a:endParaRPr kumimoji="0" lang="en-US" sz="4100" b="0" i="0" u="none" strike="noStrike" kern="1200" cap="none" spc="-12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E9C13B-5C47-4A9D-A78E-3E1C0920CBA6}"/>
              </a:ext>
            </a:extLst>
          </p:cNvPr>
          <p:cNvSpPr/>
          <p:nvPr/>
        </p:nvSpPr>
        <p:spPr>
          <a:xfrm>
            <a:off x="3195782" y="2096655"/>
            <a:ext cx="5818909" cy="3482109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6128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83356" y="1928731"/>
            <a:ext cx="3333749" cy="2624327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A3452-BB46-4E0A-B4E0-8C7F05408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525" y="1967266"/>
            <a:ext cx="1971675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/>
            <a:r>
              <a:rPr lang="en-US" sz="2400" dirty="0">
                <a:solidFill>
                  <a:srgbClr val="FFFFFF"/>
                </a:solidFill>
              </a:rPr>
              <a:t>Mindfulness</a:t>
            </a:r>
          </a:p>
        </p:txBody>
      </p:sp>
      <p:pic>
        <p:nvPicPr>
          <p:cNvPr id="3074" name="Picture 2" descr="Meditation. Yoga funny Cartoon By Gemma Correll">
            <a:extLst>
              <a:ext uri="{FF2B5EF4-FFF2-40B4-BE49-F238E27FC236}">
                <a16:creationId xmlns:a16="http://schemas.microsoft.com/office/drawing/2014/main" id="{EB85A759-3BD2-4F37-BD1C-6DAAC99DF9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1" r="4235"/>
          <a:stretch/>
        </p:blipFill>
        <p:spPr bwMode="auto">
          <a:xfrm>
            <a:off x="4308309" y="1574020"/>
            <a:ext cx="2957362" cy="32182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69A32DB-D57F-4909-BB60-D88D214726DA}"/>
              </a:ext>
            </a:extLst>
          </p:cNvPr>
          <p:cNvSpPr/>
          <p:nvPr/>
        </p:nvSpPr>
        <p:spPr>
          <a:xfrm>
            <a:off x="6708016" y="6432151"/>
            <a:ext cx="21506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https://yogalifestyles.com/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6136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83356" y="1928731"/>
            <a:ext cx="3333749" cy="2624327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ontent Placeholder 10">
            <a:extLst>
              <a:ext uri="{FF2B5EF4-FFF2-40B4-BE49-F238E27FC236}">
                <a16:creationId xmlns:a16="http://schemas.microsoft.com/office/drawing/2014/main" id="{45C60563-1DFA-4515-8228-F9163FB65913}"/>
              </a:ext>
            </a:extLst>
          </p:cNvPr>
          <p:cNvSpPr txBox="1">
            <a:spLocks/>
          </p:cNvSpPr>
          <p:nvPr/>
        </p:nvSpPr>
        <p:spPr>
          <a:xfrm>
            <a:off x="3836602" y="2471366"/>
            <a:ext cx="3809715" cy="27564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Personal reflection</a:t>
            </a:r>
          </a:p>
          <a:p>
            <a:pPr marL="285750" marR="0" lvl="0" indent="-2857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Journaling</a:t>
            </a:r>
          </a:p>
          <a:p>
            <a:pPr marL="285750" marR="0" lvl="0" indent="-2857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Storytelling</a:t>
            </a:r>
          </a:p>
          <a:p>
            <a:pPr marL="285750" marR="0" lvl="0" indent="-2857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Deep listening</a:t>
            </a:r>
          </a:p>
          <a:p>
            <a:pPr marL="285750" marR="0" lvl="0" indent="-2857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Retreats</a:t>
            </a:r>
          </a:p>
          <a:p>
            <a:pPr marL="285750" marR="0" lvl="0" indent="-2857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Visual arts</a:t>
            </a:r>
          </a:p>
          <a:p>
            <a:pPr marL="285750" marR="0" lvl="0" indent="-2857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But wait! There’s more!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C8EAEF-0C77-4EFA-A1BD-3FACAFCB6152}"/>
              </a:ext>
            </a:extLst>
          </p:cNvPr>
          <p:cNvSpPr/>
          <p:nvPr/>
        </p:nvSpPr>
        <p:spPr>
          <a:xfrm>
            <a:off x="2866639" y="6320090"/>
            <a:ext cx="60636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http://www.contemplativemind.org/practices/tree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D44C803-6B3A-4CB9-A0F8-570BF2339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525" y="1967266"/>
            <a:ext cx="1971675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/>
            <a:r>
              <a:rPr lang="en-US" sz="2400" dirty="0">
                <a:solidFill>
                  <a:srgbClr val="FFFFFF"/>
                </a:solidFill>
              </a:rPr>
              <a:t>Mindfulness</a:t>
            </a:r>
          </a:p>
        </p:txBody>
      </p:sp>
      <p:sp>
        <p:nvSpPr>
          <p:cNvPr id="20" name="Cloud 19">
            <a:extLst>
              <a:ext uri="{FF2B5EF4-FFF2-40B4-BE49-F238E27FC236}">
                <a16:creationId xmlns:a16="http://schemas.microsoft.com/office/drawing/2014/main" id="{F25CEE7C-8DA2-48FA-921C-CB5DFD318282}"/>
              </a:ext>
            </a:extLst>
          </p:cNvPr>
          <p:cNvSpPr/>
          <p:nvPr/>
        </p:nvSpPr>
        <p:spPr>
          <a:xfrm>
            <a:off x="3480413" y="1260388"/>
            <a:ext cx="4318897" cy="3961011"/>
          </a:xfrm>
          <a:prstGeom prst="cloud">
            <a:avLst/>
          </a:prstGeom>
          <a:solidFill>
            <a:srgbClr val="3FAAA0"/>
          </a:solidFill>
          <a:ln>
            <a:solidFill>
              <a:srgbClr val="3FAAA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Content Placeholder 10">
            <a:extLst>
              <a:ext uri="{FF2B5EF4-FFF2-40B4-BE49-F238E27FC236}">
                <a16:creationId xmlns:a16="http://schemas.microsoft.com/office/drawing/2014/main" id="{93012DDC-D707-43D5-92D2-A05402CA7C1C}"/>
              </a:ext>
            </a:extLst>
          </p:cNvPr>
          <p:cNvSpPr txBox="1">
            <a:spLocks/>
          </p:cNvSpPr>
          <p:nvPr/>
        </p:nvSpPr>
        <p:spPr>
          <a:xfrm>
            <a:off x="3683609" y="1967266"/>
            <a:ext cx="3809715" cy="27564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Personal reflection</a:t>
            </a:r>
          </a:p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Journaling</a:t>
            </a:r>
          </a:p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Storytelling</a:t>
            </a:r>
          </a:p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Deep listening</a:t>
            </a:r>
          </a:p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But wait!</a:t>
            </a:r>
          </a:p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There’s more!</a:t>
            </a:r>
          </a:p>
        </p:txBody>
      </p:sp>
    </p:spTree>
    <p:extLst>
      <p:ext uri="{BB962C8B-B14F-4D97-AF65-F5344CB8AC3E}">
        <p14:creationId xmlns:p14="http://schemas.microsoft.com/office/powerpoint/2010/main" val="20855845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5785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AC06EB59-8D8B-44AD-9D2E-CCD6BC2671CC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09667" y="1044727"/>
            <a:ext cx="4924665" cy="4579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3153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320F771-F47C-4D19-936D-00AED5DA3EC5}"/>
              </a:ext>
            </a:extLst>
          </p:cNvPr>
          <p:cNvSpPr/>
          <p:nvPr/>
        </p:nvSpPr>
        <p:spPr>
          <a:xfrm>
            <a:off x="5342130" y="6208842"/>
            <a:ext cx="356077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sng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https://self-compassion.org/the-three-elements-of-self-compassion-2/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484FC2A1-128C-485B-B6C9-C981EBF4CA98}"/>
              </a:ext>
            </a:extLst>
          </p:cNvPr>
          <p:cNvGraphicFramePr/>
          <p:nvPr/>
        </p:nvGraphicFramePr>
        <p:xfrm>
          <a:off x="433780" y="1869487"/>
          <a:ext cx="8469126" cy="3922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D66D35A4-1CCF-431E-986D-603E79830B6A}"/>
              </a:ext>
            </a:extLst>
          </p:cNvPr>
          <p:cNvSpPr txBox="1">
            <a:spLocks/>
          </p:cNvSpPr>
          <p:nvPr/>
        </p:nvSpPr>
        <p:spPr>
          <a:xfrm>
            <a:off x="397253" y="301533"/>
            <a:ext cx="8349493" cy="128922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200" b="0" kern="1200" spc="-12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100" b="0" i="0" u="none" strike="noStrike" kern="1200" cap="none" spc="-120" normalizeH="0" baseline="0" noProof="0" dirty="0">
                <a:ln>
                  <a:noFill/>
                </a:ln>
                <a:solidFill>
                  <a:srgbClr val="005A84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Self-Compassion Safety Net</a:t>
            </a:r>
            <a:endParaRPr kumimoji="0" lang="en-US" sz="4100" b="0" i="0" u="none" strike="noStrike" kern="1200" cap="none" spc="-12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DF9D56-E2D8-4FEA-80B8-6A9E1FEE27B2}"/>
              </a:ext>
            </a:extLst>
          </p:cNvPr>
          <p:cNvSpPr/>
          <p:nvPr/>
        </p:nvSpPr>
        <p:spPr>
          <a:xfrm>
            <a:off x="6086764" y="2096655"/>
            <a:ext cx="2927927" cy="3482109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08CCD8-A021-4646-8D5C-699AC30418D5}"/>
              </a:ext>
            </a:extLst>
          </p:cNvPr>
          <p:cNvSpPr/>
          <p:nvPr/>
        </p:nvSpPr>
        <p:spPr>
          <a:xfrm>
            <a:off x="129310" y="2089474"/>
            <a:ext cx="2927927" cy="3482109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2491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4" name="Rectangle 72">
            <a:extLst>
              <a:ext uri="{FF2B5EF4-FFF2-40B4-BE49-F238E27FC236}">
                <a16:creationId xmlns:a16="http://schemas.microsoft.com/office/drawing/2014/main" id="{E4F9F79B-A093-478E-96B5-EE02BC93A8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5F635E2-6485-4A55-9C28-CDC2BCC617AB}"/>
              </a:ext>
            </a:extLst>
          </p:cNvPr>
          <p:cNvSpPr txBox="1">
            <a:spLocks/>
          </p:cNvSpPr>
          <p:nvPr/>
        </p:nvSpPr>
        <p:spPr>
          <a:xfrm>
            <a:off x="295503" y="2574162"/>
            <a:ext cx="5374640" cy="13030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Taking and Sending Meditation (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Tonglen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</a:t>
            </a:r>
            <a:r>
              <a:rPr lang="en-US" sz="3600" dirty="0">
                <a:solidFill>
                  <a:prstClr val="black"/>
                </a:solidFill>
                <a:latin typeface="Calibri Light" panose="020F0302020204030204"/>
              </a:rPr>
              <a:t>Practice)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F4F81E-E0B2-4298-ADF7-B8AD36BFA2AA}"/>
              </a:ext>
            </a:extLst>
          </p:cNvPr>
          <p:cNvSpPr txBox="1"/>
          <p:nvPr/>
        </p:nvSpPr>
        <p:spPr>
          <a:xfrm>
            <a:off x="475579" y="3467068"/>
            <a:ext cx="4257478" cy="2597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tonglen demonstration illustration art">
            <a:extLst>
              <a:ext uri="{FF2B5EF4-FFF2-40B4-BE49-F238E27FC236}">
                <a16:creationId xmlns:a16="http://schemas.microsoft.com/office/drawing/2014/main" id="{54040602-3D08-454B-922A-9C9E0CBC53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3" r="-2" b="-2"/>
          <a:stretch/>
        </p:blipFill>
        <p:spPr bwMode="auto">
          <a:xfrm>
            <a:off x="4868003" y="11"/>
            <a:ext cx="4275997" cy="3045194"/>
          </a:xfrm>
          <a:custGeom>
            <a:avLst/>
            <a:gdLst/>
            <a:ahLst/>
            <a:cxnLst/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4C22394-EBC2-4FAF-A555-6C02D589E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6200000">
            <a:off x="1131570" y="3430917"/>
            <a:ext cx="0" cy="1303020"/>
          </a:xfrm>
          <a:prstGeom prst="line">
            <a:avLst/>
          </a:prstGeom>
          <a:ln w="1905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Oval 76">
            <a:extLst>
              <a:ext uri="{FF2B5EF4-FFF2-40B4-BE49-F238E27FC236}">
                <a16:creationId xmlns:a16="http://schemas.microsoft.com/office/drawing/2014/main" id="{F7194F93-1F71-4A70-9DF1-28F1837711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05550" y="4610685"/>
            <a:ext cx="1265957" cy="1265957"/>
          </a:xfrm>
          <a:prstGeom prst="ellipse">
            <a:avLst/>
          </a:prstGeom>
          <a:solidFill>
            <a:srgbClr val="433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9BBC0C84-DC2A-43AE-9576-0A44295E8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05582" y="4506724"/>
            <a:ext cx="386333" cy="386333"/>
          </a:xfrm>
          <a:prstGeom prst="ellipse">
            <a:avLst/>
          </a:prstGeom>
          <a:solidFill>
            <a:srgbClr val="FEB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49A07C-6AEB-4129-BD92-9B0AEC8934A2}"/>
              </a:ext>
            </a:extLst>
          </p:cNvPr>
          <p:cNvSpPr/>
          <p:nvPr/>
        </p:nvSpPr>
        <p:spPr>
          <a:xfrm>
            <a:off x="5026888" y="6503483"/>
            <a:ext cx="41171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https://www.lionsroar.com/how-to-practice-tonglen/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743DFB-5CD7-4530-90C7-9778D8A7339F}"/>
              </a:ext>
            </a:extLst>
          </p:cNvPr>
          <p:cNvSpPr txBox="1"/>
          <p:nvPr/>
        </p:nvSpPr>
        <p:spPr>
          <a:xfrm>
            <a:off x="295504" y="4174670"/>
            <a:ext cx="569423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Rest your mind for a second of stillness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Breathe in all the feels (e.g., sadness, anger, fear)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Breathe out all the good (e.g., happiness, peace, love)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Focus on your personal situation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Breathe in all the feels/breathe out all the good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Expand your focus to others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Breathe in all the feels/breathe out all the good</a:t>
            </a:r>
          </a:p>
        </p:txBody>
      </p:sp>
    </p:spTree>
    <p:extLst>
      <p:ext uri="{BB962C8B-B14F-4D97-AF65-F5344CB8AC3E}">
        <p14:creationId xmlns:p14="http://schemas.microsoft.com/office/powerpoint/2010/main" val="248076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320F771-F47C-4D19-936D-00AED5DA3EC5}"/>
              </a:ext>
            </a:extLst>
          </p:cNvPr>
          <p:cNvSpPr/>
          <p:nvPr/>
        </p:nvSpPr>
        <p:spPr>
          <a:xfrm>
            <a:off x="5342130" y="6208842"/>
            <a:ext cx="356077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sng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https://self-compassion.org/the-three-elements-of-self-compassion-2/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484FC2A1-128C-485B-B6C9-C981EBF4CA98}"/>
              </a:ext>
            </a:extLst>
          </p:cNvPr>
          <p:cNvGraphicFramePr/>
          <p:nvPr/>
        </p:nvGraphicFramePr>
        <p:xfrm>
          <a:off x="433780" y="1869487"/>
          <a:ext cx="8469126" cy="3922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D66D35A4-1CCF-431E-986D-603E79830B6A}"/>
              </a:ext>
            </a:extLst>
          </p:cNvPr>
          <p:cNvSpPr txBox="1">
            <a:spLocks/>
          </p:cNvSpPr>
          <p:nvPr/>
        </p:nvSpPr>
        <p:spPr>
          <a:xfrm>
            <a:off x="397253" y="301533"/>
            <a:ext cx="8349493" cy="128922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200" b="0" kern="1200" spc="-12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100" b="0" i="0" u="none" strike="noStrike" kern="1200" cap="none" spc="-120" normalizeH="0" baseline="0" noProof="0" dirty="0">
                <a:ln>
                  <a:noFill/>
                </a:ln>
                <a:solidFill>
                  <a:srgbClr val="005A84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Self-Compassion Safety Net</a:t>
            </a:r>
            <a:endParaRPr kumimoji="0" lang="en-US" sz="4100" b="0" i="0" u="none" strike="noStrike" kern="1200" cap="none" spc="-12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87EB68-616A-4407-9CAA-C4FA583C0C03}"/>
              </a:ext>
            </a:extLst>
          </p:cNvPr>
          <p:cNvSpPr/>
          <p:nvPr/>
        </p:nvSpPr>
        <p:spPr>
          <a:xfrm>
            <a:off x="129310" y="2089474"/>
            <a:ext cx="6031345" cy="3482109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34482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83551" y="343486"/>
            <a:ext cx="8579094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5F635E2-6485-4A55-9C28-CDC2BCC617AB}"/>
              </a:ext>
            </a:extLst>
          </p:cNvPr>
          <p:cNvSpPr txBox="1">
            <a:spLocks/>
          </p:cNvSpPr>
          <p:nvPr/>
        </p:nvSpPr>
        <p:spPr>
          <a:xfrm>
            <a:off x="394554" y="466578"/>
            <a:ext cx="8354891" cy="9304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Letter Writing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57350" y="1448631"/>
            <a:ext cx="58293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 descr="Pencil">
            <a:extLst>
              <a:ext uri="{FF2B5EF4-FFF2-40B4-BE49-F238E27FC236}">
                <a16:creationId xmlns:a16="http://schemas.microsoft.com/office/drawing/2014/main" id="{743E77B5-3E59-4F86-97F8-BEC80CAEC63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19394" y="2490261"/>
            <a:ext cx="2395351" cy="23953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6F4F81E-E0B2-4298-ADF7-B8AD36BFA2AA}"/>
              </a:ext>
            </a:extLst>
          </p:cNvPr>
          <p:cNvSpPr txBox="1"/>
          <p:nvPr/>
        </p:nvSpPr>
        <p:spPr>
          <a:xfrm>
            <a:off x="793529" y="2638905"/>
            <a:ext cx="5625865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Calibri" panose="020F0502020204030204" pitchFamily="34" charset="0"/>
              </a:rPr>
              <a:t>Dear (Your First Name),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Calibri" panose="020F0502020204030204" pitchFamily="34" charset="0"/>
              </a:rPr>
              <a:t>This is your friend, Self-Compassion, and this is what I’d like you to know…</a:t>
            </a:r>
          </a:p>
        </p:txBody>
      </p:sp>
    </p:spTree>
    <p:extLst>
      <p:ext uri="{BB962C8B-B14F-4D97-AF65-F5344CB8AC3E}">
        <p14:creationId xmlns:p14="http://schemas.microsoft.com/office/powerpoint/2010/main" val="34972317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10700" y="2115117"/>
            <a:ext cx="473202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3320F771-F47C-4D19-936D-00AED5DA3EC5}"/>
              </a:ext>
            </a:extLst>
          </p:cNvPr>
          <p:cNvSpPr/>
          <p:nvPr/>
        </p:nvSpPr>
        <p:spPr>
          <a:xfrm>
            <a:off x="5342130" y="6208842"/>
            <a:ext cx="356077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sng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https://self-compassion.org/the-three-elements-of-self-compassion-2/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484FC2A1-128C-485B-B6C9-C981EBF4CA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5383664"/>
              </p:ext>
            </p:extLst>
          </p:nvPr>
        </p:nvGraphicFramePr>
        <p:xfrm>
          <a:off x="433780" y="1869487"/>
          <a:ext cx="8469126" cy="3922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D66D35A4-1CCF-431E-986D-603E79830B6A}"/>
              </a:ext>
            </a:extLst>
          </p:cNvPr>
          <p:cNvSpPr txBox="1">
            <a:spLocks/>
          </p:cNvSpPr>
          <p:nvPr/>
        </p:nvSpPr>
        <p:spPr>
          <a:xfrm>
            <a:off x="397253" y="301533"/>
            <a:ext cx="8349493" cy="128922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200" b="0" kern="1200" spc="-12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100" b="0" i="0" u="none" strike="noStrike" kern="1200" cap="none" spc="-120" normalizeH="0" baseline="0" noProof="0" dirty="0">
                <a:ln>
                  <a:noFill/>
                </a:ln>
                <a:solidFill>
                  <a:srgbClr val="005A84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Self-Compassion Safety Net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4100" dirty="0">
                <a:solidFill>
                  <a:srgbClr val="005A84"/>
                </a:solidFill>
                <a:latin typeface="Calibri" panose="020F0502020204030204"/>
              </a:rPr>
              <a:t>(Pick One)</a:t>
            </a:r>
            <a:endParaRPr kumimoji="0" lang="en-US" sz="4100" b="0" i="0" u="none" strike="noStrike" kern="1200" cap="none" spc="-12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493586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21177"/>
            <a:ext cx="3249230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D356FC-FAD6-44C7-9DEC-2F818460E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77" y="914400"/>
            <a:ext cx="27432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/>
            <a:r>
              <a:rPr lang="en-US" sz="4200" dirty="0">
                <a:solidFill>
                  <a:srgbClr val="FFFFFF"/>
                </a:solidFill>
              </a:rPr>
              <a:t>Zoom</a:t>
            </a:r>
            <a:br>
              <a:rPr lang="en-US" sz="4200" dirty="0">
                <a:solidFill>
                  <a:srgbClr val="FFFFFF"/>
                </a:solidFill>
              </a:rPr>
            </a:br>
            <a:r>
              <a:rPr lang="en-US" sz="4200" dirty="0">
                <a:solidFill>
                  <a:srgbClr val="FFFFFF"/>
                </a:solidFill>
              </a:rPr>
              <a:t>Breakouts</a:t>
            </a:r>
            <a:endParaRPr lang="en-US" sz="42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3344" y="3910267"/>
            <a:ext cx="1940093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6C8EF917-9C76-4D72-9A86-65DCD54AD53E}"/>
              </a:ext>
            </a:extLst>
          </p:cNvPr>
          <p:cNvSpPr txBox="1">
            <a:spLocks/>
          </p:cNvSpPr>
          <p:nvPr/>
        </p:nvSpPr>
        <p:spPr>
          <a:xfrm>
            <a:off x="3889558" y="3147460"/>
            <a:ext cx="5001779" cy="245638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Debrief experience</a:t>
            </a:r>
            <a:r>
              <a:rPr lang="en-US" sz="3200" dirty="0">
                <a:solidFill>
                  <a:prstClr val="black"/>
                </a:solidFill>
                <a:latin typeface="Calibri Light" panose="020F0302020204030204"/>
              </a:rPr>
              <a:t>:</a:t>
            </a:r>
          </a:p>
          <a:p>
            <a:pPr marL="571500" marR="0" lvl="0" indent="-57150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How did it go? </a:t>
            </a:r>
          </a:p>
          <a:p>
            <a:pPr marL="571500" marR="0" lvl="0" indent="-57150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What did you learn?</a:t>
            </a:r>
          </a:p>
          <a:p>
            <a:pPr marL="571500" marR="0" lvl="0" indent="-57150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Calibri Light" panose="020F0302020204030204"/>
              </a:rPr>
              <a:t>How does it apply to </a:t>
            </a:r>
            <a:r>
              <a:rPr lang="en-US" sz="2800" i="1" dirty="0">
                <a:solidFill>
                  <a:prstClr val="black"/>
                </a:solidFill>
                <a:latin typeface="Calibri Light" panose="020F0302020204030204"/>
              </a:rPr>
              <a:t>anything</a:t>
            </a:r>
            <a:r>
              <a:rPr lang="en-US" sz="2800" dirty="0">
                <a:solidFill>
                  <a:prstClr val="black"/>
                </a:solidFill>
                <a:latin typeface="Calibri Light" panose="020F0302020204030204"/>
              </a:rPr>
              <a:t> Amplify-related?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8" name="Graphic 7" descr="Connections">
            <a:extLst>
              <a:ext uri="{FF2B5EF4-FFF2-40B4-BE49-F238E27FC236}">
                <a16:creationId xmlns:a16="http://schemas.microsoft.com/office/drawing/2014/main" id="{AE276B4D-8C6C-47B5-9356-CA09DB55BB5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997828" y="396890"/>
            <a:ext cx="2602684" cy="260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7136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B59E3458-7FC3-4954-86FF-E81AECA3B1F3}"/>
              </a:ext>
            </a:extLst>
          </p:cNvPr>
          <p:cNvGraphicFramePr/>
          <p:nvPr/>
        </p:nvGraphicFramePr>
        <p:xfrm>
          <a:off x="1204510" y="2078182"/>
          <a:ext cx="6734979" cy="42210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C581AF0D-C894-4999-84C1-5507F840CB17}"/>
              </a:ext>
            </a:extLst>
          </p:cNvPr>
          <p:cNvGrpSpPr/>
          <p:nvPr/>
        </p:nvGrpSpPr>
        <p:grpSpPr>
          <a:xfrm>
            <a:off x="0" y="365202"/>
            <a:ext cx="9144000" cy="1286713"/>
            <a:chOff x="384880" y="2139"/>
            <a:chExt cx="7273462" cy="1286713"/>
          </a:xfrm>
          <a:solidFill>
            <a:srgbClr val="005A84"/>
          </a:solidFill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9858CBEB-D90B-41B6-A6B8-2A37DA31903B}"/>
                </a:ext>
              </a:extLst>
            </p:cNvPr>
            <p:cNvSpPr/>
            <p:nvPr/>
          </p:nvSpPr>
          <p:spPr>
            <a:xfrm>
              <a:off x="384880" y="2139"/>
              <a:ext cx="7273462" cy="1286713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ectangle: Rounded Corners 4">
              <a:extLst>
                <a:ext uri="{FF2B5EF4-FFF2-40B4-BE49-F238E27FC236}">
                  <a16:creationId xmlns:a16="http://schemas.microsoft.com/office/drawing/2014/main" id="{A98F8342-FB2D-4766-80BB-418E16F35103}"/>
                </a:ext>
              </a:extLst>
            </p:cNvPr>
            <p:cNvSpPr txBox="1"/>
            <p:nvPr/>
          </p:nvSpPr>
          <p:spPr>
            <a:xfrm>
              <a:off x="422567" y="39826"/>
              <a:ext cx="7198088" cy="1211339"/>
            </a:xfrm>
            <a:prstGeom prst="rect">
              <a:avLst/>
            </a:prstGeom>
            <a:solidFill>
              <a:srgbClr val="004D7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3825" tIns="82550" rIns="123825" bIns="82550" numCol="1" spcCol="1270" anchor="ctr" anchorCtr="0">
              <a:noAutofit/>
            </a:bodyPr>
            <a:lstStyle/>
            <a:p>
              <a:pPr marL="0" marR="0" lvl="0" indent="0" algn="ctr" defTabSz="2889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Confidence Continuum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46162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567A5604-1D14-493D-875F-9DDA72D304BD}"/>
              </a:ext>
            </a:extLst>
          </p:cNvPr>
          <p:cNvSpPr txBox="1">
            <a:spLocks/>
          </p:cNvSpPr>
          <p:nvPr/>
        </p:nvSpPr>
        <p:spPr>
          <a:xfrm>
            <a:off x="3069274" y="817010"/>
            <a:ext cx="7475220" cy="10156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B3E6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Session 6: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B3E6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Building Inclusive Organizations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2893AE16-E5C7-40EF-A78C-0B05D650D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87" y="516149"/>
            <a:ext cx="2762028" cy="1216646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9AF0E0D-137C-42E4-BCC3-A2684D3278ED}"/>
              </a:ext>
            </a:extLst>
          </p:cNvPr>
          <p:cNvCxnSpPr/>
          <p:nvPr/>
        </p:nvCxnSpPr>
        <p:spPr>
          <a:xfrm>
            <a:off x="225287" y="1720492"/>
            <a:ext cx="8634147" cy="0"/>
          </a:xfrm>
          <a:prstGeom prst="line">
            <a:avLst/>
          </a:prstGeom>
          <a:ln w="38100">
            <a:solidFill>
              <a:srgbClr val="0042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>
            <a:extLst>
              <a:ext uri="{FF2B5EF4-FFF2-40B4-BE49-F238E27FC236}">
                <a16:creationId xmlns:a16="http://schemas.microsoft.com/office/drawing/2014/main" id="{1FDCB2B5-B180-48C8-B133-32CBC8F18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036" y="2500964"/>
            <a:ext cx="6323798" cy="28984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D0B20F0-9C26-42A7-859A-05D80E0EE845}"/>
              </a:ext>
            </a:extLst>
          </p:cNvPr>
          <p:cNvSpPr/>
          <p:nvPr/>
        </p:nvSpPr>
        <p:spPr>
          <a:xfrm>
            <a:off x="704675" y="6431988"/>
            <a:ext cx="800375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50" dirty="0">
                <a:hlinkClick r:id="rId5"/>
              </a:rPr>
              <a:t>Image Credit: Deloitte Insights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8295874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-1523979" y="11"/>
            <a:ext cx="12191979" cy="685799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A10A94F-EC9B-4CF8-8A39-187E74908C6E}"/>
              </a:ext>
            </a:extLst>
          </p:cNvPr>
          <p:cNvSpPr/>
          <p:nvPr/>
        </p:nvSpPr>
        <p:spPr>
          <a:xfrm>
            <a:off x="3682021" y="2268832"/>
            <a:ext cx="6946830" cy="2768367"/>
          </a:xfrm>
          <a:prstGeom prst="rect">
            <a:avLst/>
          </a:prstGeom>
          <a:solidFill>
            <a:srgbClr val="0042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24784" y="2393961"/>
            <a:ext cx="6119057" cy="1630907"/>
          </a:xfrm>
        </p:spPr>
        <p:txBody>
          <a:bodyPr>
            <a:normAutofit/>
          </a:bodyPr>
          <a:lstStyle/>
          <a:p>
            <a:pPr algn="l"/>
            <a:br>
              <a:rPr lang="en-US" sz="4400" dirty="0">
                <a:solidFill>
                  <a:schemeClr val="tx1"/>
                </a:solidFill>
              </a:rPr>
            </a:br>
            <a:r>
              <a:rPr lang="en-US" sz="6600" dirty="0">
                <a:solidFill>
                  <a:schemeClr val="tx1"/>
                </a:solidFill>
              </a:rPr>
              <a:t>Amplify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4784" y="4034489"/>
            <a:ext cx="6119057" cy="559656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2400" dirty="0">
                <a:solidFill>
                  <a:schemeClr val="tx1"/>
                </a:solidFill>
              </a:rPr>
              <a:t>Women and Gender Initiative</a:t>
            </a:r>
          </a:p>
        </p:txBody>
      </p:sp>
    </p:spTree>
    <p:extLst>
      <p:ext uri="{BB962C8B-B14F-4D97-AF65-F5344CB8AC3E}">
        <p14:creationId xmlns:p14="http://schemas.microsoft.com/office/powerpoint/2010/main" val="3457425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olderType xmlns="05f3f652-0591-4508-859d-026c37258768" xsi:nil="true"/>
    <Owner xmlns="05f3f652-0591-4508-859d-026c37258768">
      <UserInfo>
        <DisplayName/>
        <AccountId xsi:nil="true"/>
        <AccountType/>
      </UserInfo>
    </Owner>
    <Teachers xmlns="05f3f652-0591-4508-859d-026c37258768">
      <UserInfo>
        <DisplayName/>
        <AccountId xsi:nil="true"/>
        <AccountType/>
      </UserInfo>
    </Teachers>
    <Is_Collaboration_Space_Locked xmlns="05f3f652-0591-4508-859d-026c37258768" xsi:nil="true"/>
    <TeamsChannelId xmlns="05f3f652-0591-4508-859d-026c37258768" xsi:nil="true"/>
    <IsNotebookLocked xmlns="05f3f652-0591-4508-859d-026c37258768" xsi:nil="true"/>
    <NotebookType xmlns="05f3f652-0591-4508-859d-026c37258768" xsi:nil="true"/>
    <Students xmlns="05f3f652-0591-4508-859d-026c37258768">
      <UserInfo>
        <DisplayName/>
        <AccountId xsi:nil="true"/>
        <AccountType/>
      </UserInfo>
    </Students>
    <Math_Settings xmlns="05f3f652-0591-4508-859d-026c37258768" xsi:nil="true"/>
    <DefaultSectionNames xmlns="05f3f652-0591-4508-859d-026c37258768" xsi:nil="true"/>
    <Distribution_Groups xmlns="05f3f652-0591-4508-859d-026c37258768" xsi:nil="true"/>
    <Self_Registration_Enabled xmlns="05f3f652-0591-4508-859d-026c37258768" xsi:nil="true"/>
    <AppVersion xmlns="05f3f652-0591-4508-859d-026c37258768" xsi:nil="true"/>
    <Student_Groups xmlns="05f3f652-0591-4508-859d-026c37258768">
      <UserInfo>
        <DisplayName/>
        <AccountId xsi:nil="true"/>
        <AccountType/>
      </UserInfo>
    </Student_Groups>
    <Has_Leaders_Only_SectionGroup xmlns="05f3f652-0591-4508-859d-026c37258768" xsi:nil="true"/>
    <LMS_Mappings xmlns="05f3f652-0591-4508-859d-026c37258768" xsi:nil="true"/>
    <Invited_Teachers xmlns="05f3f652-0591-4508-859d-026c37258768" xsi:nil="true"/>
    <Invited_Leaders xmlns="05f3f652-0591-4508-859d-026c37258768" xsi:nil="true"/>
    <CultureName xmlns="05f3f652-0591-4508-859d-026c37258768" xsi:nil="true"/>
    <Leaders xmlns="05f3f652-0591-4508-859d-026c37258768">
      <UserInfo>
        <DisplayName/>
        <AccountId xsi:nil="true"/>
        <AccountType/>
      </UserInfo>
    </Leaders>
    <Templates xmlns="05f3f652-0591-4508-859d-026c37258768" xsi:nil="true"/>
    <Has_Teacher_Only_SectionGroup xmlns="05f3f652-0591-4508-859d-026c37258768" xsi:nil="true"/>
    <Members xmlns="05f3f652-0591-4508-859d-026c37258768">
      <UserInfo>
        <DisplayName/>
        <AccountId xsi:nil="true"/>
        <AccountType/>
      </UserInfo>
    </Members>
    <Member_Groups xmlns="05f3f652-0591-4508-859d-026c37258768">
      <UserInfo>
        <DisplayName/>
        <AccountId xsi:nil="true"/>
        <AccountType/>
      </UserInfo>
    </Member_Groups>
    <Invited_Members xmlns="05f3f652-0591-4508-859d-026c37258768" xsi:nil="true"/>
    <Invited_Students xmlns="05f3f652-0591-4508-859d-026c3725876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6E82EBB764924A81D7C40BAEEA8AA4" ma:contentTypeVersion="39" ma:contentTypeDescription="Create a new document." ma:contentTypeScope="" ma:versionID="c5eaf9216f6b668539075dfafb59374f">
  <xsd:schema xmlns:xsd="http://www.w3.org/2001/XMLSchema" xmlns:xs="http://www.w3.org/2001/XMLSchema" xmlns:p="http://schemas.microsoft.com/office/2006/metadata/properties" xmlns:ns3="05f3f652-0591-4508-859d-026c37258768" xmlns:ns4="63f99d98-05c5-4b60-bada-d289f0b0228d" targetNamespace="http://schemas.microsoft.com/office/2006/metadata/properties" ma:root="true" ma:fieldsID="ce211a673839a44af7fce666f17383d1" ns3:_="" ns4:_="">
    <xsd:import namespace="05f3f652-0591-4508-859d-026c37258768"/>
    <xsd:import namespace="63f99d98-05c5-4b60-bada-d289f0b0228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3:Leaders" minOccurs="0"/>
                <xsd:element ref="ns3:Members" minOccurs="0"/>
                <xsd:element ref="ns3:Member_Groups" minOccurs="0"/>
                <xsd:element ref="ns3:Invited_Leaders" minOccurs="0"/>
                <xsd:element ref="ns3:Invited_Members" minOccurs="0"/>
                <xsd:element ref="ns3:Has_Leaders_Only_SectionGroup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f3f652-0591-4508-859d-026c372587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NotebookType" ma:index="13" nillable="true" ma:displayName="Notebook Type" ma:internalName="NotebookType">
      <xsd:simpleType>
        <xsd:restriction base="dms:Text"/>
      </xsd:simpleType>
    </xsd:element>
    <xsd:element name="FolderType" ma:index="14" nillable="true" ma:displayName="Folder Type" ma:internalName="FolderType">
      <xsd:simpleType>
        <xsd:restriction base="dms:Text"/>
      </xsd:simpleType>
    </xsd:element>
    <xsd:element name="CultureName" ma:index="15" nillable="true" ma:displayName="Culture Name" ma:internalName="CultureName">
      <xsd:simpleType>
        <xsd:restriction base="dms:Text"/>
      </xsd:simpleType>
    </xsd:element>
    <xsd:element name="AppVersion" ma:index="16" nillable="true" ma:displayName="App Version" ma:internalName="AppVersion">
      <xsd:simpleType>
        <xsd:restriction base="dms:Text"/>
      </xsd:simpleType>
    </xsd:element>
    <xsd:element name="TeamsChannelId" ma:index="17" nillable="true" ma:displayName="Teams Channel Id" ma:internalName="TeamsChannelId">
      <xsd:simpleType>
        <xsd:restriction base="dms:Text"/>
      </xsd:simpleType>
    </xsd:element>
    <xsd:element name="Owner" ma:index="18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9" nillable="true" ma:displayName="Math Settings" ma:internalName="Math_Settings">
      <xsd:simpleType>
        <xsd:restriction base="dms:Text"/>
      </xsd:simpleType>
    </xsd:element>
    <xsd:element name="DefaultSectionNames" ma:index="20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1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22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3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4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5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6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27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8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9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0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1" nillable="true" ma:displayName="Is Collaboration Space Locked" ma:internalName="Is_Collaboration_Space_Locked">
      <xsd:simpleType>
        <xsd:restriction base="dms:Boolean"/>
      </xsd:simpleType>
    </xsd:element>
    <xsd:element name="IsNotebookLocked" ma:index="32" nillable="true" ma:displayName="Is Notebook Locked" ma:internalName="IsNotebookLocked">
      <xsd:simpleType>
        <xsd:restriction base="dms:Boolean"/>
      </xsd:simpleType>
    </xsd:element>
    <xsd:element name="Leaders" ma:index="33" nillable="true" ma:displayName="Leaders" ma:internalName="Lead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s" ma:index="34" nillable="true" ma:displayName="Members" ma:internalName="Memb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_Groups" ma:index="35" nillable="true" ma:displayName="Member Groups" ma:internalName="Member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Leaders" ma:index="36" nillable="true" ma:displayName="Invited Leaders" ma:internalName="Invited_Leaders">
      <xsd:simpleType>
        <xsd:restriction base="dms:Note">
          <xsd:maxLength value="255"/>
        </xsd:restriction>
      </xsd:simpleType>
    </xsd:element>
    <xsd:element name="Invited_Members" ma:index="37" nillable="true" ma:displayName="Invited Members" ma:internalName="Invited_Members">
      <xsd:simpleType>
        <xsd:restriction base="dms:Note">
          <xsd:maxLength value="255"/>
        </xsd:restriction>
      </xsd:simpleType>
    </xsd:element>
    <xsd:element name="Has_Leaders_Only_SectionGroup" ma:index="38" nillable="true" ma:displayName="Has Leaders Only SectionGroup" ma:internalName="Has_Leaders_Only_SectionGroup">
      <xsd:simpleType>
        <xsd:restriction base="dms:Boolean"/>
      </xsd:simpleType>
    </xsd:element>
    <xsd:element name="MediaServiceGenerationTime" ma:index="3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4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4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4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f99d98-05c5-4b60-bada-d289f0b0228d" elementFormDefault="qualified">
    <xsd:import namespace="http://schemas.microsoft.com/office/2006/documentManagement/types"/>
    <xsd:import namespace="http://schemas.microsoft.com/office/infopath/2007/PartnerControls"/>
    <xsd:element name="SharedWithUsers" ma:index="4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4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4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AF49792-AC65-4034-A09A-B7D77D9A5D2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8F3D24B-4276-4D2E-8B56-FDF137BDCDAC}">
  <ds:schemaRefs>
    <ds:schemaRef ds:uri="http://schemas.microsoft.com/office/2006/metadata/properties"/>
    <ds:schemaRef ds:uri="http://schemas.microsoft.com/office/infopath/2007/PartnerControls"/>
    <ds:schemaRef ds:uri="05f3f652-0591-4508-859d-026c37258768"/>
  </ds:schemaRefs>
</ds:datastoreItem>
</file>

<file path=customXml/itemProps3.xml><?xml version="1.0" encoding="utf-8"?>
<ds:datastoreItem xmlns:ds="http://schemas.openxmlformats.org/officeDocument/2006/customXml" ds:itemID="{5C418190-DEFE-44DA-8D25-33CA178309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f3f652-0591-4508-859d-026c37258768"/>
    <ds:schemaRef ds:uri="63f99d98-05c5-4b60-bada-d289f0b022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1418</Words>
  <Application>Microsoft Office PowerPoint</Application>
  <PresentationFormat>On-screen Show (4:3)</PresentationFormat>
  <Paragraphs>266</Paragraphs>
  <Slides>29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Calibri</vt:lpstr>
      <vt:lpstr>Calibri Light</vt:lpstr>
      <vt:lpstr>Ink Free</vt:lpstr>
      <vt:lpstr>medium-content-sans-serif-font</vt:lpstr>
      <vt:lpstr>Symbol</vt:lpstr>
      <vt:lpstr>1_Office Theme</vt:lpstr>
      <vt:lpstr> Amplify</vt:lpstr>
      <vt:lpstr>Zoom Chat &amp; Discussion</vt:lpstr>
      <vt:lpstr>Birthdays, Celebrations &amp; Milestones</vt:lpstr>
      <vt:lpstr>PowerPoint Presentation</vt:lpstr>
      <vt:lpstr>Cultivating Resilience</vt:lpstr>
      <vt:lpstr>Session 4: Cracking the  Confidence Code</vt:lpstr>
      <vt:lpstr>PowerPoint Presentation</vt:lpstr>
      <vt:lpstr>PowerPoint Presentation</vt:lpstr>
      <vt:lpstr>Zoom Poll</vt:lpstr>
      <vt:lpstr>Cultivating Resilience*</vt:lpstr>
      <vt:lpstr>PowerPoint Presentation</vt:lpstr>
      <vt:lpstr>PowerPoint Presentation</vt:lpstr>
      <vt:lpstr>Resilience through Self-Compassion</vt:lpstr>
      <vt:lpstr>PowerPoint Presentation</vt:lpstr>
      <vt:lpstr>PowerPoint Presentation</vt:lpstr>
      <vt:lpstr>PowerPoint Presentation</vt:lpstr>
      <vt:lpstr>PowerPoint Presentation</vt:lpstr>
      <vt:lpstr>Mindfulness</vt:lpstr>
      <vt:lpstr>Mindfulness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Zoom Breakouts</vt:lpstr>
      <vt:lpstr>PowerPoint Presentation</vt:lpstr>
      <vt:lpstr>PowerPoint Presentation</vt:lpstr>
      <vt:lpstr> Amplify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2020-05-28T17:43:12Z</dcterms:created>
  <dcterms:modified xsi:type="dcterms:W3CDTF">2020-05-29T15:50:14Z</dcterms:modified>
</cp:coreProperties>
</file>