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54" r:id="rId4"/>
  </p:sldMasterIdLst>
  <p:notesMasterIdLst>
    <p:notesMasterId r:id="rId30"/>
  </p:notesMasterIdLst>
  <p:sldIdLst>
    <p:sldId id="423" r:id="rId5"/>
    <p:sldId id="542" r:id="rId6"/>
    <p:sldId id="385" r:id="rId7"/>
    <p:sldId id="545" r:id="rId8"/>
    <p:sldId id="544" r:id="rId9"/>
    <p:sldId id="541" r:id="rId10"/>
    <p:sldId id="555" r:id="rId11"/>
    <p:sldId id="390" r:id="rId12"/>
    <p:sldId id="520" r:id="rId13"/>
    <p:sldId id="547" r:id="rId14"/>
    <p:sldId id="558" r:id="rId15"/>
    <p:sldId id="410" r:id="rId16"/>
    <p:sldId id="562" r:id="rId17"/>
    <p:sldId id="454" r:id="rId18"/>
    <p:sldId id="275" r:id="rId19"/>
    <p:sldId id="337" r:id="rId20"/>
    <p:sldId id="415" r:id="rId21"/>
    <p:sldId id="540" r:id="rId22"/>
    <p:sldId id="546" r:id="rId23"/>
    <p:sldId id="318" r:id="rId24"/>
    <p:sldId id="382" r:id="rId25"/>
    <p:sldId id="405" r:id="rId26"/>
    <p:sldId id="566" r:id="rId27"/>
    <p:sldId id="557" r:id="rId28"/>
    <p:sldId id="552" r:id="rId2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A84"/>
    <a:srgbClr val="006A9A"/>
    <a:srgbClr val="5B9BD5"/>
    <a:srgbClr val="FFFFFF"/>
    <a:srgbClr val="004260"/>
    <a:srgbClr val="FFCB05"/>
    <a:srgbClr val="AF72F1"/>
    <a:srgbClr val="ECEFF6"/>
    <a:srgbClr val="F00000"/>
    <a:srgbClr val="B06B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63" autoAdjust="0"/>
    <p:restoredTop sz="57462" autoAdjust="0"/>
  </p:normalViewPr>
  <p:slideViewPr>
    <p:cSldViewPr snapToGrid="0">
      <p:cViewPr varScale="1">
        <p:scale>
          <a:sx n="65" d="100"/>
          <a:sy n="65" d="100"/>
        </p:scale>
        <p:origin x="30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46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svg"/><Relationship Id="rId2" Type="http://schemas.openxmlformats.org/officeDocument/2006/relationships/image" Target="../media/image27.svg"/><Relationship Id="rId1" Type="http://schemas.openxmlformats.org/officeDocument/2006/relationships/image" Target="../media/image26.png"/><Relationship Id="rId6" Type="http://schemas.openxmlformats.org/officeDocument/2006/relationships/image" Target="../media/image31.sv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svg"/><Relationship Id="rId4" Type="http://schemas.openxmlformats.org/officeDocument/2006/relationships/image" Target="../media/image29.svg"/><Relationship Id="rId9" Type="http://schemas.openxmlformats.org/officeDocument/2006/relationships/image" Target="../media/image34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eg"/><Relationship Id="rId1" Type="http://schemas.openxmlformats.org/officeDocument/2006/relationships/image" Target="../media/image43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svg"/><Relationship Id="rId2" Type="http://schemas.openxmlformats.org/officeDocument/2006/relationships/image" Target="../media/image27.svg"/><Relationship Id="rId1" Type="http://schemas.openxmlformats.org/officeDocument/2006/relationships/image" Target="../media/image26.png"/><Relationship Id="rId6" Type="http://schemas.openxmlformats.org/officeDocument/2006/relationships/image" Target="../media/image31.sv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svg"/><Relationship Id="rId4" Type="http://schemas.openxmlformats.org/officeDocument/2006/relationships/image" Target="../media/image29.svg"/><Relationship Id="rId9" Type="http://schemas.openxmlformats.org/officeDocument/2006/relationships/image" Target="../media/image34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eg"/><Relationship Id="rId1" Type="http://schemas.openxmlformats.org/officeDocument/2006/relationships/image" Target="../media/image4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BE2B7F6-734A-40C5-964D-F3BBD9F3EC38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5300D3C0-2182-4DC6-B742-0BE68C5FC668}">
      <dgm:prSet phldrT="[Text]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Presentation</a:t>
          </a:r>
        </a:p>
      </dgm:t>
    </dgm:pt>
    <dgm:pt modelId="{6E29BF50-7CDD-421B-81F2-84E81A591F38}" type="parTrans" cxnId="{7F37CE74-9590-4FC7-91F7-D696C92F73C1}">
      <dgm:prSet/>
      <dgm:spPr/>
      <dgm:t>
        <a:bodyPr/>
        <a:lstStyle/>
        <a:p>
          <a:endParaRPr lang="en-US" sz="4000"/>
        </a:p>
      </dgm:t>
    </dgm:pt>
    <dgm:pt modelId="{CA61D309-FD14-49E9-A55F-93C867AC9BD0}" type="sibTrans" cxnId="{7F37CE74-9590-4FC7-91F7-D696C92F73C1}">
      <dgm:prSet/>
      <dgm:spPr/>
      <dgm:t>
        <a:bodyPr/>
        <a:lstStyle/>
        <a:p>
          <a:endParaRPr lang="en-US"/>
        </a:p>
      </dgm:t>
    </dgm:pt>
    <dgm:pt modelId="{7267116E-75A6-4AC5-8BB6-F4A4DD361CDD}">
      <dgm:prSet phldrT="[Text]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Discussion</a:t>
          </a:r>
        </a:p>
      </dgm:t>
    </dgm:pt>
    <dgm:pt modelId="{E5F61741-B4DB-4D84-B04D-86892A0FA276}" type="parTrans" cxnId="{B8EF9327-4180-40F7-B26C-A845E408C67E}">
      <dgm:prSet/>
      <dgm:spPr/>
      <dgm:t>
        <a:bodyPr/>
        <a:lstStyle/>
        <a:p>
          <a:endParaRPr lang="en-US" sz="4000"/>
        </a:p>
      </dgm:t>
    </dgm:pt>
    <dgm:pt modelId="{DD9AE898-13B8-4BBE-B324-67E13B34D9AD}" type="sibTrans" cxnId="{B8EF9327-4180-40F7-B26C-A845E408C67E}">
      <dgm:prSet/>
      <dgm:spPr/>
      <dgm:t>
        <a:bodyPr/>
        <a:lstStyle/>
        <a:p>
          <a:endParaRPr lang="en-US"/>
        </a:p>
      </dgm:t>
    </dgm:pt>
    <dgm:pt modelId="{67EB83F5-498B-4776-89FE-C7B4ADB5814E}">
      <dgm:prSet phldrT="[Text]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Reunion</a:t>
          </a:r>
        </a:p>
      </dgm:t>
    </dgm:pt>
    <dgm:pt modelId="{4CCE6C5A-06E5-40EE-94DD-041CA02D2BE6}" type="parTrans" cxnId="{2C955D4E-6FEE-43F1-80CE-F430DC8CC3F7}">
      <dgm:prSet/>
      <dgm:spPr/>
      <dgm:t>
        <a:bodyPr/>
        <a:lstStyle/>
        <a:p>
          <a:endParaRPr lang="en-US" sz="4000"/>
        </a:p>
      </dgm:t>
    </dgm:pt>
    <dgm:pt modelId="{16EA0EC3-91E1-4C53-AA32-16EAE9E84EE0}" type="sibTrans" cxnId="{2C955D4E-6FEE-43F1-80CE-F430DC8CC3F7}">
      <dgm:prSet/>
      <dgm:spPr/>
      <dgm:t>
        <a:bodyPr/>
        <a:lstStyle/>
        <a:p>
          <a:endParaRPr lang="en-US"/>
        </a:p>
      </dgm:t>
    </dgm:pt>
    <dgm:pt modelId="{67F0F345-E156-41E9-A30A-0E8791681C4D}">
      <dgm:prSet phldrT="[Text]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Assessment</a:t>
          </a:r>
        </a:p>
      </dgm:t>
    </dgm:pt>
    <dgm:pt modelId="{F1ED41EE-F09A-4D28-B8CE-D1846F4E68AC}" type="parTrans" cxnId="{1EA655F4-0198-4F57-9B61-24E016FD60A2}">
      <dgm:prSet/>
      <dgm:spPr/>
      <dgm:t>
        <a:bodyPr/>
        <a:lstStyle/>
        <a:p>
          <a:endParaRPr lang="en-US"/>
        </a:p>
      </dgm:t>
    </dgm:pt>
    <dgm:pt modelId="{C710A987-50CA-41AF-B18E-523625537798}" type="sibTrans" cxnId="{1EA655F4-0198-4F57-9B61-24E016FD60A2}">
      <dgm:prSet/>
      <dgm:spPr/>
      <dgm:t>
        <a:bodyPr/>
        <a:lstStyle/>
        <a:p>
          <a:endParaRPr lang="en-US"/>
        </a:p>
      </dgm:t>
    </dgm:pt>
    <dgm:pt modelId="{A0058D18-10C3-4A10-9E84-1D32CEF01418}">
      <dgm:prSet phldrT="[Text]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Supervisor</a:t>
          </a:r>
        </a:p>
      </dgm:t>
    </dgm:pt>
    <dgm:pt modelId="{2AB570DF-DE5D-41BB-B360-4EF8EE488C04}" type="parTrans" cxnId="{21D1C5B9-F13E-4BAA-856A-89C20A369062}">
      <dgm:prSet/>
      <dgm:spPr/>
      <dgm:t>
        <a:bodyPr/>
        <a:lstStyle/>
        <a:p>
          <a:endParaRPr lang="en-US"/>
        </a:p>
      </dgm:t>
    </dgm:pt>
    <dgm:pt modelId="{22F156E5-928A-4EF0-88E0-2ACC3916402E}" type="sibTrans" cxnId="{21D1C5B9-F13E-4BAA-856A-89C20A369062}">
      <dgm:prSet/>
      <dgm:spPr/>
      <dgm:t>
        <a:bodyPr/>
        <a:lstStyle/>
        <a:p>
          <a:endParaRPr lang="en-US"/>
        </a:p>
      </dgm:t>
    </dgm:pt>
    <dgm:pt modelId="{C727FE92-B11A-4391-8780-B619CEE5F022}">
      <dgm:prSet phldrT="[Text]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Allies</a:t>
          </a:r>
        </a:p>
      </dgm:t>
    </dgm:pt>
    <dgm:pt modelId="{4452A974-6A7A-42AA-AB88-76A7E6AEDDAB}" type="parTrans" cxnId="{E84FEC48-AA52-46BF-B976-6DEF0BA0B265}">
      <dgm:prSet/>
      <dgm:spPr/>
      <dgm:t>
        <a:bodyPr/>
        <a:lstStyle/>
        <a:p>
          <a:endParaRPr lang="en-US"/>
        </a:p>
      </dgm:t>
    </dgm:pt>
    <dgm:pt modelId="{FBF3EA2C-6A4D-45CA-B9DD-44DE479F8C4E}" type="sibTrans" cxnId="{E84FEC48-AA52-46BF-B976-6DEF0BA0B265}">
      <dgm:prSet/>
      <dgm:spPr/>
      <dgm:t>
        <a:bodyPr/>
        <a:lstStyle/>
        <a:p>
          <a:endParaRPr lang="en-US"/>
        </a:p>
      </dgm:t>
    </dgm:pt>
    <dgm:pt modelId="{E6F1007B-748A-4CCD-B606-D2AD4FF70161}" type="pres">
      <dgm:prSet presAssocID="{BBE2B7F6-734A-40C5-964D-F3BBD9F3EC38}" presName="root" presStyleCnt="0">
        <dgm:presLayoutVars>
          <dgm:dir/>
          <dgm:resizeHandles val="exact"/>
        </dgm:presLayoutVars>
      </dgm:prSet>
      <dgm:spPr/>
    </dgm:pt>
    <dgm:pt modelId="{42293842-9808-45B8-BDF4-D750FB8BC200}" type="pres">
      <dgm:prSet presAssocID="{5300D3C0-2182-4DC6-B742-0BE68C5FC668}" presName="compNode" presStyleCnt="0"/>
      <dgm:spPr/>
    </dgm:pt>
    <dgm:pt modelId="{0C5A120E-45A5-4573-A953-7CF03C3EC168}" type="pres">
      <dgm:prSet presAssocID="{5300D3C0-2182-4DC6-B742-0BE68C5FC668}" presName="iconBgRect" presStyleLbl="bgShp" presStyleIdx="0" presStyleCnt="6"/>
      <dgm:spPr/>
    </dgm:pt>
    <dgm:pt modelId="{1146AA59-94E3-4F1B-9DC9-3ED52866453A}" type="pres">
      <dgm:prSet presAssocID="{5300D3C0-2182-4DC6-B742-0BE68C5FC668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nternet"/>
        </a:ext>
      </dgm:extLst>
    </dgm:pt>
    <dgm:pt modelId="{6D0BF72F-FDE2-44A7-9246-3AFDD592FFB4}" type="pres">
      <dgm:prSet presAssocID="{5300D3C0-2182-4DC6-B742-0BE68C5FC668}" presName="spaceRect" presStyleCnt="0"/>
      <dgm:spPr/>
    </dgm:pt>
    <dgm:pt modelId="{879AF7F9-D20D-4C48-82DC-7CF4B09AE67E}" type="pres">
      <dgm:prSet presAssocID="{5300D3C0-2182-4DC6-B742-0BE68C5FC668}" presName="textRect" presStyleLbl="revTx" presStyleIdx="0" presStyleCnt="6">
        <dgm:presLayoutVars>
          <dgm:chMax val="1"/>
          <dgm:chPref val="1"/>
        </dgm:presLayoutVars>
      </dgm:prSet>
      <dgm:spPr/>
    </dgm:pt>
    <dgm:pt modelId="{520DC50F-0EDC-4BDD-9F1A-2E05A649222A}" type="pres">
      <dgm:prSet presAssocID="{CA61D309-FD14-49E9-A55F-93C867AC9BD0}" presName="sibTrans" presStyleCnt="0"/>
      <dgm:spPr/>
    </dgm:pt>
    <dgm:pt modelId="{FE14DCA2-E9D7-44CE-9485-A3F0595F537E}" type="pres">
      <dgm:prSet presAssocID="{7267116E-75A6-4AC5-8BB6-F4A4DD361CDD}" presName="compNode" presStyleCnt="0"/>
      <dgm:spPr/>
    </dgm:pt>
    <dgm:pt modelId="{66D735ED-7906-4394-AF4D-65C446DE5D6D}" type="pres">
      <dgm:prSet presAssocID="{7267116E-75A6-4AC5-8BB6-F4A4DD361CDD}" presName="iconBgRect" presStyleLbl="bgShp" presStyleIdx="1" presStyleCnt="6"/>
      <dgm:spPr/>
    </dgm:pt>
    <dgm:pt modelId="{8854A9F0-4F30-4CB5-8546-3EEB89976ACF}" type="pres">
      <dgm:prSet presAssocID="{7267116E-75A6-4AC5-8BB6-F4A4DD361CDD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C9022F0B-B0E5-4084-898A-27D8FBCF6116}" type="pres">
      <dgm:prSet presAssocID="{7267116E-75A6-4AC5-8BB6-F4A4DD361CDD}" presName="spaceRect" presStyleCnt="0"/>
      <dgm:spPr/>
    </dgm:pt>
    <dgm:pt modelId="{E6D68FAA-A993-4F8B-AD26-DC48D7160075}" type="pres">
      <dgm:prSet presAssocID="{7267116E-75A6-4AC5-8BB6-F4A4DD361CDD}" presName="textRect" presStyleLbl="revTx" presStyleIdx="1" presStyleCnt="6">
        <dgm:presLayoutVars>
          <dgm:chMax val="1"/>
          <dgm:chPref val="1"/>
        </dgm:presLayoutVars>
      </dgm:prSet>
      <dgm:spPr/>
    </dgm:pt>
    <dgm:pt modelId="{3E4AABEB-BBA5-4AF4-930C-D9578C297AE0}" type="pres">
      <dgm:prSet presAssocID="{DD9AE898-13B8-4BBE-B324-67E13B34D9AD}" presName="sibTrans" presStyleCnt="0"/>
      <dgm:spPr/>
    </dgm:pt>
    <dgm:pt modelId="{1A5BF28F-EAB0-4430-BEAC-FF0FC88F62A9}" type="pres">
      <dgm:prSet presAssocID="{A0058D18-10C3-4A10-9E84-1D32CEF01418}" presName="compNode" presStyleCnt="0"/>
      <dgm:spPr/>
    </dgm:pt>
    <dgm:pt modelId="{8B96C9E3-C00F-4D63-A934-2A07FAC403D1}" type="pres">
      <dgm:prSet presAssocID="{A0058D18-10C3-4A10-9E84-1D32CEF01418}" presName="iconBgRect" presStyleLbl="bgShp" presStyleIdx="2" presStyleCnt="6"/>
      <dgm:spPr/>
    </dgm:pt>
    <dgm:pt modelId="{DA0CD0C9-72D4-42C5-905B-29074F1E3A0F}" type="pres">
      <dgm:prSet presAssocID="{A0058D18-10C3-4A10-9E84-1D32CEF01418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humbs up sign"/>
        </a:ext>
      </dgm:extLst>
    </dgm:pt>
    <dgm:pt modelId="{4457C9D4-C01D-4EFA-9D16-CEB5728595B8}" type="pres">
      <dgm:prSet presAssocID="{A0058D18-10C3-4A10-9E84-1D32CEF01418}" presName="spaceRect" presStyleCnt="0"/>
      <dgm:spPr/>
    </dgm:pt>
    <dgm:pt modelId="{4444821F-9C7F-4CFF-AF4F-2DF2C58276B6}" type="pres">
      <dgm:prSet presAssocID="{A0058D18-10C3-4A10-9E84-1D32CEF01418}" presName="textRect" presStyleLbl="revTx" presStyleIdx="2" presStyleCnt="6">
        <dgm:presLayoutVars>
          <dgm:chMax val="1"/>
          <dgm:chPref val="1"/>
        </dgm:presLayoutVars>
      </dgm:prSet>
      <dgm:spPr/>
    </dgm:pt>
    <dgm:pt modelId="{F85D8296-3DBB-45CB-A271-A4614D14868B}" type="pres">
      <dgm:prSet presAssocID="{22F156E5-928A-4EF0-88E0-2ACC3916402E}" presName="sibTrans" presStyleCnt="0"/>
      <dgm:spPr/>
    </dgm:pt>
    <dgm:pt modelId="{19E773A6-2A59-49A0-AF7F-2A632435DA8A}" type="pres">
      <dgm:prSet presAssocID="{C727FE92-B11A-4391-8780-B619CEE5F022}" presName="compNode" presStyleCnt="0"/>
      <dgm:spPr/>
    </dgm:pt>
    <dgm:pt modelId="{4D295AF2-1612-4825-B2EF-CC5F938C9FC7}" type="pres">
      <dgm:prSet presAssocID="{C727FE92-B11A-4391-8780-B619CEE5F022}" presName="iconBgRect" presStyleLbl="bgShp" presStyleIdx="3" presStyleCnt="6"/>
      <dgm:spPr/>
    </dgm:pt>
    <dgm:pt modelId="{6F390603-3684-43B5-9C6D-44A4799E42EB}" type="pres">
      <dgm:prSet presAssocID="{C727FE92-B11A-4391-8780-B619CEE5F022}" presName="iconRect" presStyleLbl="node1" presStyleIdx="3" presStyleCnt="6" custScaleX="153479" custScaleY="148759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nnections"/>
        </a:ext>
      </dgm:extLst>
    </dgm:pt>
    <dgm:pt modelId="{D70BE1E8-9454-4694-A24E-285A3561457C}" type="pres">
      <dgm:prSet presAssocID="{C727FE92-B11A-4391-8780-B619CEE5F022}" presName="spaceRect" presStyleCnt="0"/>
      <dgm:spPr/>
    </dgm:pt>
    <dgm:pt modelId="{221F0949-72B6-4979-9128-1CB993396E7D}" type="pres">
      <dgm:prSet presAssocID="{C727FE92-B11A-4391-8780-B619CEE5F022}" presName="textRect" presStyleLbl="revTx" presStyleIdx="3" presStyleCnt="6">
        <dgm:presLayoutVars>
          <dgm:chMax val="1"/>
          <dgm:chPref val="1"/>
        </dgm:presLayoutVars>
      </dgm:prSet>
      <dgm:spPr/>
    </dgm:pt>
    <dgm:pt modelId="{124AD724-FA26-407A-A72F-80E99DFE27B0}" type="pres">
      <dgm:prSet presAssocID="{FBF3EA2C-6A4D-45CA-B9DD-44DE479F8C4E}" presName="sibTrans" presStyleCnt="0"/>
      <dgm:spPr/>
    </dgm:pt>
    <dgm:pt modelId="{27EF944D-A2DA-42D5-B573-51CE9DA8D8C8}" type="pres">
      <dgm:prSet presAssocID="{67EB83F5-498B-4776-89FE-C7B4ADB5814E}" presName="compNode" presStyleCnt="0"/>
      <dgm:spPr/>
    </dgm:pt>
    <dgm:pt modelId="{D8D4F090-3312-48F8-9BAA-B8617EE57A59}" type="pres">
      <dgm:prSet presAssocID="{67EB83F5-498B-4776-89FE-C7B4ADB5814E}" presName="iconBgRect" presStyleLbl="bgShp" presStyleIdx="4" presStyleCnt="6"/>
      <dgm:spPr/>
    </dgm:pt>
    <dgm:pt modelId="{5DDBD22A-F0B1-44C0-A278-2FAFBA4C14C9}" type="pres">
      <dgm:prSet presAssocID="{67EB83F5-498B-4776-89FE-C7B4ADB5814E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reworks"/>
        </a:ext>
      </dgm:extLst>
    </dgm:pt>
    <dgm:pt modelId="{C940917F-9C9F-4629-99A4-08F8B90D389C}" type="pres">
      <dgm:prSet presAssocID="{67EB83F5-498B-4776-89FE-C7B4ADB5814E}" presName="spaceRect" presStyleCnt="0"/>
      <dgm:spPr/>
    </dgm:pt>
    <dgm:pt modelId="{9BB67A99-04B6-4007-A2F4-2ABB6625C89A}" type="pres">
      <dgm:prSet presAssocID="{67EB83F5-498B-4776-89FE-C7B4ADB5814E}" presName="textRect" presStyleLbl="revTx" presStyleIdx="4" presStyleCnt="6">
        <dgm:presLayoutVars>
          <dgm:chMax val="1"/>
          <dgm:chPref val="1"/>
        </dgm:presLayoutVars>
      </dgm:prSet>
      <dgm:spPr/>
    </dgm:pt>
    <dgm:pt modelId="{7E28DF5E-6FCE-4A57-BCC1-A1246024A4A0}" type="pres">
      <dgm:prSet presAssocID="{16EA0EC3-91E1-4C53-AA32-16EAE9E84EE0}" presName="sibTrans" presStyleCnt="0"/>
      <dgm:spPr/>
    </dgm:pt>
    <dgm:pt modelId="{2C7B000D-E873-4E15-ABB8-E941B4CD4CE0}" type="pres">
      <dgm:prSet presAssocID="{67F0F345-E156-41E9-A30A-0E8791681C4D}" presName="compNode" presStyleCnt="0"/>
      <dgm:spPr/>
    </dgm:pt>
    <dgm:pt modelId="{7020D322-C4F6-4D6F-ABA4-F92C2D27DBFE}" type="pres">
      <dgm:prSet presAssocID="{67F0F345-E156-41E9-A30A-0E8791681C4D}" presName="iconBgRect" presStyleLbl="bgShp" presStyleIdx="5" presStyleCnt="6"/>
      <dgm:spPr>
        <a:solidFill>
          <a:srgbClr val="005A84"/>
        </a:solidFill>
      </dgm:spPr>
    </dgm:pt>
    <dgm:pt modelId="{2E13A9AB-B907-46C6-BC4C-A10ECBC90E64}" type="pres">
      <dgm:prSet presAssocID="{67F0F345-E156-41E9-A30A-0E8791681C4D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r graph with upward trend"/>
        </a:ext>
      </dgm:extLst>
    </dgm:pt>
    <dgm:pt modelId="{57985722-2BEE-402C-B764-10A0CB865BA3}" type="pres">
      <dgm:prSet presAssocID="{67F0F345-E156-41E9-A30A-0E8791681C4D}" presName="spaceRect" presStyleCnt="0"/>
      <dgm:spPr/>
    </dgm:pt>
    <dgm:pt modelId="{6A6FFA7E-2DE9-4A74-91D1-65B45A5EFF43}" type="pres">
      <dgm:prSet presAssocID="{67F0F345-E156-41E9-A30A-0E8791681C4D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F08B2C01-F6D0-45BE-BAC6-706785EC070E}" type="presOf" srcId="{C727FE92-B11A-4391-8780-B619CEE5F022}" destId="{221F0949-72B6-4979-9128-1CB993396E7D}" srcOrd="0" destOrd="0" presId="urn:microsoft.com/office/officeart/2018/5/layout/IconCircleLabelList"/>
    <dgm:cxn modelId="{9158A60D-7E2D-4AAA-A112-FF41775E1E84}" type="presOf" srcId="{5300D3C0-2182-4DC6-B742-0BE68C5FC668}" destId="{879AF7F9-D20D-4C48-82DC-7CF4B09AE67E}" srcOrd="0" destOrd="0" presId="urn:microsoft.com/office/officeart/2018/5/layout/IconCircleLabelList"/>
    <dgm:cxn modelId="{B8EF9327-4180-40F7-B26C-A845E408C67E}" srcId="{BBE2B7F6-734A-40C5-964D-F3BBD9F3EC38}" destId="{7267116E-75A6-4AC5-8BB6-F4A4DD361CDD}" srcOrd="1" destOrd="0" parTransId="{E5F61741-B4DB-4D84-B04D-86892A0FA276}" sibTransId="{DD9AE898-13B8-4BBE-B324-67E13B34D9AD}"/>
    <dgm:cxn modelId="{CCB53428-C6D9-405C-9041-CF1B25E26B45}" type="presOf" srcId="{A0058D18-10C3-4A10-9E84-1D32CEF01418}" destId="{4444821F-9C7F-4CFF-AF4F-2DF2C58276B6}" srcOrd="0" destOrd="0" presId="urn:microsoft.com/office/officeart/2018/5/layout/IconCircleLabelList"/>
    <dgm:cxn modelId="{E84FEC48-AA52-46BF-B976-6DEF0BA0B265}" srcId="{BBE2B7F6-734A-40C5-964D-F3BBD9F3EC38}" destId="{C727FE92-B11A-4391-8780-B619CEE5F022}" srcOrd="3" destOrd="0" parTransId="{4452A974-6A7A-42AA-AB88-76A7E6AEDDAB}" sibTransId="{FBF3EA2C-6A4D-45CA-B9DD-44DE479F8C4E}"/>
    <dgm:cxn modelId="{44B7B34A-27DA-476A-B6C5-0227086791A7}" type="presOf" srcId="{67EB83F5-498B-4776-89FE-C7B4ADB5814E}" destId="{9BB67A99-04B6-4007-A2F4-2ABB6625C89A}" srcOrd="0" destOrd="0" presId="urn:microsoft.com/office/officeart/2018/5/layout/IconCircleLabelList"/>
    <dgm:cxn modelId="{2C955D4E-6FEE-43F1-80CE-F430DC8CC3F7}" srcId="{BBE2B7F6-734A-40C5-964D-F3BBD9F3EC38}" destId="{67EB83F5-498B-4776-89FE-C7B4ADB5814E}" srcOrd="4" destOrd="0" parTransId="{4CCE6C5A-06E5-40EE-94DD-041CA02D2BE6}" sibTransId="{16EA0EC3-91E1-4C53-AA32-16EAE9E84EE0}"/>
    <dgm:cxn modelId="{7F37CE74-9590-4FC7-91F7-D696C92F73C1}" srcId="{BBE2B7F6-734A-40C5-964D-F3BBD9F3EC38}" destId="{5300D3C0-2182-4DC6-B742-0BE68C5FC668}" srcOrd="0" destOrd="0" parTransId="{6E29BF50-7CDD-421B-81F2-84E81A591F38}" sibTransId="{CA61D309-FD14-49E9-A55F-93C867AC9BD0}"/>
    <dgm:cxn modelId="{D93AA090-C630-42F3-A3EB-8602887F50D0}" type="presOf" srcId="{7267116E-75A6-4AC5-8BB6-F4A4DD361CDD}" destId="{E6D68FAA-A993-4F8B-AD26-DC48D7160075}" srcOrd="0" destOrd="0" presId="urn:microsoft.com/office/officeart/2018/5/layout/IconCircleLabelList"/>
    <dgm:cxn modelId="{21D1C5B9-F13E-4BAA-856A-89C20A369062}" srcId="{BBE2B7F6-734A-40C5-964D-F3BBD9F3EC38}" destId="{A0058D18-10C3-4A10-9E84-1D32CEF01418}" srcOrd="2" destOrd="0" parTransId="{2AB570DF-DE5D-41BB-B360-4EF8EE488C04}" sibTransId="{22F156E5-928A-4EF0-88E0-2ACC3916402E}"/>
    <dgm:cxn modelId="{33AAB1DC-28DA-4249-9EAF-BEC3BBFA6355}" type="presOf" srcId="{BBE2B7F6-734A-40C5-964D-F3BBD9F3EC38}" destId="{E6F1007B-748A-4CCD-B606-D2AD4FF70161}" srcOrd="0" destOrd="0" presId="urn:microsoft.com/office/officeart/2018/5/layout/IconCircleLabelList"/>
    <dgm:cxn modelId="{4F13CBEA-4448-48D2-B974-F7DF5CCE829B}" type="presOf" srcId="{67F0F345-E156-41E9-A30A-0E8791681C4D}" destId="{6A6FFA7E-2DE9-4A74-91D1-65B45A5EFF43}" srcOrd="0" destOrd="0" presId="urn:microsoft.com/office/officeart/2018/5/layout/IconCircleLabelList"/>
    <dgm:cxn modelId="{1EA655F4-0198-4F57-9B61-24E016FD60A2}" srcId="{BBE2B7F6-734A-40C5-964D-F3BBD9F3EC38}" destId="{67F0F345-E156-41E9-A30A-0E8791681C4D}" srcOrd="5" destOrd="0" parTransId="{F1ED41EE-F09A-4D28-B8CE-D1846F4E68AC}" sibTransId="{C710A987-50CA-41AF-B18E-523625537798}"/>
    <dgm:cxn modelId="{6157989E-A081-4C7F-9B5D-C8BAB7376DA8}" type="presParOf" srcId="{E6F1007B-748A-4CCD-B606-D2AD4FF70161}" destId="{42293842-9808-45B8-BDF4-D750FB8BC200}" srcOrd="0" destOrd="0" presId="urn:microsoft.com/office/officeart/2018/5/layout/IconCircleLabelList"/>
    <dgm:cxn modelId="{F885E992-5712-4470-972C-D99CB4B0A7F9}" type="presParOf" srcId="{42293842-9808-45B8-BDF4-D750FB8BC200}" destId="{0C5A120E-45A5-4573-A953-7CF03C3EC168}" srcOrd="0" destOrd="0" presId="urn:microsoft.com/office/officeart/2018/5/layout/IconCircleLabelList"/>
    <dgm:cxn modelId="{BC948612-9B59-4638-AC35-B8EB900F42EE}" type="presParOf" srcId="{42293842-9808-45B8-BDF4-D750FB8BC200}" destId="{1146AA59-94E3-4F1B-9DC9-3ED52866453A}" srcOrd="1" destOrd="0" presId="urn:microsoft.com/office/officeart/2018/5/layout/IconCircleLabelList"/>
    <dgm:cxn modelId="{37B8F6B5-2E54-4D49-BBDA-4A6CAD9B87B4}" type="presParOf" srcId="{42293842-9808-45B8-BDF4-D750FB8BC200}" destId="{6D0BF72F-FDE2-44A7-9246-3AFDD592FFB4}" srcOrd="2" destOrd="0" presId="urn:microsoft.com/office/officeart/2018/5/layout/IconCircleLabelList"/>
    <dgm:cxn modelId="{5D87EC17-B3CF-485F-AFE0-1141064D4861}" type="presParOf" srcId="{42293842-9808-45B8-BDF4-D750FB8BC200}" destId="{879AF7F9-D20D-4C48-82DC-7CF4B09AE67E}" srcOrd="3" destOrd="0" presId="urn:microsoft.com/office/officeart/2018/5/layout/IconCircleLabelList"/>
    <dgm:cxn modelId="{C3A66BA2-08B4-4386-8868-4D3B2839BAF2}" type="presParOf" srcId="{E6F1007B-748A-4CCD-B606-D2AD4FF70161}" destId="{520DC50F-0EDC-4BDD-9F1A-2E05A649222A}" srcOrd="1" destOrd="0" presId="urn:microsoft.com/office/officeart/2018/5/layout/IconCircleLabelList"/>
    <dgm:cxn modelId="{4C2D9F89-0831-4FE6-AC30-F7945245AC87}" type="presParOf" srcId="{E6F1007B-748A-4CCD-B606-D2AD4FF70161}" destId="{FE14DCA2-E9D7-44CE-9485-A3F0595F537E}" srcOrd="2" destOrd="0" presId="urn:microsoft.com/office/officeart/2018/5/layout/IconCircleLabelList"/>
    <dgm:cxn modelId="{14F06BAA-C833-4D87-867C-3478CD4EABC7}" type="presParOf" srcId="{FE14DCA2-E9D7-44CE-9485-A3F0595F537E}" destId="{66D735ED-7906-4394-AF4D-65C446DE5D6D}" srcOrd="0" destOrd="0" presId="urn:microsoft.com/office/officeart/2018/5/layout/IconCircleLabelList"/>
    <dgm:cxn modelId="{41DDE97D-5385-4A32-8FF0-636402820FCE}" type="presParOf" srcId="{FE14DCA2-E9D7-44CE-9485-A3F0595F537E}" destId="{8854A9F0-4F30-4CB5-8546-3EEB89976ACF}" srcOrd="1" destOrd="0" presId="urn:microsoft.com/office/officeart/2018/5/layout/IconCircleLabelList"/>
    <dgm:cxn modelId="{AA3BC39F-9838-40A3-B617-6C761FEF3E56}" type="presParOf" srcId="{FE14DCA2-E9D7-44CE-9485-A3F0595F537E}" destId="{C9022F0B-B0E5-4084-898A-27D8FBCF6116}" srcOrd="2" destOrd="0" presId="urn:microsoft.com/office/officeart/2018/5/layout/IconCircleLabelList"/>
    <dgm:cxn modelId="{5401AF8E-2370-4133-B2C0-D72C1BB66025}" type="presParOf" srcId="{FE14DCA2-E9D7-44CE-9485-A3F0595F537E}" destId="{E6D68FAA-A993-4F8B-AD26-DC48D7160075}" srcOrd="3" destOrd="0" presId="urn:microsoft.com/office/officeart/2018/5/layout/IconCircleLabelList"/>
    <dgm:cxn modelId="{2571BE50-5976-44FF-91D4-D65B26C96BE7}" type="presParOf" srcId="{E6F1007B-748A-4CCD-B606-D2AD4FF70161}" destId="{3E4AABEB-BBA5-4AF4-930C-D9578C297AE0}" srcOrd="3" destOrd="0" presId="urn:microsoft.com/office/officeart/2018/5/layout/IconCircleLabelList"/>
    <dgm:cxn modelId="{F0E395CE-AB2A-4DE7-B698-2AB8003DA924}" type="presParOf" srcId="{E6F1007B-748A-4CCD-B606-D2AD4FF70161}" destId="{1A5BF28F-EAB0-4430-BEAC-FF0FC88F62A9}" srcOrd="4" destOrd="0" presId="urn:microsoft.com/office/officeart/2018/5/layout/IconCircleLabelList"/>
    <dgm:cxn modelId="{D18E6617-5C7E-47FB-920A-CD80E521ADC2}" type="presParOf" srcId="{1A5BF28F-EAB0-4430-BEAC-FF0FC88F62A9}" destId="{8B96C9E3-C00F-4D63-A934-2A07FAC403D1}" srcOrd="0" destOrd="0" presId="urn:microsoft.com/office/officeart/2018/5/layout/IconCircleLabelList"/>
    <dgm:cxn modelId="{1A91FC0A-DF97-436B-B018-8F2303BAF2B4}" type="presParOf" srcId="{1A5BF28F-EAB0-4430-BEAC-FF0FC88F62A9}" destId="{DA0CD0C9-72D4-42C5-905B-29074F1E3A0F}" srcOrd="1" destOrd="0" presId="urn:microsoft.com/office/officeart/2018/5/layout/IconCircleLabelList"/>
    <dgm:cxn modelId="{CF80FC0F-F034-411D-A5BC-D3ECAE2750A7}" type="presParOf" srcId="{1A5BF28F-EAB0-4430-BEAC-FF0FC88F62A9}" destId="{4457C9D4-C01D-4EFA-9D16-CEB5728595B8}" srcOrd="2" destOrd="0" presId="urn:microsoft.com/office/officeart/2018/5/layout/IconCircleLabelList"/>
    <dgm:cxn modelId="{1986FEC1-748F-42FE-B317-2C850BD34780}" type="presParOf" srcId="{1A5BF28F-EAB0-4430-BEAC-FF0FC88F62A9}" destId="{4444821F-9C7F-4CFF-AF4F-2DF2C58276B6}" srcOrd="3" destOrd="0" presId="urn:microsoft.com/office/officeart/2018/5/layout/IconCircleLabelList"/>
    <dgm:cxn modelId="{CDB124E6-DFE5-460C-B59D-AB3B36983749}" type="presParOf" srcId="{E6F1007B-748A-4CCD-B606-D2AD4FF70161}" destId="{F85D8296-3DBB-45CB-A271-A4614D14868B}" srcOrd="5" destOrd="0" presId="urn:microsoft.com/office/officeart/2018/5/layout/IconCircleLabelList"/>
    <dgm:cxn modelId="{44F74455-E1DF-46DE-96A0-3C96AE381DB8}" type="presParOf" srcId="{E6F1007B-748A-4CCD-B606-D2AD4FF70161}" destId="{19E773A6-2A59-49A0-AF7F-2A632435DA8A}" srcOrd="6" destOrd="0" presId="urn:microsoft.com/office/officeart/2018/5/layout/IconCircleLabelList"/>
    <dgm:cxn modelId="{B8D25157-0D26-47D8-8BE7-FB3C4612C7A7}" type="presParOf" srcId="{19E773A6-2A59-49A0-AF7F-2A632435DA8A}" destId="{4D295AF2-1612-4825-B2EF-CC5F938C9FC7}" srcOrd="0" destOrd="0" presId="urn:microsoft.com/office/officeart/2018/5/layout/IconCircleLabelList"/>
    <dgm:cxn modelId="{0F70F8B8-A891-4139-8360-D0C1C8297321}" type="presParOf" srcId="{19E773A6-2A59-49A0-AF7F-2A632435DA8A}" destId="{6F390603-3684-43B5-9C6D-44A4799E42EB}" srcOrd="1" destOrd="0" presId="urn:microsoft.com/office/officeart/2018/5/layout/IconCircleLabelList"/>
    <dgm:cxn modelId="{59C2E147-9D4C-4B95-891C-6D9BAF0931E5}" type="presParOf" srcId="{19E773A6-2A59-49A0-AF7F-2A632435DA8A}" destId="{D70BE1E8-9454-4694-A24E-285A3561457C}" srcOrd="2" destOrd="0" presId="urn:microsoft.com/office/officeart/2018/5/layout/IconCircleLabelList"/>
    <dgm:cxn modelId="{50AF7E35-5CE9-4519-9DAA-D4CF2A5A96BB}" type="presParOf" srcId="{19E773A6-2A59-49A0-AF7F-2A632435DA8A}" destId="{221F0949-72B6-4979-9128-1CB993396E7D}" srcOrd="3" destOrd="0" presId="urn:microsoft.com/office/officeart/2018/5/layout/IconCircleLabelList"/>
    <dgm:cxn modelId="{9A7B2BC5-EFD2-4490-9085-0FDCA38FF4E9}" type="presParOf" srcId="{E6F1007B-748A-4CCD-B606-D2AD4FF70161}" destId="{124AD724-FA26-407A-A72F-80E99DFE27B0}" srcOrd="7" destOrd="0" presId="urn:microsoft.com/office/officeart/2018/5/layout/IconCircleLabelList"/>
    <dgm:cxn modelId="{0310BAA3-D14E-49A1-9EE9-DC5338953209}" type="presParOf" srcId="{E6F1007B-748A-4CCD-B606-D2AD4FF70161}" destId="{27EF944D-A2DA-42D5-B573-51CE9DA8D8C8}" srcOrd="8" destOrd="0" presId="urn:microsoft.com/office/officeart/2018/5/layout/IconCircleLabelList"/>
    <dgm:cxn modelId="{C3D555D0-CF8C-443E-8E63-D48A97514B73}" type="presParOf" srcId="{27EF944D-A2DA-42D5-B573-51CE9DA8D8C8}" destId="{D8D4F090-3312-48F8-9BAA-B8617EE57A59}" srcOrd="0" destOrd="0" presId="urn:microsoft.com/office/officeart/2018/5/layout/IconCircleLabelList"/>
    <dgm:cxn modelId="{C4A6F280-DDC1-42C9-ABC0-2818B8C7B761}" type="presParOf" srcId="{27EF944D-A2DA-42D5-B573-51CE9DA8D8C8}" destId="{5DDBD22A-F0B1-44C0-A278-2FAFBA4C14C9}" srcOrd="1" destOrd="0" presId="urn:microsoft.com/office/officeart/2018/5/layout/IconCircleLabelList"/>
    <dgm:cxn modelId="{A578C7A2-F234-4635-BC88-1A98A42E8994}" type="presParOf" srcId="{27EF944D-A2DA-42D5-B573-51CE9DA8D8C8}" destId="{C940917F-9C9F-4629-99A4-08F8B90D389C}" srcOrd="2" destOrd="0" presId="urn:microsoft.com/office/officeart/2018/5/layout/IconCircleLabelList"/>
    <dgm:cxn modelId="{0B392B4F-B6FB-42D1-9816-4432C500D4E4}" type="presParOf" srcId="{27EF944D-A2DA-42D5-B573-51CE9DA8D8C8}" destId="{9BB67A99-04B6-4007-A2F4-2ABB6625C89A}" srcOrd="3" destOrd="0" presId="urn:microsoft.com/office/officeart/2018/5/layout/IconCircleLabelList"/>
    <dgm:cxn modelId="{BE6572F2-0C2E-4032-96BD-0B9B9396E821}" type="presParOf" srcId="{E6F1007B-748A-4CCD-B606-D2AD4FF70161}" destId="{7E28DF5E-6FCE-4A57-BCC1-A1246024A4A0}" srcOrd="9" destOrd="0" presId="urn:microsoft.com/office/officeart/2018/5/layout/IconCircleLabelList"/>
    <dgm:cxn modelId="{2D28C707-8097-4B69-831F-9EF76D279322}" type="presParOf" srcId="{E6F1007B-748A-4CCD-B606-D2AD4FF70161}" destId="{2C7B000D-E873-4E15-ABB8-E941B4CD4CE0}" srcOrd="10" destOrd="0" presId="urn:microsoft.com/office/officeart/2018/5/layout/IconCircleLabelList"/>
    <dgm:cxn modelId="{46EFB05F-28DC-4E0C-8A56-8B646F9794A5}" type="presParOf" srcId="{2C7B000D-E873-4E15-ABB8-E941B4CD4CE0}" destId="{7020D322-C4F6-4D6F-ABA4-F92C2D27DBFE}" srcOrd="0" destOrd="0" presId="urn:microsoft.com/office/officeart/2018/5/layout/IconCircleLabelList"/>
    <dgm:cxn modelId="{CBABAFF1-ED33-4A42-82E4-EB93E7F938D7}" type="presParOf" srcId="{2C7B000D-E873-4E15-ABB8-E941B4CD4CE0}" destId="{2E13A9AB-B907-46C6-BC4C-A10ECBC90E64}" srcOrd="1" destOrd="0" presId="urn:microsoft.com/office/officeart/2018/5/layout/IconCircleLabelList"/>
    <dgm:cxn modelId="{BD17D70F-6ED1-41EA-A0CE-D06025B767E6}" type="presParOf" srcId="{2C7B000D-E873-4E15-ABB8-E941B4CD4CE0}" destId="{57985722-2BEE-402C-B764-10A0CB865BA3}" srcOrd="2" destOrd="0" presId="urn:microsoft.com/office/officeart/2018/5/layout/IconCircleLabelList"/>
    <dgm:cxn modelId="{4E57AF7A-9F84-4C57-A9DB-F6521238EBF2}" type="presParOf" srcId="{2C7B000D-E873-4E15-ABB8-E941B4CD4CE0}" destId="{6A6FFA7E-2DE9-4A74-91D1-65B45A5EFF43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0CDB646-5CB9-4733-B2F1-780C1F267404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2BA8136-949A-4C34-A891-0CDA1B320287}">
      <dgm:prSet phldrT="[Text]"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000" dirty="0"/>
            <a:t>Session 1 (5/1/20) Amplifying Yourself and Others</a:t>
          </a:r>
        </a:p>
      </dgm:t>
    </dgm:pt>
    <dgm:pt modelId="{9B33FD68-0AB9-41F2-B337-20ACDAC3FD62}" type="parTrans" cxnId="{7ABBBB59-A52E-48CC-BF64-A469351D4648}">
      <dgm:prSet/>
      <dgm:spPr/>
      <dgm:t>
        <a:bodyPr/>
        <a:lstStyle/>
        <a:p>
          <a:endParaRPr lang="en-US" sz="4400"/>
        </a:p>
      </dgm:t>
    </dgm:pt>
    <dgm:pt modelId="{A8E15F43-491B-4127-B415-10927D49A6EA}" type="sibTrans" cxnId="{7ABBBB59-A52E-48CC-BF64-A469351D4648}">
      <dgm:prSet/>
      <dgm:spPr/>
      <dgm:t>
        <a:bodyPr/>
        <a:lstStyle/>
        <a:p>
          <a:endParaRPr lang="en-US" sz="4400"/>
        </a:p>
      </dgm:t>
    </dgm:pt>
    <dgm:pt modelId="{D9BD423D-F295-44D2-9B67-AE0372822402}">
      <dgm:prSet custT="1"/>
      <dgm:spPr>
        <a:solidFill>
          <a:schemeClr val="accent2"/>
        </a:solidFill>
      </dgm:spPr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000" dirty="0"/>
            <a:t>Session 2 (5/8/20) Deconstructing Gender and Leadership</a:t>
          </a:r>
        </a:p>
      </dgm:t>
    </dgm:pt>
    <dgm:pt modelId="{96F0666F-501F-469B-9738-B023BE9D6C3D}" type="parTrans" cxnId="{4E299697-D629-4CEA-A369-81FC161BA00C}">
      <dgm:prSet/>
      <dgm:spPr/>
      <dgm:t>
        <a:bodyPr/>
        <a:lstStyle/>
        <a:p>
          <a:endParaRPr lang="en-US" sz="4400"/>
        </a:p>
      </dgm:t>
    </dgm:pt>
    <dgm:pt modelId="{2F4CA2E7-94B8-4BC1-88AC-F9B8FCA0F20A}" type="sibTrans" cxnId="{4E299697-D629-4CEA-A369-81FC161BA00C}">
      <dgm:prSet/>
      <dgm:spPr/>
      <dgm:t>
        <a:bodyPr/>
        <a:lstStyle/>
        <a:p>
          <a:endParaRPr lang="en-US" sz="4400"/>
        </a:p>
      </dgm:t>
    </dgm:pt>
    <dgm:pt modelId="{2DFD1186-F46C-4B19-B6C3-682672CB8FB0}">
      <dgm:prSet custT="1"/>
      <dgm:spPr>
        <a:solidFill>
          <a:schemeClr val="accent2"/>
        </a:solidFill>
      </dgm:spPr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000" dirty="0"/>
            <a:t>Session 3 (5/15/20) Expanding Identity to Values and Strengths</a:t>
          </a:r>
        </a:p>
      </dgm:t>
    </dgm:pt>
    <dgm:pt modelId="{4F3E5A5B-3BF0-467E-97F7-A25C34FED7F3}" type="parTrans" cxnId="{A41351D0-597C-41DD-BB40-DF2F3866211B}">
      <dgm:prSet/>
      <dgm:spPr/>
      <dgm:t>
        <a:bodyPr/>
        <a:lstStyle/>
        <a:p>
          <a:endParaRPr lang="en-US" sz="4400"/>
        </a:p>
      </dgm:t>
    </dgm:pt>
    <dgm:pt modelId="{62B04F52-93C4-407D-B96A-428375CBFE12}" type="sibTrans" cxnId="{A41351D0-597C-41DD-BB40-DF2F3866211B}">
      <dgm:prSet/>
      <dgm:spPr/>
      <dgm:t>
        <a:bodyPr/>
        <a:lstStyle/>
        <a:p>
          <a:endParaRPr lang="en-US" sz="4400"/>
        </a:p>
      </dgm:t>
    </dgm:pt>
    <dgm:pt modelId="{0E03E13C-970B-4689-9B44-896B40F4B2D6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000" dirty="0"/>
            <a:t>Session 4 (5/22/20) Cracking the Confidence Code</a:t>
          </a:r>
        </a:p>
      </dgm:t>
    </dgm:pt>
    <dgm:pt modelId="{3CE345FB-8063-4C42-8A35-320E6FB9825C}" type="parTrans" cxnId="{5D3D1D96-1FE0-4A80-9FCB-951C61674987}">
      <dgm:prSet/>
      <dgm:spPr/>
      <dgm:t>
        <a:bodyPr/>
        <a:lstStyle/>
        <a:p>
          <a:endParaRPr lang="en-US" sz="4400"/>
        </a:p>
      </dgm:t>
    </dgm:pt>
    <dgm:pt modelId="{75BA4845-83C1-452A-9A0D-F26AF9F6727C}" type="sibTrans" cxnId="{5D3D1D96-1FE0-4A80-9FCB-951C61674987}">
      <dgm:prSet/>
      <dgm:spPr/>
      <dgm:t>
        <a:bodyPr/>
        <a:lstStyle/>
        <a:p>
          <a:endParaRPr lang="en-US" sz="4400"/>
        </a:p>
      </dgm:t>
    </dgm:pt>
    <dgm:pt modelId="{460898F0-5537-4470-95F7-868830321D9F}">
      <dgm:prSet custT="1"/>
      <dgm:spPr>
        <a:solidFill>
          <a:srgbClr val="5B9BD5"/>
        </a:solidFill>
      </dgm:spPr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000" dirty="0"/>
            <a:t>Session 5 (5/29/20) Cultivating Resilience </a:t>
          </a:r>
        </a:p>
      </dgm:t>
    </dgm:pt>
    <dgm:pt modelId="{F6637798-B4F4-4DF5-BCD0-BC6EDA889382}" type="parTrans" cxnId="{E215D7C7-067B-430C-907B-29E5E2E370AB}">
      <dgm:prSet/>
      <dgm:spPr/>
      <dgm:t>
        <a:bodyPr/>
        <a:lstStyle/>
        <a:p>
          <a:endParaRPr lang="en-US" sz="4400"/>
        </a:p>
      </dgm:t>
    </dgm:pt>
    <dgm:pt modelId="{F3729708-97FF-426A-BBCF-BC1CD7A6C46F}" type="sibTrans" cxnId="{E215D7C7-067B-430C-907B-29E5E2E370AB}">
      <dgm:prSet/>
      <dgm:spPr/>
      <dgm:t>
        <a:bodyPr/>
        <a:lstStyle/>
        <a:p>
          <a:endParaRPr lang="en-US" sz="4400"/>
        </a:p>
      </dgm:t>
    </dgm:pt>
    <dgm:pt modelId="{CC867C31-4688-45E4-8DB1-1310B3B94377}">
      <dgm:prSet custT="1"/>
      <dgm:spPr>
        <a:solidFill>
          <a:schemeClr val="accent6"/>
        </a:solidFill>
      </dgm:spPr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000" dirty="0"/>
            <a:t>Session 6 (6/5/20) Building Inclusive Organizations</a:t>
          </a:r>
        </a:p>
      </dgm:t>
    </dgm:pt>
    <dgm:pt modelId="{2D2B5988-515B-4C64-895C-93C62C702ABE}" type="parTrans" cxnId="{AE24557E-1254-4C26-B99A-938C5C09B1CE}">
      <dgm:prSet/>
      <dgm:spPr/>
      <dgm:t>
        <a:bodyPr/>
        <a:lstStyle/>
        <a:p>
          <a:endParaRPr lang="en-US" sz="4400"/>
        </a:p>
      </dgm:t>
    </dgm:pt>
    <dgm:pt modelId="{77897461-427D-4BB7-B369-DCDABB2FA367}" type="sibTrans" cxnId="{AE24557E-1254-4C26-B99A-938C5C09B1CE}">
      <dgm:prSet/>
      <dgm:spPr/>
      <dgm:t>
        <a:bodyPr/>
        <a:lstStyle/>
        <a:p>
          <a:endParaRPr lang="en-US" sz="4400"/>
        </a:p>
      </dgm:t>
    </dgm:pt>
    <dgm:pt modelId="{72F04B06-AD39-4498-8570-1B71E8979C11}">
      <dgm:prSet custT="1"/>
      <dgm:spPr>
        <a:solidFill>
          <a:schemeClr val="accent6"/>
        </a:solidFill>
      </dgm:spPr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000" dirty="0"/>
            <a:t>Session 7 (6/12/20) Creating Change through Community</a:t>
          </a:r>
        </a:p>
      </dgm:t>
    </dgm:pt>
    <dgm:pt modelId="{919BE2CE-0E23-4B33-B414-942345A998EF}" type="parTrans" cxnId="{75E8473B-ECD4-4105-94C8-51B75A9B4CB1}">
      <dgm:prSet/>
      <dgm:spPr/>
      <dgm:t>
        <a:bodyPr/>
        <a:lstStyle/>
        <a:p>
          <a:endParaRPr lang="en-US" sz="4400"/>
        </a:p>
      </dgm:t>
    </dgm:pt>
    <dgm:pt modelId="{7941980C-B835-4372-B550-290BF46EBA1B}" type="sibTrans" cxnId="{75E8473B-ECD4-4105-94C8-51B75A9B4CB1}">
      <dgm:prSet/>
      <dgm:spPr/>
      <dgm:t>
        <a:bodyPr/>
        <a:lstStyle/>
        <a:p>
          <a:endParaRPr lang="en-US" sz="4400"/>
        </a:p>
      </dgm:t>
    </dgm:pt>
    <dgm:pt modelId="{E6DAF2FE-D158-4534-934D-A4CA80C69488}">
      <dgm:prSet custT="1"/>
      <dgm:spPr>
        <a:solidFill>
          <a:schemeClr val="accent6"/>
        </a:solidFill>
      </dgm:spPr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000" dirty="0"/>
            <a:t>Session 8 (6/19/20) Sustaining a Movement</a:t>
          </a:r>
        </a:p>
      </dgm:t>
    </dgm:pt>
    <dgm:pt modelId="{C7104DF1-F6A8-4E4F-B55A-798777641DB9}" type="parTrans" cxnId="{CDC319AE-2EA6-44F7-A065-942311CC5742}">
      <dgm:prSet/>
      <dgm:spPr/>
      <dgm:t>
        <a:bodyPr/>
        <a:lstStyle/>
        <a:p>
          <a:endParaRPr lang="en-US" sz="4400"/>
        </a:p>
      </dgm:t>
    </dgm:pt>
    <dgm:pt modelId="{F0786963-C871-46F7-AB26-2D6508C790F3}" type="sibTrans" cxnId="{CDC319AE-2EA6-44F7-A065-942311CC5742}">
      <dgm:prSet/>
      <dgm:spPr/>
      <dgm:t>
        <a:bodyPr/>
        <a:lstStyle/>
        <a:p>
          <a:endParaRPr lang="en-US" sz="4400"/>
        </a:p>
      </dgm:t>
    </dgm:pt>
    <dgm:pt modelId="{41E489EF-95A2-4103-9CA2-F90B80D8E40A}">
      <dgm:prSet custT="1"/>
      <dgm:spPr>
        <a:solidFill>
          <a:srgbClr val="005A84"/>
        </a:solidFill>
      </dgm:spPr>
      <dgm:t>
        <a:bodyPr/>
        <a:lstStyle/>
        <a:p>
          <a:r>
            <a:rPr lang="en-US" sz="1600" dirty="0"/>
            <a:t>Make-up sessions will take place Wednesdays at 4 p.m. Zoom info on the website.</a:t>
          </a:r>
        </a:p>
      </dgm:t>
    </dgm:pt>
    <dgm:pt modelId="{E6C46F2A-B4C5-4EC8-89CF-3AD8F00476C6}" type="parTrans" cxnId="{6DEC133A-656E-492E-8AF0-C453CB128A54}">
      <dgm:prSet/>
      <dgm:spPr/>
      <dgm:t>
        <a:bodyPr/>
        <a:lstStyle/>
        <a:p>
          <a:endParaRPr lang="en-US" sz="2800"/>
        </a:p>
      </dgm:t>
    </dgm:pt>
    <dgm:pt modelId="{88AB5C8B-5862-407B-81B2-50B2799637F8}" type="sibTrans" cxnId="{6DEC133A-656E-492E-8AF0-C453CB128A54}">
      <dgm:prSet/>
      <dgm:spPr/>
      <dgm:t>
        <a:bodyPr/>
        <a:lstStyle/>
        <a:p>
          <a:endParaRPr lang="en-US" sz="2800"/>
        </a:p>
      </dgm:t>
    </dgm:pt>
    <dgm:pt modelId="{0C19F0AA-853E-4A4B-A1BA-76E4335191FE}" type="pres">
      <dgm:prSet presAssocID="{20CDB646-5CB9-4733-B2F1-780C1F267404}" presName="linear" presStyleCnt="0">
        <dgm:presLayoutVars>
          <dgm:animLvl val="lvl"/>
          <dgm:resizeHandles val="exact"/>
        </dgm:presLayoutVars>
      </dgm:prSet>
      <dgm:spPr/>
    </dgm:pt>
    <dgm:pt modelId="{63E005D6-D991-46FC-9070-09ECB9E62AF0}" type="pres">
      <dgm:prSet presAssocID="{12BA8136-949A-4C34-A891-0CDA1B320287}" presName="parentText" presStyleLbl="node1" presStyleIdx="0" presStyleCnt="9">
        <dgm:presLayoutVars>
          <dgm:chMax val="0"/>
          <dgm:bulletEnabled val="1"/>
        </dgm:presLayoutVars>
      </dgm:prSet>
      <dgm:spPr/>
    </dgm:pt>
    <dgm:pt modelId="{A33F6917-488F-44F3-9EC4-7E266D34C8DC}" type="pres">
      <dgm:prSet presAssocID="{A8E15F43-491B-4127-B415-10927D49A6EA}" presName="spacer" presStyleCnt="0"/>
      <dgm:spPr/>
    </dgm:pt>
    <dgm:pt modelId="{073068A7-C588-4267-8978-B3EB80858E19}" type="pres">
      <dgm:prSet presAssocID="{D9BD423D-F295-44D2-9B67-AE0372822402}" presName="parentText" presStyleLbl="node1" presStyleIdx="1" presStyleCnt="9">
        <dgm:presLayoutVars>
          <dgm:chMax val="0"/>
          <dgm:bulletEnabled val="1"/>
        </dgm:presLayoutVars>
      </dgm:prSet>
      <dgm:spPr/>
    </dgm:pt>
    <dgm:pt modelId="{77F4F73A-E571-4B10-B483-3A1702FED624}" type="pres">
      <dgm:prSet presAssocID="{2F4CA2E7-94B8-4BC1-88AC-F9B8FCA0F20A}" presName="spacer" presStyleCnt="0"/>
      <dgm:spPr/>
    </dgm:pt>
    <dgm:pt modelId="{F0C0FBF9-7AB3-4129-A617-35BA99313D0E}" type="pres">
      <dgm:prSet presAssocID="{2DFD1186-F46C-4B19-B6C3-682672CB8FB0}" presName="parentText" presStyleLbl="node1" presStyleIdx="2" presStyleCnt="9">
        <dgm:presLayoutVars>
          <dgm:chMax val="0"/>
          <dgm:bulletEnabled val="1"/>
        </dgm:presLayoutVars>
      </dgm:prSet>
      <dgm:spPr/>
    </dgm:pt>
    <dgm:pt modelId="{D60019E9-4B15-4601-AE5B-17B7A75E0097}" type="pres">
      <dgm:prSet presAssocID="{62B04F52-93C4-407D-B96A-428375CBFE12}" presName="spacer" presStyleCnt="0"/>
      <dgm:spPr/>
    </dgm:pt>
    <dgm:pt modelId="{D55709C1-C855-4448-892A-3AAE3BA81F97}" type="pres">
      <dgm:prSet presAssocID="{0E03E13C-970B-4689-9B44-896B40F4B2D6}" presName="parentText" presStyleLbl="node1" presStyleIdx="3" presStyleCnt="9">
        <dgm:presLayoutVars>
          <dgm:chMax val="0"/>
          <dgm:bulletEnabled val="1"/>
        </dgm:presLayoutVars>
      </dgm:prSet>
      <dgm:spPr/>
    </dgm:pt>
    <dgm:pt modelId="{AF4F23BB-EC25-4E19-A4CE-7771C5B5D728}" type="pres">
      <dgm:prSet presAssocID="{75BA4845-83C1-452A-9A0D-F26AF9F6727C}" presName="spacer" presStyleCnt="0"/>
      <dgm:spPr/>
    </dgm:pt>
    <dgm:pt modelId="{386189AB-0E02-4AB8-A288-14476A18730F}" type="pres">
      <dgm:prSet presAssocID="{460898F0-5537-4470-95F7-868830321D9F}" presName="parentText" presStyleLbl="node1" presStyleIdx="4" presStyleCnt="9">
        <dgm:presLayoutVars>
          <dgm:chMax val="0"/>
          <dgm:bulletEnabled val="1"/>
        </dgm:presLayoutVars>
      </dgm:prSet>
      <dgm:spPr/>
    </dgm:pt>
    <dgm:pt modelId="{250EFB50-6832-403D-931D-E637B6ABD93F}" type="pres">
      <dgm:prSet presAssocID="{F3729708-97FF-426A-BBCF-BC1CD7A6C46F}" presName="spacer" presStyleCnt="0"/>
      <dgm:spPr/>
    </dgm:pt>
    <dgm:pt modelId="{903EAA85-010B-4148-BD1A-9F12769ACA61}" type="pres">
      <dgm:prSet presAssocID="{CC867C31-4688-45E4-8DB1-1310B3B94377}" presName="parentText" presStyleLbl="node1" presStyleIdx="5" presStyleCnt="9">
        <dgm:presLayoutVars>
          <dgm:chMax val="0"/>
          <dgm:bulletEnabled val="1"/>
        </dgm:presLayoutVars>
      </dgm:prSet>
      <dgm:spPr/>
    </dgm:pt>
    <dgm:pt modelId="{3126980D-6F16-4753-82B0-8ED49750A54E}" type="pres">
      <dgm:prSet presAssocID="{77897461-427D-4BB7-B369-DCDABB2FA367}" presName="spacer" presStyleCnt="0"/>
      <dgm:spPr/>
    </dgm:pt>
    <dgm:pt modelId="{B1E93340-C86C-4387-8CFC-200C68DF99D9}" type="pres">
      <dgm:prSet presAssocID="{72F04B06-AD39-4498-8570-1B71E8979C11}" presName="parentText" presStyleLbl="node1" presStyleIdx="6" presStyleCnt="9">
        <dgm:presLayoutVars>
          <dgm:chMax val="0"/>
          <dgm:bulletEnabled val="1"/>
        </dgm:presLayoutVars>
      </dgm:prSet>
      <dgm:spPr/>
    </dgm:pt>
    <dgm:pt modelId="{77981FD8-7A3F-4E59-9442-8445BE1B32AF}" type="pres">
      <dgm:prSet presAssocID="{7941980C-B835-4372-B550-290BF46EBA1B}" presName="spacer" presStyleCnt="0"/>
      <dgm:spPr/>
    </dgm:pt>
    <dgm:pt modelId="{6021FA2A-435D-4096-AFA9-4A3D9D6EF7B7}" type="pres">
      <dgm:prSet presAssocID="{E6DAF2FE-D158-4534-934D-A4CA80C69488}" presName="parentText" presStyleLbl="node1" presStyleIdx="7" presStyleCnt="9">
        <dgm:presLayoutVars>
          <dgm:chMax val="0"/>
          <dgm:bulletEnabled val="1"/>
        </dgm:presLayoutVars>
      </dgm:prSet>
      <dgm:spPr/>
    </dgm:pt>
    <dgm:pt modelId="{19CEFAF6-1AA8-4A0C-BC60-A4AF3D9E7394}" type="pres">
      <dgm:prSet presAssocID="{F0786963-C871-46F7-AB26-2D6508C790F3}" presName="spacer" presStyleCnt="0"/>
      <dgm:spPr/>
    </dgm:pt>
    <dgm:pt modelId="{3ABB8D66-AAB2-4CB3-9486-78E9FDC0E29E}" type="pres">
      <dgm:prSet presAssocID="{41E489EF-95A2-4103-9CA2-F90B80D8E40A}" presName="parentText" presStyleLbl="node1" presStyleIdx="8" presStyleCnt="9">
        <dgm:presLayoutVars>
          <dgm:chMax val="0"/>
          <dgm:bulletEnabled val="1"/>
        </dgm:presLayoutVars>
      </dgm:prSet>
      <dgm:spPr/>
    </dgm:pt>
  </dgm:ptLst>
  <dgm:cxnLst>
    <dgm:cxn modelId="{266D8221-A729-48F4-91DA-4614BA541B62}" type="presOf" srcId="{41E489EF-95A2-4103-9CA2-F90B80D8E40A}" destId="{3ABB8D66-AAB2-4CB3-9486-78E9FDC0E29E}" srcOrd="0" destOrd="0" presId="urn:microsoft.com/office/officeart/2005/8/layout/vList2"/>
    <dgm:cxn modelId="{76E3742E-31C3-4477-A4DD-C46E22EDF0BA}" type="presOf" srcId="{20CDB646-5CB9-4733-B2F1-780C1F267404}" destId="{0C19F0AA-853E-4A4B-A1BA-76E4335191FE}" srcOrd="0" destOrd="0" presId="urn:microsoft.com/office/officeart/2005/8/layout/vList2"/>
    <dgm:cxn modelId="{107E4A32-074D-4416-AECF-EEE767DEC28F}" type="presOf" srcId="{460898F0-5537-4470-95F7-868830321D9F}" destId="{386189AB-0E02-4AB8-A288-14476A18730F}" srcOrd="0" destOrd="0" presId="urn:microsoft.com/office/officeart/2005/8/layout/vList2"/>
    <dgm:cxn modelId="{6DEC133A-656E-492E-8AF0-C453CB128A54}" srcId="{20CDB646-5CB9-4733-B2F1-780C1F267404}" destId="{41E489EF-95A2-4103-9CA2-F90B80D8E40A}" srcOrd="8" destOrd="0" parTransId="{E6C46F2A-B4C5-4EC8-89CF-3AD8F00476C6}" sibTransId="{88AB5C8B-5862-407B-81B2-50B2799637F8}"/>
    <dgm:cxn modelId="{75E8473B-ECD4-4105-94C8-51B75A9B4CB1}" srcId="{20CDB646-5CB9-4733-B2F1-780C1F267404}" destId="{72F04B06-AD39-4498-8570-1B71E8979C11}" srcOrd="6" destOrd="0" parTransId="{919BE2CE-0E23-4B33-B414-942345A998EF}" sibTransId="{7941980C-B835-4372-B550-290BF46EBA1B}"/>
    <dgm:cxn modelId="{4E54C05C-60EE-470E-9A43-5D151532A3E6}" type="presOf" srcId="{D9BD423D-F295-44D2-9B67-AE0372822402}" destId="{073068A7-C588-4267-8978-B3EB80858E19}" srcOrd="0" destOrd="0" presId="urn:microsoft.com/office/officeart/2005/8/layout/vList2"/>
    <dgm:cxn modelId="{C4707047-E950-4B95-A09C-BB2420EE2473}" type="presOf" srcId="{12BA8136-949A-4C34-A891-0CDA1B320287}" destId="{63E005D6-D991-46FC-9070-09ECB9E62AF0}" srcOrd="0" destOrd="0" presId="urn:microsoft.com/office/officeart/2005/8/layout/vList2"/>
    <dgm:cxn modelId="{7ABBBB59-A52E-48CC-BF64-A469351D4648}" srcId="{20CDB646-5CB9-4733-B2F1-780C1F267404}" destId="{12BA8136-949A-4C34-A891-0CDA1B320287}" srcOrd="0" destOrd="0" parTransId="{9B33FD68-0AB9-41F2-B337-20ACDAC3FD62}" sibTransId="{A8E15F43-491B-4127-B415-10927D49A6EA}"/>
    <dgm:cxn modelId="{AE24557E-1254-4C26-B99A-938C5C09B1CE}" srcId="{20CDB646-5CB9-4733-B2F1-780C1F267404}" destId="{CC867C31-4688-45E4-8DB1-1310B3B94377}" srcOrd="5" destOrd="0" parTransId="{2D2B5988-515B-4C64-895C-93C62C702ABE}" sibTransId="{77897461-427D-4BB7-B369-DCDABB2FA367}"/>
    <dgm:cxn modelId="{F9DD288B-C9A6-4010-BEC9-242B93AA3928}" type="presOf" srcId="{72F04B06-AD39-4498-8570-1B71E8979C11}" destId="{B1E93340-C86C-4387-8CFC-200C68DF99D9}" srcOrd="0" destOrd="0" presId="urn:microsoft.com/office/officeart/2005/8/layout/vList2"/>
    <dgm:cxn modelId="{5D3D1D96-1FE0-4A80-9FCB-951C61674987}" srcId="{20CDB646-5CB9-4733-B2F1-780C1F267404}" destId="{0E03E13C-970B-4689-9B44-896B40F4B2D6}" srcOrd="3" destOrd="0" parTransId="{3CE345FB-8063-4C42-8A35-320E6FB9825C}" sibTransId="{75BA4845-83C1-452A-9A0D-F26AF9F6727C}"/>
    <dgm:cxn modelId="{4E299697-D629-4CEA-A369-81FC161BA00C}" srcId="{20CDB646-5CB9-4733-B2F1-780C1F267404}" destId="{D9BD423D-F295-44D2-9B67-AE0372822402}" srcOrd="1" destOrd="0" parTransId="{96F0666F-501F-469B-9738-B023BE9D6C3D}" sibTransId="{2F4CA2E7-94B8-4BC1-88AC-F9B8FCA0F20A}"/>
    <dgm:cxn modelId="{CDC319AE-2EA6-44F7-A065-942311CC5742}" srcId="{20CDB646-5CB9-4733-B2F1-780C1F267404}" destId="{E6DAF2FE-D158-4534-934D-A4CA80C69488}" srcOrd="7" destOrd="0" parTransId="{C7104DF1-F6A8-4E4F-B55A-798777641DB9}" sibTransId="{F0786963-C871-46F7-AB26-2D6508C790F3}"/>
    <dgm:cxn modelId="{98C266B4-9ED1-4292-A680-BB6E5E63369E}" type="presOf" srcId="{E6DAF2FE-D158-4534-934D-A4CA80C69488}" destId="{6021FA2A-435D-4096-AFA9-4A3D9D6EF7B7}" srcOrd="0" destOrd="0" presId="urn:microsoft.com/office/officeart/2005/8/layout/vList2"/>
    <dgm:cxn modelId="{E215D7C7-067B-430C-907B-29E5E2E370AB}" srcId="{20CDB646-5CB9-4733-B2F1-780C1F267404}" destId="{460898F0-5537-4470-95F7-868830321D9F}" srcOrd="4" destOrd="0" parTransId="{F6637798-B4F4-4DF5-BCD0-BC6EDA889382}" sibTransId="{F3729708-97FF-426A-BBCF-BC1CD7A6C46F}"/>
    <dgm:cxn modelId="{7A82EDCF-20EC-44C1-B998-08A7636CFF43}" type="presOf" srcId="{CC867C31-4688-45E4-8DB1-1310B3B94377}" destId="{903EAA85-010B-4148-BD1A-9F12769ACA61}" srcOrd="0" destOrd="0" presId="urn:microsoft.com/office/officeart/2005/8/layout/vList2"/>
    <dgm:cxn modelId="{A41351D0-597C-41DD-BB40-DF2F3866211B}" srcId="{20CDB646-5CB9-4733-B2F1-780C1F267404}" destId="{2DFD1186-F46C-4B19-B6C3-682672CB8FB0}" srcOrd="2" destOrd="0" parTransId="{4F3E5A5B-3BF0-467E-97F7-A25C34FED7F3}" sibTransId="{62B04F52-93C4-407D-B96A-428375CBFE12}"/>
    <dgm:cxn modelId="{55451DF7-FC18-4734-BA72-E21C8086C846}" type="presOf" srcId="{0E03E13C-970B-4689-9B44-896B40F4B2D6}" destId="{D55709C1-C855-4448-892A-3AAE3BA81F97}" srcOrd="0" destOrd="0" presId="urn:microsoft.com/office/officeart/2005/8/layout/vList2"/>
    <dgm:cxn modelId="{1B97C6F7-70EC-4F72-B0F7-6F3F0D39CD7C}" type="presOf" srcId="{2DFD1186-F46C-4B19-B6C3-682672CB8FB0}" destId="{F0C0FBF9-7AB3-4129-A617-35BA99313D0E}" srcOrd="0" destOrd="0" presId="urn:microsoft.com/office/officeart/2005/8/layout/vList2"/>
    <dgm:cxn modelId="{8874CCD3-F500-4C21-BD62-6915DCA919CF}" type="presParOf" srcId="{0C19F0AA-853E-4A4B-A1BA-76E4335191FE}" destId="{63E005D6-D991-46FC-9070-09ECB9E62AF0}" srcOrd="0" destOrd="0" presId="urn:microsoft.com/office/officeart/2005/8/layout/vList2"/>
    <dgm:cxn modelId="{5D387FA1-17F0-49DB-9694-D8317447DBB8}" type="presParOf" srcId="{0C19F0AA-853E-4A4B-A1BA-76E4335191FE}" destId="{A33F6917-488F-44F3-9EC4-7E266D34C8DC}" srcOrd="1" destOrd="0" presId="urn:microsoft.com/office/officeart/2005/8/layout/vList2"/>
    <dgm:cxn modelId="{2AE1EF92-0B4C-40FF-876B-8528DFEB45C4}" type="presParOf" srcId="{0C19F0AA-853E-4A4B-A1BA-76E4335191FE}" destId="{073068A7-C588-4267-8978-B3EB80858E19}" srcOrd="2" destOrd="0" presId="urn:microsoft.com/office/officeart/2005/8/layout/vList2"/>
    <dgm:cxn modelId="{44CE9243-D2CB-46C4-A22F-BC0EA69958A5}" type="presParOf" srcId="{0C19F0AA-853E-4A4B-A1BA-76E4335191FE}" destId="{77F4F73A-E571-4B10-B483-3A1702FED624}" srcOrd="3" destOrd="0" presId="urn:microsoft.com/office/officeart/2005/8/layout/vList2"/>
    <dgm:cxn modelId="{9F48ECFF-0F0B-4A24-BFF6-EF8D1C38CEF5}" type="presParOf" srcId="{0C19F0AA-853E-4A4B-A1BA-76E4335191FE}" destId="{F0C0FBF9-7AB3-4129-A617-35BA99313D0E}" srcOrd="4" destOrd="0" presId="urn:microsoft.com/office/officeart/2005/8/layout/vList2"/>
    <dgm:cxn modelId="{673BE42D-769F-4EB5-B4A7-9E3C3EEC78BA}" type="presParOf" srcId="{0C19F0AA-853E-4A4B-A1BA-76E4335191FE}" destId="{D60019E9-4B15-4601-AE5B-17B7A75E0097}" srcOrd="5" destOrd="0" presId="urn:microsoft.com/office/officeart/2005/8/layout/vList2"/>
    <dgm:cxn modelId="{4B8D833C-F661-4F06-AF5B-BB79D32F4294}" type="presParOf" srcId="{0C19F0AA-853E-4A4B-A1BA-76E4335191FE}" destId="{D55709C1-C855-4448-892A-3AAE3BA81F97}" srcOrd="6" destOrd="0" presId="urn:microsoft.com/office/officeart/2005/8/layout/vList2"/>
    <dgm:cxn modelId="{0E991FE6-80BE-495F-BA36-A5EF9FC0570B}" type="presParOf" srcId="{0C19F0AA-853E-4A4B-A1BA-76E4335191FE}" destId="{AF4F23BB-EC25-4E19-A4CE-7771C5B5D728}" srcOrd="7" destOrd="0" presId="urn:microsoft.com/office/officeart/2005/8/layout/vList2"/>
    <dgm:cxn modelId="{BC1C9CA0-32E5-42A4-9DD9-0982995AB30A}" type="presParOf" srcId="{0C19F0AA-853E-4A4B-A1BA-76E4335191FE}" destId="{386189AB-0E02-4AB8-A288-14476A18730F}" srcOrd="8" destOrd="0" presId="urn:microsoft.com/office/officeart/2005/8/layout/vList2"/>
    <dgm:cxn modelId="{A7A13ED2-D2EF-4609-A482-F43345D4D8DF}" type="presParOf" srcId="{0C19F0AA-853E-4A4B-A1BA-76E4335191FE}" destId="{250EFB50-6832-403D-931D-E637B6ABD93F}" srcOrd="9" destOrd="0" presId="urn:microsoft.com/office/officeart/2005/8/layout/vList2"/>
    <dgm:cxn modelId="{6FF37D2A-8329-486A-A3AD-18E2E8682A86}" type="presParOf" srcId="{0C19F0AA-853E-4A4B-A1BA-76E4335191FE}" destId="{903EAA85-010B-4148-BD1A-9F12769ACA61}" srcOrd="10" destOrd="0" presId="urn:microsoft.com/office/officeart/2005/8/layout/vList2"/>
    <dgm:cxn modelId="{A6373C2C-75F1-4B24-A8C8-3CB6D21B92F9}" type="presParOf" srcId="{0C19F0AA-853E-4A4B-A1BA-76E4335191FE}" destId="{3126980D-6F16-4753-82B0-8ED49750A54E}" srcOrd="11" destOrd="0" presId="urn:microsoft.com/office/officeart/2005/8/layout/vList2"/>
    <dgm:cxn modelId="{6F5A1FAC-EAAC-4BAD-A4A9-1D8B48356916}" type="presParOf" srcId="{0C19F0AA-853E-4A4B-A1BA-76E4335191FE}" destId="{B1E93340-C86C-4387-8CFC-200C68DF99D9}" srcOrd="12" destOrd="0" presId="urn:microsoft.com/office/officeart/2005/8/layout/vList2"/>
    <dgm:cxn modelId="{A803272E-A372-42DC-AB12-39606CA9FA68}" type="presParOf" srcId="{0C19F0AA-853E-4A4B-A1BA-76E4335191FE}" destId="{77981FD8-7A3F-4E59-9442-8445BE1B32AF}" srcOrd="13" destOrd="0" presId="urn:microsoft.com/office/officeart/2005/8/layout/vList2"/>
    <dgm:cxn modelId="{1B87F93B-6072-41D1-83AB-5F7B36ECA95B}" type="presParOf" srcId="{0C19F0AA-853E-4A4B-A1BA-76E4335191FE}" destId="{6021FA2A-435D-4096-AFA9-4A3D9D6EF7B7}" srcOrd="14" destOrd="0" presId="urn:microsoft.com/office/officeart/2005/8/layout/vList2"/>
    <dgm:cxn modelId="{B57395D7-E023-49EF-AF07-A05F43D1ABDD}" type="presParOf" srcId="{0C19F0AA-853E-4A4B-A1BA-76E4335191FE}" destId="{19CEFAF6-1AA8-4A0C-BC60-A4AF3D9E7394}" srcOrd="15" destOrd="0" presId="urn:microsoft.com/office/officeart/2005/8/layout/vList2"/>
    <dgm:cxn modelId="{77732D47-5724-4BA4-9695-145338AD0A61}" type="presParOf" srcId="{0C19F0AA-853E-4A4B-A1BA-76E4335191FE}" destId="{3ABB8D66-AAB2-4CB3-9486-78E9FDC0E29E}" srcOrd="1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6D19987-2A65-422E-B4DD-316734ADA777}" type="doc">
      <dgm:prSet loTypeId="urn:microsoft.com/office/officeart/2005/8/layout/hList7" loCatId="list" qsTypeId="urn:microsoft.com/office/officeart/2005/8/quickstyle/simple1" qsCatId="simple" csTypeId="urn:microsoft.com/office/officeart/2005/8/colors/accent3_1" csCatId="accent3" phldr="1"/>
      <dgm:spPr/>
    </dgm:pt>
    <dgm:pt modelId="{577D28C7-02F6-42E4-9043-6CDA03D4C643}">
      <dgm:prSet phldrT="[Text]"/>
      <dgm:spPr/>
      <dgm:t>
        <a:bodyPr/>
        <a:lstStyle/>
        <a:p>
          <a:r>
            <a:rPr lang="en-US" dirty="0">
              <a:solidFill>
                <a:srgbClr val="005A84"/>
              </a:solidFill>
            </a:rPr>
            <a:t>Individual Development</a:t>
          </a:r>
        </a:p>
      </dgm:t>
    </dgm:pt>
    <dgm:pt modelId="{96A66096-0F70-47FA-8DC1-546067DD0FAA}" type="parTrans" cxnId="{7936798F-80E3-4874-9370-999888F05A99}">
      <dgm:prSet/>
      <dgm:spPr/>
      <dgm:t>
        <a:bodyPr/>
        <a:lstStyle/>
        <a:p>
          <a:endParaRPr lang="en-US">
            <a:solidFill>
              <a:srgbClr val="005A84"/>
            </a:solidFill>
          </a:endParaRPr>
        </a:p>
      </dgm:t>
    </dgm:pt>
    <dgm:pt modelId="{222C3C28-E113-46A2-BCAF-21C66F3FF964}" type="sibTrans" cxnId="{7936798F-80E3-4874-9370-999888F05A99}">
      <dgm:prSet/>
      <dgm:spPr/>
      <dgm:t>
        <a:bodyPr/>
        <a:lstStyle/>
        <a:p>
          <a:endParaRPr lang="en-US">
            <a:solidFill>
              <a:srgbClr val="005A84"/>
            </a:solidFill>
          </a:endParaRPr>
        </a:p>
      </dgm:t>
    </dgm:pt>
    <dgm:pt modelId="{35CD749C-0507-4CAB-B79C-D9783001F477}">
      <dgm:prSet phldrT="[Text]"/>
      <dgm:spPr/>
      <dgm:t>
        <a:bodyPr/>
        <a:lstStyle/>
        <a:p>
          <a:r>
            <a:rPr lang="en-US" dirty="0">
              <a:solidFill>
                <a:srgbClr val="005A84"/>
              </a:solidFill>
            </a:rPr>
            <a:t>Leadership Development</a:t>
          </a:r>
        </a:p>
      </dgm:t>
    </dgm:pt>
    <dgm:pt modelId="{5BA3BD2A-495A-44DC-848C-C22818DCBDC4}" type="parTrans" cxnId="{01738432-AEAD-4566-8806-80350726C725}">
      <dgm:prSet/>
      <dgm:spPr/>
      <dgm:t>
        <a:bodyPr/>
        <a:lstStyle/>
        <a:p>
          <a:endParaRPr lang="en-US">
            <a:solidFill>
              <a:srgbClr val="005A84"/>
            </a:solidFill>
          </a:endParaRPr>
        </a:p>
      </dgm:t>
    </dgm:pt>
    <dgm:pt modelId="{DC05A0A1-4BAF-46AF-9A07-02308D5E6119}" type="sibTrans" cxnId="{01738432-AEAD-4566-8806-80350726C725}">
      <dgm:prSet/>
      <dgm:spPr/>
      <dgm:t>
        <a:bodyPr/>
        <a:lstStyle/>
        <a:p>
          <a:endParaRPr lang="en-US">
            <a:solidFill>
              <a:srgbClr val="005A84"/>
            </a:solidFill>
          </a:endParaRPr>
        </a:p>
      </dgm:t>
    </dgm:pt>
    <dgm:pt modelId="{4061DA9E-30D0-46AA-BACE-FB457002D095}">
      <dgm:prSet phldrT="[Text]"/>
      <dgm:spPr/>
      <dgm:t>
        <a:bodyPr/>
        <a:lstStyle/>
        <a:p>
          <a:r>
            <a:rPr lang="en-US" dirty="0">
              <a:solidFill>
                <a:srgbClr val="005A84"/>
              </a:solidFill>
            </a:rPr>
            <a:t>Organizational Development</a:t>
          </a:r>
        </a:p>
      </dgm:t>
    </dgm:pt>
    <dgm:pt modelId="{AE2E59FC-2C43-44ED-873C-A079DE4905E2}" type="parTrans" cxnId="{B5AE63D1-E1F7-4426-8257-B38700D378D9}">
      <dgm:prSet/>
      <dgm:spPr/>
      <dgm:t>
        <a:bodyPr/>
        <a:lstStyle/>
        <a:p>
          <a:endParaRPr lang="en-US">
            <a:solidFill>
              <a:srgbClr val="005A84"/>
            </a:solidFill>
          </a:endParaRPr>
        </a:p>
      </dgm:t>
    </dgm:pt>
    <dgm:pt modelId="{AE07501B-CA3C-4879-A259-85E069BD2D80}" type="sibTrans" cxnId="{B5AE63D1-E1F7-4426-8257-B38700D378D9}">
      <dgm:prSet/>
      <dgm:spPr/>
      <dgm:t>
        <a:bodyPr/>
        <a:lstStyle/>
        <a:p>
          <a:endParaRPr lang="en-US">
            <a:solidFill>
              <a:srgbClr val="005A84"/>
            </a:solidFill>
          </a:endParaRPr>
        </a:p>
      </dgm:t>
    </dgm:pt>
    <dgm:pt modelId="{52A515C3-CEE9-4A8F-821B-5283A884A32A}" type="pres">
      <dgm:prSet presAssocID="{86D19987-2A65-422E-B4DD-316734ADA777}" presName="Name0" presStyleCnt="0">
        <dgm:presLayoutVars>
          <dgm:dir/>
          <dgm:resizeHandles val="exact"/>
        </dgm:presLayoutVars>
      </dgm:prSet>
      <dgm:spPr/>
    </dgm:pt>
    <dgm:pt modelId="{DF893C10-65BF-43E1-98F7-CB5D9E70764D}" type="pres">
      <dgm:prSet presAssocID="{86D19987-2A65-422E-B4DD-316734ADA777}" presName="fgShape" presStyleLbl="fgShp" presStyleIdx="0" presStyleCnt="1"/>
      <dgm:spPr>
        <a:solidFill>
          <a:schemeClr val="accent4"/>
        </a:solidFill>
      </dgm:spPr>
    </dgm:pt>
    <dgm:pt modelId="{7C9B9F69-0474-4E72-ADF3-6CD6727228FD}" type="pres">
      <dgm:prSet presAssocID="{86D19987-2A65-422E-B4DD-316734ADA777}" presName="linComp" presStyleCnt="0"/>
      <dgm:spPr/>
    </dgm:pt>
    <dgm:pt modelId="{6CE40323-7853-4F81-8BCD-96624BF11A8D}" type="pres">
      <dgm:prSet presAssocID="{577D28C7-02F6-42E4-9043-6CDA03D4C643}" presName="compNode" presStyleCnt="0"/>
      <dgm:spPr/>
    </dgm:pt>
    <dgm:pt modelId="{F96704BE-617F-4C28-984F-0F3273681185}" type="pres">
      <dgm:prSet presAssocID="{577D28C7-02F6-42E4-9043-6CDA03D4C643}" presName="bkgdShape" presStyleLbl="node1" presStyleIdx="0" presStyleCnt="3"/>
      <dgm:spPr/>
    </dgm:pt>
    <dgm:pt modelId="{2036D18C-E956-4218-A234-4CD4C3FDA6D2}" type="pres">
      <dgm:prSet presAssocID="{577D28C7-02F6-42E4-9043-6CDA03D4C643}" presName="nodeTx" presStyleLbl="node1" presStyleIdx="0" presStyleCnt="3">
        <dgm:presLayoutVars>
          <dgm:bulletEnabled val="1"/>
        </dgm:presLayoutVars>
      </dgm:prSet>
      <dgm:spPr/>
    </dgm:pt>
    <dgm:pt modelId="{53502568-DB0A-4D05-87DC-CA925ED752B5}" type="pres">
      <dgm:prSet presAssocID="{577D28C7-02F6-42E4-9043-6CDA03D4C643}" presName="invisiNode" presStyleLbl="node1" presStyleIdx="0" presStyleCnt="3"/>
      <dgm:spPr/>
    </dgm:pt>
    <dgm:pt modelId="{27678934-418B-48E1-AF3A-355CFF636B50}" type="pres">
      <dgm:prSet presAssocID="{577D28C7-02F6-42E4-9043-6CDA03D4C643}" presName="imagNode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EDA07A88-5C08-4556-B3D8-8FEFA67FC389}" type="pres">
      <dgm:prSet presAssocID="{222C3C28-E113-46A2-BCAF-21C66F3FF964}" presName="sibTrans" presStyleLbl="sibTrans2D1" presStyleIdx="0" presStyleCnt="0"/>
      <dgm:spPr/>
    </dgm:pt>
    <dgm:pt modelId="{408DFFB4-8993-4A86-848A-52D96CB5A6F4}" type="pres">
      <dgm:prSet presAssocID="{35CD749C-0507-4CAB-B79C-D9783001F477}" presName="compNode" presStyleCnt="0"/>
      <dgm:spPr/>
    </dgm:pt>
    <dgm:pt modelId="{0DB0334B-2C03-4063-A872-1EE987097CB4}" type="pres">
      <dgm:prSet presAssocID="{35CD749C-0507-4CAB-B79C-D9783001F477}" presName="bkgdShape" presStyleLbl="node1" presStyleIdx="1" presStyleCnt="3"/>
      <dgm:spPr/>
    </dgm:pt>
    <dgm:pt modelId="{98F1DF00-CA45-4A86-B173-051C366A7C41}" type="pres">
      <dgm:prSet presAssocID="{35CD749C-0507-4CAB-B79C-D9783001F477}" presName="nodeTx" presStyleLbl="node1" presStyleIdx="1" presStyleCnt="3">
        <dgm:presLayoutVars>
          <dgm:bulletEnabled val="1"/>
        </dgm:presLayoutVars>
      </dgm:prSet>
      <dgm:spPr/>
    </dgm:pt>
    <dgm:pt modelId="{7F43C4B9-3F69-4B19-A780-01017FE804BA}" type="pres">
      <dgm:prSet presAssocID="{35CD749C-0507-4CAB-B79C-D9783001F477}" presName="invisiNode" presStyleLbl="node1" presStyleIdx="1" presStyleCnt="3"/>
      <dgm:spPr/>
    </dgm:pt>
    <dgm:pt modelId="{4A24590D-37AF-4668-B8CE-4BD6C9377E76}" type="pres">
      <dgm:prSet presAssocID="{35CD749C-0507-4CAB-B79C-D9783001F477}" presName="imagNode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3F1F701A-4AB4-411E-9769-E2D02FAA6AD1}" type="pres">
      <dgm:prSet presAssocID="{DC05A0A1-4BAF-46AF-9A07-02308D5E6119}" presName="sibTrans" presStyleLbl="sibTrans2D1" presStyleIdx="0" presStyleCnt="0"/>
      <dgm:spPr/>
    </dgm:pt>
    <dgm:pt modelId="{7564002B-1D0C-47B5-811E-84E53157BEC9}" type="pres">
      <dgm:prSet presAssocID="{4061DA9E-30D0-46AA-BACE-FB457002D095}" presName="compNode" presStyleCnt="0"/>
      <dgm:spPr/>
    </dgm:pt>
    <dgm:pt modelId="{3FBBF8D9-1F78-4DBB-9C90-9F0B98C0CE3A}" type="pres">
      <dgm:prSet presAssocID="{4061DA9E-30D0-46AA-BACE-FB457002D095}" presName="bkgdShape" presStyleLbl="node1" presStyleIdx="2" presStyleCnt="3"/>
      <dgm:spPr/>
    </dgm:pt>
    <dgm:pt modelId="{89D51817-B1C7-441F-8A56-C1440CF80E58}" type="pres">
      <dgm:prSet presAssocID="{4061DA9E-30D0-46AA-BACE-FB457002D095}" presName="nodeTx" presStyleLbl="node1" presStyleIdx="2" presStyleCnt="3">
        <dgm:presLayoutVars>
          <dgm:bulletEnabled val="1"/>
        </dgm:presLayoutVars>
      </dgm:prSet>
      <dgm:spPr/>
    </dgm:pt>
    <dgm:pt modelId="{538D14F7-5BCA-49B8-9E6B-154D92974E0E}" type="pres">
      <dgm:prSet presAssocID="{4061DA9E-30D0-46AA-BACE-FB457002D095}" presName="invisiNode" presStyleLbl="node1" presStyleIdx="2" presStyleCnt="3"/>
      <dgm:spPr/>
    </dgm:pt>
    <dgm:pt modelId="{A0D67D0D-D687-4B03-BEDE-77D097AB8EE3}" type="pres">
      <dgm:prSet presAssocID="{4061DA9E-30D0-46AA-BACE-FB457002D095}" presName="imagNode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</dgm:ptLst>
  <dgm:cxnLst>
    <dgm:cxn modelId="{36586F0F-DFF5-40AD-95B3-70F58EDF2842}" type="presOf" srcId="{DC05A0A1-4BAF-46AF-9A07-02308D5E6119}" destId="{3F1F701A-4AB4-411E-9769-E2D02FAA6AD1}" srcOrd="0" destOrd="0" presId="urn:microsoft.com/office/officeart/2005/8/layout/hList7"/>
    <dgm:cxn modelId="{D676CE19-4CCA-4FD1-B7A8-3CFA0B8ABA8E}" type="presOf" srcId="{86D19987-2A65-422E-B4DD-316734ADA777}" destId="{52A515C3-CEE9-4A8F-821B-5283A884A32A}" srcOrd="0" destOrd="0" presId="urn:microsoft.com/office/officeart/2005/8/layout/hList7"/>
    <dgm:cxn modelId="{65EFD430-8186-4295-9AAC-4DD3C19B2640}" type="presOf" srcId="{577D28C7-02F6-42E4-9043-6CDA03D4C643}" destId="{2036D18C-E956-4218-A234-4CD4C3FDA6D2}" srcOrd="1" destOrd="0" presId="urn:microsoft.com/office/officeart/2005/8/layout/hList7"/>
    <dgm:cxn modelId="{01738432-AEAD-4566-8806-80350726C725}" srcId="{86D19987-2A65-422E-B4DD-316734ADA777}" destId="{35CD749C-0507-4CAB-B79C-D9783001F477}" srcOrd="1" destOrd="0" parTransId="{5BA3BD2A-495A-44DC-848C-C22818DCBDC4}" sibTransId="{DC05A0A1-4BAF-46AF-9A07-02308D5E6119}"/>
    <dgm:cxn modelId="{3677CC66-6EF4-483A-B6C0-0C4D697EFDCA}" type="presOf" srcId="{4061DA9E-30D0-46AA-BACE-FB457002D095}" destId="{89D51817-B1C7-441F-8A56-C1440CF80E58}" srcOrd="1" destOrd="0" presId="urn:microsoft.com/office/officeart/2005/8/layout/hList7"/>
    <dgm:cxn modelId="{DD97C64E-4AD3-4FE3-A39B-FA31EEA90DA2}" type="presOf" srcId="{4061DA9E-30D0-46AA-BACE-FB457002D095}" destId="{3FBBF8D9-1F78-4DBB-9C90-9F0B98C0CE3A}" srcOrd="0" destOrd="0" presId="urn:microsoft.com/office/officeart/2005/8/layout/hList7"/>
    <dgm:cxn modelId="{99DDC87F-BF9A-4E81-942C-44B29CC5F12D}" type="presOf" srcId="{222C3C28-E113-46A2-BCAF-21C66F3FF964}" destId="{EDA07A88-5C08-4556-B3D8-8FEFA67FC389}" srcOrd="0" destOrd="0" presId="urn:microsoft.com/office/officeart/2005/8/layout/hList7"/>
    <dgm:cxn modelId="{7936798F-80E3-4874-9370-999888F05A99}" srcId="{86D19987-2A65-422E-B4DD-316734ADA777}" destId="{577D28C7-02F6-42E4-9043-6CDA03D4C643}" srcOrd="0" destOrd="0" parTransId="{96A66096-0F70-47FA-8DC1-546067DD0FAA}" sibTransId="{222C3C28-E113-46A2-BCAF-21C66F3FF964}"/>
    <dgm:cxn modelId="{7535C1C4-7E8B-41DD-88DB-8BEC20E6080C}" type="presOf" srcId="{577D28C7-02F6-42E4-9043-6CDA03D4C643}" destId="{F96704BE-617F-4C28-984F-0F3273681185}" srcOrd="0" destOrd="0" presId="urn:microsoft.com/office/officeart/2005/8/layout/hList7"/>
    <dgm:cxn modelId="{B5AE63D1-E1F7-4426-8257-B38700D378D9}" srcId="{86D19987-2A65-422E-B4DD-316734ADA777}" destId="{4061DA9E-30D0-46AA-BACE-FB457002D095}" srcOrd="2" destOrd="0" parTransId="{AE2E59FC-2C43-44ED-873C-A079DE4905E2}" sibTransId="{AE07501B-CA3C-4879-A259-85E069BD2D80}"/>
    <dgm:cxn modelId="{428EC4E9-2312-4857-8EA2-03DAAEE83EA4}" type="presOf" srcId="{35CD749C-0507-4CAB-B79C-D9783001F477}" destId="{98F1DF00-CA45-4A86-B173-051C366A7C41}" srcOrd="1" destOrd="0" presId="urn:microsoft.com/office/officeart/2005/8/layout/hList7"/>
    <dgm:cxn modelId="{F7C713EC-93D5-464F-AF5A-87E90DCF42E5}" type="presOf" srcId="{35CD749C-0507-4CAB-B79C-D9783001F477}" destId="{0DB0334B-2C03-4063-A872-1EE987097CB4}" srcOrd="0" destOrd="0" presId="urn:microsoft.com/office/officeart/2005/8/layout/hList7"/>
    <dgm:cxn modelId="{DDC83D75-0045-4DED-8480-5E16F72B65B3}" type="presParOf" srcId="{52A515C3-CEE9-4A8F-821B-5283A884A32A}" destId="{DF893C10-65BF-43E1-98F7-CB5D9E70764D}" srcOrd="0" destOrd="0" presId="urn:microsoft.com/office/officeart/2005/8/layout/hList7"/>
    <dgm:cxn modelId="{C90A5005-D978-4895-868A-5AC6A87BCFFB}" type="presParOf" srcId="{52A515C3-CEE9-4A8F-821B-5283A884A32A}" destId="{7C9B9F69-0474-4E72-ADF3-6CD6727228FD}" srcOrd="1" destOrd="0" presId="urn:microsoft.com/office/officeart/2005/8/layout/hList7"/>
    <dgm:cxn modelId="{FD73E041-C681-4D13-8F84-0DADAC9B9625}" type="presParOf" srcId="{7C9B9F69-0474-4E72-ADF3-6CD6727228FD}" destId="{6CE40323-7853-4F81-8BCD-96624BF11A8D}" srcOrd="0" destOrd="0" presId="urn:microsoft.com/office/officeart/2005/8/layout/hList7"/>
    <dgm:cxn modelId="{CBBB52B5-1F63-44ED-BEA3-92C1E600513F}" type="presParOf" srcId="{6CE40323-7853-4F81-8BCD-96624BF11A8D}" destId="{F96704BE-617F-4C28-984F-0F3273681185}" srcOrd="0" destOrd="0" presId="urn:microsoft.com/office/officeart/2005/8/layout/hList7"/>
    <dgm:cxn modelId="{E02C14EB-12FE-4DE4-84F1-AF53BBE9C175}" type="presParOf" srcId="{6CE40323-7853-4F81-8BCD-96624BF11A8D}" destId="{2036D18C-E956-4218-A234-4CD4C3FDA6D2}" srcOrd="1" destOrd="0" presId="urn:microsoft.com/office/officeart/2005/8/layout/hList7"/>
    <dgm:cxn modelId="{F0C0ED73-0F88-4A74-BAA9-61E9AD10551B}" type="presParOf" srcId="{6CE40323-7853-4F81-8BCD-96624BF11A8D}" destId="{53502568-DB0A-4D05-87DC-CA925ED752B5}" srcOrd="2" destOrd="0" presId="urn:microsoft.com/office/officeart/2005/8/layout/hList7"/>
    <dgm:cxn modelId="{47761BF4-2D1E-440D-B1D4-F0830BFF3332}" type="presParOf" srcId="{6CE40323-7853-4F81-8BCD-96624BF11A8D}" destId="{27678934-418B-48E1-AF3A-355CFF636B50}" srcOrd="3" destOrd="0" presId="urn:microsoft.com/office/officeart/2005/8/layout/hList7"/>
    <dgm:cxn modelId="{3BAD3777-9E64-4B19-A10F-DACD09BB5F49}" type="presParOf" srcId="{7C9B9F69-0474-4E72-ADF3-6CD6727228FD}" destId="{EDA07A88-5C08-4556-B3D8-8FEFA67FC389}" srcOrd="1" destOrd="0" presId="urn:microsoft.com/office/officeart/2005/8/layout/hList7"/>
    <dgm:cxn modelId="{48C0A2A3-8D42-410A-B89D-87333998AF7B}" type="presParOf" srcId="{7C9B9F69-0474-4E72-ADF3-6CD6727228FD}" destId="{408DFFB4-8993-4A86-848A-52D96CB5A6F4}" srcOrd="2" destOrd="0" presId="urn:microsoft.com/office/officeart/2005/8/layout/hList7"/>
    <dgm:cxn modelId="{3CA6185C-9E0B-41A9-8890-2D29219F4DC6}" type="presParOf" srcId="{408DFFB4-8993-4A86-848A-52D96CB5A6F4}" destId="{0DB0334B-2C03-4063-A872-1EE987097CB4}" srcOrd="0" destOrd="0" presId="urn:microsoft.com/office/officeart/2005/8/layout/hList7"/>
    <dgm:cxn modelId="{E12E594F-372E-4762-855F-DB59EE0F5DF6}" type="presParOf" srcId="{408DFFB4-8993-4A86-848A-52D96CB5A6F4}" destId="{98F1DF00-CA45-4A86-B173-051C366A7C41}" srcOrd="1" destOrd="0" presId="urn:microsoft.com/office/officeart/2005/8/layout/hList7"/>
    <dgm:cxn modelId="{04F4D4E9-4605-47D9-AAD0-3F8AF2EE23E3}" type="presParOf" srcId="{408DFFB4-8993-4A86-848A-52D96CB5A6F4}" destId="{7F43C4B9-3F69-4B19-A780-01017FE804BA}" srcOrd="2" destOrd="0" presId="urn:microsoft.com/office/officeart/2005/8/layout/hList7"/>
    <dgm:cxn modelId="{27BC365F-30A3-4472-9159-D0EC1F673498}" type="presParOf" srcId="{408DFFB4-8993-4A86-848A-52D96CB5A6F4}" destId="{4A24590D-37AF-4668-B8CE-4BD6C9377E76}" srcOrd="3" destOrd="0" presId="urn:microsoft.com/office/officeart/2005/8/layout/hList7"/>
    <dgm:cxn modelId="{CDFFC96E-BC7D-435A-ACF6-0E7F78A0F8C1}" type="presParOf" srcId="{7C9B9F69-0474-4E72-ADF3-6CD6727228FD}" destId="{3F1F701A-4AB4-411E-9769-E2D02FAA6AD1}" srcOrd="3" destOrd="0" presId="urn:microsoft.com/office/officeart/2005/8/layout/hList7"/>
    <dgm:cxn modelId="{CC922299-AD1A-4D07-A332-34AB1055977D}" type="presParOf" srcId="{7C9B9F69-0474-4E72-ADF3-6CD6727228FD}" destId="{7564002B-1D0C-47B5-811E-84E53157BEC9}" srcOrd="4" destOrd="0" presId="urn:microsoft.com/office/officeart/2005/8/layout/hList7"/>
    <dgm:cxn modelId="{17329CD4-2BF6-4C44-B6AE-4E9662A75C97}" type="presParOf" srcId="{7564002B-1D0C-47B5-811E-84E53157BEC9}" destId="{3FBBF8D9-1F78-4DBB-9C90-9F0B98C0CE3A}" srcOrd="0" destOrd="0" presId="urn:microsoft.com/office/officeart/2005/8/layout/hList7"/>
    <dgm:cxn modelId="{7DD3AE2A-6512-47CC-BE3B-E53F4B5D5B2C}" type="presParOf" srcId="{7564002B-1D0C-47B5-811E-84E53157BEC9}" destId="{89D51817-B1C7-441F-8A56-C1440CF80E58}" srcOrd="1" destOrd="0" presId="urn:microsoft.com/office/officeart/2005/8/layout/hList7"/>
    <dgm:cxn modelId="{27BB53CC-6462-4E8C-A022-131BB5AD05C7}" type="presParOf" srcId="{7564002B-1D0C-47B5-811E-84E53157BEC9}" destId="{538D14F7-5BCA-49B8-9E6B-154D92974E0E}" srcOrd="2" destOrd="0" presId="urn:microsoft.com/office/officeart/2005/8/layout/hList7"/>
    <dgm:cxn modelId="{146F6C5F-11F9-40E2-9B70-1C4C5FF21C9B}" type="presParOf" srcId="{7564002B-1D0C-47B5-811E-84E53157BEC9}" destId="{A0D67D0D-D687-4B03-BEDE-77D097AB8EE3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2F34EBE-8B41-45A1-B40C-4121A568498E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2833D40-5C7E-4543-962D-892A730C9D40}">
      <dgm:prSet phldrT="[Text]"/>
      <dgm:spPr/>
      <dgm:t>
        <a:bodyPr/>
        <a:lstStyle/>
        <a:p>
          <a:r>
            <a:rPr lang="en-US" dirty="0"/>
            <a:t>Reframing</a:t>
          </a:r>
        </a:p>
      </dgm:t>
    </dgm:pt>
    <dgm:pt modelId="{252A7536-48BA-4499-84C2-B56EE4CBA64B}" type="parTrans" cxnId="{FF568D0A-F4CE-40FD-A12B-6194EE6A83F7}">
      <dgm:prSet/>
      <dgm:spPr/>
      <dgm:t>
        <a:bodyPr/>
        <a:lstStyle/>
        <a:p>
          <a:endParaRPr lang="en-US"/>
        </a:p>
      </dgm:t>
    </dgm:pt>
    <dgm:pt modelId="{C4518955-0688-4FE7-A4E2-9E9809A3E669}" type="sibTrans" cxnId="{FF568D0A-F4CE-40FD-A12B-6194EE6A83F7}">
      <dgm:prSet/>
      <dgm:spPr/>
      <dgm:t>
        <a:bodyPr/>
        <a:lstStyle/>
        <a:p>
          <a:endParaRPr lang="en-US"/>
        </a:p>
      </dgm:t>
    </dgm:pt>
    <dgm:pt modelId="{E116A10A-BADF-40F6-BEE0-250CB508CB53}">
      <dgm:prSet phldrT="[Text]" custT="1"/>
      <dgm:spPr/>
      <dgm:t>
        <a:bodyPr/>
        <a:lstStyle/>
        <a:p>
          <a:r>
            <a:rPr lang="en-US" sz="2400" dirty="0"/>
            <a:t>To look at something in a new way</a:t>
          </a:r>
        </a:p>
      </dgm:t>
    </dgm:pt>
    <dgm:pt modelId="{67C7C04C-65F4-40B9-A532-A373F62DEADD}" type="parTrans" cxnId="{AAE25C42-435A-436F-8729-F10E535AAA0A}">
      <dgm:prSet/>
      <dgm:spPr/>
      <dgm:t>
        <a:bodyPr/>
        <a:lstStyle/>
        <a:p>
          <a:endParaRPr lang="en-US"/>
        </a:p>
      </dgm:t>
    </dgm:pt>
    <dgm:pt modelId="{4C3F18B3-FB68-45E4-8E79-0E7FC3580E16}" type="sibTrans" cxnId="{AAE25C42-435A-436F-8729-F10E535AAA0A}">
      <dgm:prSet/>
      <dgm:spPr/>
      <dgm:t>
        <a:bodyPr/>
        <a:lstStyle/>
        <a:p>
          <a:endParaRPr lang="en-US"/>
        </a:p>
      </dgm:t>
    </dgm:pt>
    <dgm:pt modelId="{4285BFFB-1433-432C-A5D7-93545BCB3BD9}">
      <dgm:prSet phldrT="[Text]"/>
      <dgm:spPr/>
      <dgm:t>
        <a:bodyPr/>
        <a:lstStyle/>
        <a:p>
          <a:r>
            <a:rPr lang="en-US" dirty="0"/>
            <a:t>Navigating</a:t>
          </a:r>
        </a:p>
      </dgm:t>
    </dgm:pt>
    <dgm:pt modelId="{D9939148-DAC9-46F6-B605-4FD726A6F8A8}" type="parTrans" cxnId="{1358899E-75CA-42BC-BC65-3A996874D587}">
      <dgm:prSet/>
      <dgm:spPr/>
      <dgm:t>
        <a:bodyPr/>
        <a:lstStyle/>
        <a:p>
          <a:endParaRPr lang="en-US"/>
        </a:p>
      </dgm:t>
    </dgm:pt>
    <dgm:pt modelId="{33F223FC-5D88-4699-AA4C-686462184ECE}" type="sibTrans" cxnId="{1358899E-75CA-42BC-BC65-3A996874D587}">
      <dgm:prSet/>
      <dgm:spPr/>
      <dgm:t>
        <a:bodyPr/>
        <a:lstStyle/>
        <a:p>
          <a:endParaRPr lang="en-US"/>
        </a:p>
      </dgm:t>
    </dgm:pt>
    <dgm:pt modelId="{EAE05253-E434-41B8-B9C0-C635C1CA091D}">
      <dgm:prSet phldrT="[Text]" custT="1"/>
      <dgm:spPr/>
      <dgm:t>
        <a:bodyPr/>
        <a:lstStyle/>
        <a:p>
          <a:r>
            <a:rPr lang="en-US" sz="2400" dirty="0"/>
            <a:t>To avoid or go around obstacles</a:t>
          </a:r>
        </a:p>
      </dgm:t>
    </dgm:pt>
    <dgm:pt modelId="{38DF46DA-36ED-4860-904F-95CF3EEEA4DA}" type="parTrans" cxnId="{A0E1EA5B-F7FA-4B73-8224-BC32544F2923}">
      <dgm:prSet/>
      <dgm:spPr/>
      <dgm:t>
        <a:bodyPr/>
        <a:lstStyle/>
        <a:p>
          <a:endParaRPr lang="en-US"/>
        </a:p>
      </dgm:t>
    </dgm:pt>
    <dgm:pt modelId="{9BD4B26A-8F33-436C-BA67-B2F20092303B}" type="sibTrans" cxnId="{A0E1EA5B-F7FA-4B73-8224-BC32544F2923}">
      <dgm:prSet/>
      <dgm:spPr/>
      <dgm:t>
        <a:bodyPr/>
        <a:lstStyle/>
        <a:p>
          <a:endParaRPr lang="en-US"/>
        </a:p>
      </dgm:t>
    </dgm:pt>
    <dgm:pt modelId="{4B895098-C293-4D11-A969-9F6352A99CE1}">
      <dgm:prSet phldrT="[Text]"/>
      <dgm:spPr/>
      <dgm:t>
        <a:bodyPr/>
        <a:lstStyle/>
        <a:p>
          <a:r>
            <a:rPr lang="en-US" dirty="0"/>
            <a:t>Advocating</a:t>
          </a:r>
        </a:p>
      </dgm:t>
    </dgm:pt>
    <dgm:pt modelId="{40A61626-9EAC-48EE-91C0-38A78CA027A2}" type="parTrans" cxnId="{ECD4413D-E409-44CF-B5AA-FF470D4465B9}">
      <dgm:prSet/>
      <dgm:spPr/>
      <dgm:t>
        <a:bodyPr/>
        <a:lstStyle/>
        <a:p>
          <a:endParaRPr lang="en-US"/>
        </a:p>
      </dgm:t>
    </dgm:pt>
    <dgm:pt modelId="{F23B8C17-EBC1-45B4-B702-CE67CC430F73}" type="sibTrans" cxnId="{ECD4413D-E409-44CF-B5AA-FF470D4465B9}">
      <dgm:prSet/>
      <dgm:spPr/>
      <dgm:t>
        <a:bodyPr/>
        <a:lstStyle/>
        <a:p>
          <a:endParaRPr lang="en-US"/>
        </a:p>
      </dgm:t>
    </dgm:pt>
    <dgm:pt modelId="{9A2B83BC-C36B-4B14-BE0B-E5BB21E6FB27}">
      <dgm:prSet phldrT="[Text]" custT="1"/>
      <dgm:spPr/>
      <dgm:t>
        <a:bodyPr/>
        <a:lstStyle/>
        <a:p>
          <a:r>
            <a:rPr lang="en-US" sz="2400" dirty="0"/>
            <a:t>To create change for self and others</a:t>
          </a:r>
        </a:p>
      </dgm:t>
    </dgm:pt>
    <dgm:pt modelId="{AB97C6A7-4AED-456A-AC5E-7EE799FB3A46}" type="parTrans" cxnId="{31E2DC2C-B7E2-4D3A-94A7-3573728A0ADA}">
      <dgm:prSet/>
      <dgm:spPr/>
      <dgm:t>
        <a:bodyPr/>
        <a:lstStyle/>
        <a:p>
          <a:endParaRPr lang="en-US"/>
        </a:p>
      </dgm:t>
    </dgm:pt>
    <dgm:pt modelId="{C5569542-9B47-41B8-A684-958F227BE0BE}" type="sibTrans" cxnId="{31E2DC2C-B7E2-4D3A-94A7-3573728A0ADA}">
      <dgm:prSet/>
      <dgm:spPr/>
      <dgm:t>
        <a:bodyPr/>
        <a:lstStyle/>
        <a:p>
          <a:endParaRPr lang="en-US"/>
        </a:p>
      </dgm:t>
    </dgm:pt>
    <dgm:pt modelId="{B586FB6B-095A-4BEB-BC49-E5BDF5CDD4AE}" type="pres">
      <dgm:prSet presAssocID="{42F34EBE-8B41-45A1-B40C-4121A568498E}" presName="Name0" presStyleCnt="0">
        <dgm:presLayoutVars>
          <dgm:dir/>
          <dgm:animLvl val="lvl"/>
          <dgm:resizeHandles val="exact"/>
        </dgm:presLayoutVars>
      </dgm:prSet>
      <dgm:spPr/>
    </dgm:pt>
    <dgm:pt modelId="{96BA8C30-DA87-493D-A8E2-95347AC946EC}" type="pres">
      <dgm:prSet presAssocID="{32833D40-5C7E-4543-962D-892A730C9D40}" presName="linNode" presStyleCnt="0"/>
      <dgm:spPr/>
    </dgm:pt>
    <dgm:pt modelId="{8E3E4734-42D6-46D6-A008-759F849159AB}" type="pres">
      <dgm:prSet presAssocID="{32833D40-5C7E-4543-962D-892A730C9D40}" presName="parentText" presStyleLbl="node1" presStyleIdx="0" presStyleCnt="3" custScaleX="68900">
        <dgm:presLayoutVars>
          <dgm:chMax val="1"/>
          <dgm:bulletEnabled val="1"/>
        </dgm:presLayoutVars>
      </dgm:prSet>
      <dgm:spPr/>
    </dgm:pt>
    <dgm:pt modelId="{424880AB-A363-4D84-9111-B377368E4F0D}" type="pres">
      <dgm:prSet presAssocID="{32833D40-5C7E-4543-962D-892A730C9D40}" presName="descendantText" presStyleLbl="alignAccFollowNode1" presStyleIdx="0" presStyleCnt="3" custScaleX="115875">
        <dgm:presLayoutVars>
          <dgm:bulletEnabled val="1"/>
        </dgm:presLayoutVars>
      </dgm:prSet>
      <dgm:spPr/>
    </dgm:pt>
    <dgm:pt modelId="{4791291D-6619-4742-83FD-25185D9174F4}" type="pres">
      <dgm:prSet presAssocID="{C4518955-0688-4FE7-A4E2-9E9809A3E669}" presName="sp" presStyleCnt="0"/>
      <dgm:spPr/>
    </dgm:pt>
    <dgm:pt modelId="{660A4E2F-A0FE-4093-9BBD-3A9F04C8E966}" type="pres">
      <dgm:prSet presAssocID="{4285BFFB-1433-432C-A5D7-93545BCB3BD9}" presName="linNode" presStyleCnt="0"/>
      <dgm:spPr/>
    </dgm:pt>
    <dgm:pt modelId="{D4E0F2E9-0DFB-4BAF-B8C0-AF711F006532}" type="pres">
      <dgm:prSet presAssocID="{4285BFFB-1433-432C-A5D7-93545BCB3BD9}" presName="parentText" presStyleLbl="node1" presStyleIdx="1" presStyleCnt="3" custScaleX="68900">
        <dgm:presLayoutVars>
          <dgm:chMax val="1"/>
          <dgm:bulletEnabled val="1"/>
        </dgm:presLayoutVars>
      </dgm:prSet>
      <dgm:spPr/>
    </dgm:pt>
    <dgm:pt modelId="{3C0604B8-D71A-4430-B8B7-D1B87F652D00}" type="pres">
      <dgm:prSet presAssocID="{4285BFFB-1433-432C-A5D7-93545BCB3BD9}" presName="descendantText" presStyleLbl="alignAccFollowNode1" presStyleIdx="1" presStyleCnt="3" custScaleX="115875">
        <dgm:presLayoutVars>
          <dgm:bulletEnabled val="1"/>
        </dgm:presLayoutVars>
      </dgm:prSet>
      <dgm:spPr/>
    </dgm:pt>
    <dgm:pt modelId="{359BD5AF-8F6E-464A-8DA4-B983A0CB041B}" type="pres">
      <dgm:prSet presAssocID="{33F223FC-5D88-4699-AA4C-686462184ECE}" presName="sp" presStyleCnt="0"/>
      <dgm:spPr/>
    </dgm:pt>
    <dgm:pt modelId="{AD9C2B1B-E75C-4821-B5AC-D584C48425FC}" type="pres">
      <dgm:prSet presAssocID="{4B895098-C293-4D11-A969-9F6352A99CE1}" presName="linNode" presStyleCnt="0"/>
      <dgm:spPr/>
    </dgm:pt>
    <dgm:pt modelId="{9FF26C22-8A3F-46B9-B283-C62F5041D36C}" type="pres">
      <dgm:prSet presAssocID="{4B895098-C293-4D11-A969-9F6352A99CE1}" presName="parentText" presStyleLbl="node1" presStyleIdx="2" presStyleCnt="3" custScaleX="68900">
        <dgm:presLayoutVars>
          <dgm:chMax val="1"/>
          <dgm:bulletEnabled val="1"/>
        </dgm:presLayoutVars>
      </dgm:prSet>
      <dgm:spPr/>
    </dgm:pt>
    <dgm:pt modelId="{9AF7CD5D-90D6-48EE-9AF7-646AFD6459BB}" type="pres">
      <dgm:prSet presAssocID="{4B895098-C293-4D11-A969-9F6352A99CE1}" presName="descendantText" presStyleLbl="alignAccFollowNode1" presStyleIdx="2" presStyleCnt="3" custScaleX="115875">
        <dgm:presLayoutVars>
          <dgm:bulletEnabled val="1"/>
        </dgm:presLayoutVars>
      </dgm:prSet>
      <dgm:spPr/>
    </dgm:pt>
  </dgm:ptLst>
  <dgm:cxnLst>
    <dgm:cxn modelId="{FF568D0A-F4CE-40FD-A12B-6194EE6A83F7}" srcId="{42F34EBE-8B41-45A1-B40C-4121A568498E}" destId="{32833D40-5C7E-4543-962D-892A730C9D40}" srcOrd="0" destOrd="0" parTransId="{252A7536-48BA-4499-84C2-B56EE4CBA64B}" sibTransId="{C4518955-0688-4FE7-A4E2-9E9809A3E669}"/>
    <dgm:cxn modelId="{31E2DC2C-B7E2-4D3A-94A7-3573728A0ADA}" srcId="{4B895098-C293-4D11-A969-9F6352A99CE1}" destId="{9A2B83BC-C36B-4B14-BE0B-E5BB21E6FB27}" srcOrd="0" destOrd="0" parTransId="{AB97C6A7-4AED-456A-AC5E-7EE799FB3A46}" sibTransId="{C5569542-9B47-41B8-A684-958F227BE0BE}"/>
    <dgm:cxn modelId="{8112EE33-EC18-42FE-A0F0-BCC010346006}" type="presOf" srcId="{32833D40-5C7E-4543-962D-892A730C9D40}" destId="{8E3E4734-42D6-46D6-A008-759F849159AB}" srcOrd="0" destOrd="0" presId="urn:microsoft.com/office/officeart/2005/8/layout/vList5"/>
    <dgm:cxn modelId="{ECD4413D-E409-44CF-B5AA-FF470D4465B9}" srcId="{42F34EBE-8B41-45A1-B40C-4121A568498E}" destId="{4B895098-C293-4D11-A969-9F6352A99CE1}" srcOrd="2" destOrd="0" parTransId="{40A61626-9EAC-48EE-91C0-38A78CA027A2}" sibTransId="{F23B8C17-EBC1-45B4-B702-CE67CC430F73}"/>
    <dgm:cxn modelId="{A0E1EA5B-F7FA-4B73-8224-BC32544F2923}" srcId="{4285BFFB-1433-432C-A5D7-93545BCB3BD9}" destId="{EAE05253-E434-41B8-B9C0-C635C1CA091D}" srcOrd="0" destOrd="0" parTransId="{38DF46DA-36ED-4860-904F-95CF3EEEA4DA}" sibTransId="{9BD4B26A-8F33-436C-BA67-B2F20092303B}"/>
    <dgm:cxn modelId="{AAE25C42-435A-436F-8729-F10E535AAA0A}" srcId="{32833D40-5C7E-4543-962D-892A730C9D40}" destId="{E116A10A-BADF-40F6-BEE0-250CB508CB53}" srcOrd="0" destOrd="0" parTransId="{67C7C04C-65F4-40B9-A532-A373F62DEADD}" sibTransId="{4C3F18B3-FB68-45E4-8E79-0E7FC3580E16}"/>
    <dgm:cxn modelId="{41141168-D5F6-47E1-87C8-8CD642EF9FBB}" type="presOf" srcId="{E116A10A-BADF-40F6-BEE0-250CB508CB53}" destId="{424880AB-A363-4D84-9111-B377368E4F0D}" srcOrd="0" destOrd="0" presId="urn:microsoft.com/office/officeart/2005/8/layout/vList5"/>
    <dgm:cxn modelId="{F9395F59-6CBA-401B-BBD5-6D0CCEA6E4EA}" type="presOf" srcId="{4B895098-C293-4D11-A969-9F6352A99CE1}" destId="{9FF26C22-8A3F-46B9-B283-C62F5041D36C}" srcOrd="0" destOrd="0" presId="urn:microsoft.com/office/officeart/2005/8/layout/vList5"/>
    <dgm:cxn modelId="{5212767B-CB1D-4ECC-B7D9-605E44060F4F}" type="presOf" srcId="{9A2B83BC-C36B-4B14-BE0B-E5BB21E6FB27}" destId="{9AF7CD5D-90D6-48EE-9AF7-646AFD6459BB}" srcOrd="0" destOrd="0" presId="urn:microsoft.com/office/officeart/2005/8/layout/vList5"/>
    <dgm:cxn modelId="{43936297-6A9F-440E-B0D8-7E88060088E7}" type="presOf" srcId="{4285BFFB-1433-432C-A5D7-93545BCB3BD9}" destId="{D4E0F2E9-0DFB-4BAF-B8C0-AF711F006532}" srcOrd="0" destOrd="0" presId="urn:microsoft.com/office/officeart/2005/8/layout/vList5"/>
    <dgm:cxn modelId="{1358899E-75CA-42BC-BC65-3A996874D587}" srcId="{42F34EBE-8B41-45A1-B40C-4121A568498E}" destId="{4285BFFB-1433-432C-A5D7-93545BCB3BD9}" srcOrd="1" destOrd="0" parTransId="{D9939148-DAC9-46F6-B605-4FD726A6F8A8}" sibTransId="{33F223FC-5D88-4699-AA4C-686462184ECE}"/>
    <dgm:cxn modelId="{0A79E2E8-FC63-40E5-A530-F61F23A47668}" type="presOf" srcId="{EAE05253-E434-41B8-B9C0-C635C1CA091D}" destId="{3C0604B8-D71A-4430-B8B7-D1B87F652D00}" srcOrd="0" destOrd="0" presId="urn:microsoft.com/office/officeart/2005/8/layout/vList5"/>
    <dgm:cxn modelId="{F132BAE9-F695-42C9-9CC2-8B45364CB520}" type="presOf" srcId="{42F34EBE-8B41-45A1-B40C-4121A568498E}" destId="{B586FB6B-095A-4BEB-BC49-E5BDF5CDD4AE}" srcOrd="0" destOrd="0" presId="urn:microsoft.com/office/officeart/2005/8/layout/vList5"/>
    <dgm:cxn modelId="{BD1E5A72-15D2-4CEE-BC70-007FD4C85AD6}" type="presParOf" srcId="{B586FB6B-095A-4BEB-BC49-E5BDF5CDD4AE}" destId="{96BA8C30-DA87-493D-A8E2-95347AC946EC}" srcOrd="0" destOrd="0" presId="urn:microsoft.com/office/officeart/2005/8/layout/vList5"/>
    <dgm:cxn modelId="{D09484E9-9FE4-4670-B147-72243FC78696}" type="presParOf" srcId="{96BA8C30-DA87-493D-A8E2-95347AC946EC}" destId="{8E3E4734-42D6-46D6-A008-759F849159AB}" srcOrd="0" destOrd="0" presId="urn:microsoft.com/office/officeart/2005/8/layout/vList5"/>
    <dgm:cxn modelId="{5FDB8CEA-D91A-44AF-8B46-D10DE1DABA4A}" type="presParOf" srcId="{96BA8C30-DA87-493D-A8E2-95347AC946EC}" destId="{424880AB-A363-4D84-9111-B377368E4F0D}" srcOrd="1" destOrd="0" presId="urn:microsoft.com/office/officeart/2005/8/layout/vList5"/>
    <dgm:cxn modelId="{34A4B6EB-FFF5-483F-9A96-23B8FAB45A0F}" type="presParOf" srcId="{B586FB6B-095A-4BEB-BC49-E5BDF5CDD4AE}" destId="{4791291D-6619-4742-83FD-25185D9174F4}" srcOrd="1" destOrd="0" presId="urn:microsoft.com/office/officeart/2005/8/layout/vList5"/>
    <dgm:cxn modelId="{B69111D8-941E-4499-9D77-A713B7F20996}" type="presParOf" srcId="{B586FB6B-095A-4BEB-BC49-E5BDF5CDD4AE}" destId="{660A4E2F-A0FE-4093-9BBD-3A9F04C8E966}" srcOrd="2" destOrd="0" presId="urn:microsoft.com/office/officeart/2005/8/layout/vList5"/>
    <dgm:cxn modelId="{BB5F4EB1-7569-4CF1-801E-1ED3506B1D01}" type="presParOf" srcId="{660A4E2F-A0FE-4093-9BBD-3A9F04C8E966}" destId="{D4E0F2E9-0DFB-4BAF-B8C0-AF711F006532}" srcOrd="0" destOrd="0" presId="urn:microsoft.com/office/officeart/2005/8/layout/vList5"/>
    <dgm:cxn modelId="{D6307857-9F58-4874-B30F-4DE77145A8C0}" type="presParOf" srcId="{660A4E2F-A0FE-4093-9BBD-3A9F04C8E966}" destId="{3C0604B8-D71A-4430-B8B7-D1B87F652D00}" srcOrd="1" destOrd="0" presId="urn:microsoft.com/office/officeart/2005/8/layout/vList5"/>
    <dgm:cxn modelId="{9208DC01-F06A-4854-AF7F-6580CDA26B32}" type="presParOf" srcId="{B586FB6B-095A-4BEB-BC49-E5BDF5CDD4AE}" destId="{359BD5AF-8F6E-464A-8DA4-B983A0CB041B}" srcOrd="3" destOrd="0" presId="urn:microsoft.com/office/officeart/2005/8/layout/vList5"/>
    <dgm:cxn modelId="{EF70F3C1-3062-4D2C-8B52-492FC0855D25}" type="presParOf" srcId="{B586FB6B-095A-4BEB-BC49-E5BDF5CDD4AE}" destId="{AD9C2B1B-E75C-4821-B5AC-D584C48425FC}" srcOrd="4" destOrd="0" presId="urn:microsoft.com/office/officeart/2005/8/layout/vList5"/>
    <dgm:cxn modelId="{307761E0-3525-459D-B461-E2444DC8AFE5}" type="presParOf" srcId="{AD9C2B1B-E75C-4821-B5AC-D584C48425FC}" destId="{9FF26C22-8A3F-46B9-B283-C62F5041D36C}" srcOrd="0" destOrd="0" presId="urn:microsoft.com/office/officeart/2005/8/layout/vList5"/>
    <dgm:cxn modelId="{4510E2E6-96D0-49E1-823C-9879D4E4A148}" type="presParOf" srcId="{AD9C2B1B-E75C-4821-B5AC-D584C48425FC}" destId="{9AF7CD5D-90D6-48EE-9AF7-646AFD6459B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2F34EBE-8B41-45A1-B40C-4121A568498E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2833D40-5C7E-4543-962D-892A730C9D40}">
      <dgm:prSet phldrT="[Text]"/>
      <dgm:spPr/>
      <dgm:t>
        <a:bodyPr/>
        <a:lstStyle/>
        <a:p>
          <a:r>
            <a:rPr lang="en-US" dirty="0"/>
            <a:t>Reframing</a:t>
          </a:r>
        </a:p>
      </dgm:t>
    </dgm:pt>
    <dgm:pt modelId="{252A7536-48BA-4499-84C2-B56EE4CBA64B}" type="parTrans" cxnId="{FF568D0A-F4CE-40FD-A12B-6194EE6A83F7}">
      <dgm:prSet/>
      <dgm:spPr/>
      <dgm:t>
        <a:bodyPr/>
        <a:lstStyle/>
        <a:p>
          <a:endParaRPr lang="en-US"/>
        </a:p>
      </dgm:t>
    </dgm:pt>
    <dgm:pt modelId="{C4518955-0688-4FE7-A4E2-9E9809A3E669}" type="sibTrans" cxnId="{FF568D0A-F4CE-40FD-A12B-6194EE6A83F7}">
      <dgm:prSet/>
      <dgm:spPr/>
      <dgm:t>
        <a:bodyPr/>
        <a:lstStyle/>
        <a:p>
          <a:endParaRPr lang="en-US"/>
        </a:p>
      </dgm:t>
    </dgm:pt>
    <dgm:pt modelId="{E116A10A-BADF-40F6-BEE0-250CB508CB53}">
      <dgm:prSet phldrT="[Text]" custT="1"/>
      <dgm:spPr/>
      <dgm:t>
        <a:bodyPr/>
        <a:lstStyle/>
        <a:p>
          <a:r>
            <a:rPr lang="en-US" sz="2400" dirty="0"/>
            <a:t>To look at something in a new way</a:t>
          </a:r>
        </a:p>
      </dgm:t>
    </dgm:pt>
    <dgm:pt modelId="{67C7C04C-65F4-40B9-A532-A373F62DEADD}" type="parTrans" cxnId="{AAE25C42-435A-436F-8729-F10E535AAA0A}">
      <dgm:prSet/>
      <dgm:spPr/>
      <dgm:t>
        <a:bodyPr/>
        <a:lstStyle/>
        <a:p>
          <a:endParaRPr lang="en-US"/>
        </a:p>
      </dgm:t>
    </dgm:pt>
    <dgm:pt modelId="{4C3F18B3-FB68-45E4-8E79-0E7FC3580E16}" type="sibTrans" cxnId="{AAE25C42-435A-436F-8729-F10E535AAA0A}">
      <dgm:prSet/>
      <dgm:spPr/>
      <dgm:t>
        <a:bodyPr/>
        <a:lstStyle/>
        <a:p>
          <a:endParaRPr lang="en-US"/>
        </a:p>
      </dgm:t>
    </dgm:pt>
    <dgm:pt modelId="{4285BFFB-1433-432C-A5D7-93545BCB3BD9}">
      <dgm:prSet phldrT="[Text]"/>
      <dgm:spPr/>
      <dgm:t>
        <a:bodyPr/>
        <a:lstStyle/>
        <a:p>
          <a:r>
            <a:rPr lang="en-US" dirty="0"/>
            <a:t>Navigating</a:t>
          </a:r>
        </a:p>
      </dgm:t>
    </dgm:pt>
    <dgm:pt modelId="{D9939148-DAC9-46F6-B605-4FD726A6F8A8}" type="parTrans" cxnId="{1358899E-75CA-42BC-BC65-3A996874D587}">
      <dgm:prSet/>
      <dgm:spPr/>
      <dgm:t>
        <a:bodyPr/>
        <a:lstStyle/>
        <a:p>
          <a:endParaRPr lang="en-US"/>
        </a:p>
      </dgm:t>
    </dgm:pt>
    <dgm:pt modelId="{33F223FC-5D88-4699-AA4C-686462184ECE}" type="sibTrans" cxnId="{1358899E-75CA-42BC-BC65-3A996874D587}">
      <dgm:prSet/>
      <dgm:spPr/>
      <dgm:t>
        <a:bodyPr/>
        <a:lstStyle/>
        <a:p>
          <a:endParaRPr lang="en-US"/>
        </a:p>
      </dgm:t>
    </dgm:pt>
    <dgm:pt modelId="{EAE05253-E434-41B8-B9C0-C635C1CA091D}">
      <dgm:prSet phldrT="[Text]" custT="1"/>
      <dgm:spPr/>
      <dgm:t>
        <a:bodyPr/>
        <a:lstStyle/>
        <a:p>
          <a:r>
            <a:rPr lang="en-US" sz="2400" dirty="0"/>
            <a:t>To avoid or go around obstacles</a:t>
          </a:r>
        </a:p>
      </dgm:t>
    </dgm:pt>
    <dgm:pt modelId="{38DF46DA-36ED-4860-904F-95CF3EEEA4DA}" type="parTrans" cxnId="{A0E1EA5B-F7FA-4B73-8224-BC32544F2923}">
      <dgm:prSet/>
      <dgm:spPr/>
      <dgm:t>
        <a:bodyPr/>
        <a:lstStyle/>
        <a:p>
          <a:endParaRPr lang="en-US"/>
        </a:p>
      </dgm:t>
    </dgm:pt>
    <dgm:pt modelId="{9BD4B26A-8F33-436C-BA67-B2F20092303B}" type="sibTrans" cxnId="{A0E1EA5B-F7FA-4B73-8224-BC32544F2923}">
      <dgm:prSet/>
      <dgm:spPr/>
      <dgm:t>
        <a:bodyPr/>
        <a:lstStyle/>
        <a:p>
          <a:endParaRPr lang="en-US"/>
        </a:p>
      </dgm:t>
    </dgm:pt>
    <dgm:pt modelId="{4B895098-C293-4D11-A969-9F6352A99CE1}">
      <dgm:prSet phldrT="[Text]"/>
      <dgm:spPr/>
      <dgm:t>
        <a:bodyPr/>
        <a:lstStyle/>
        <a:p>
          <a:r>
            <a:rPr lang="en-US" dirty="0"/>
            <a:t>Advocating</a:t>
          </a:r>
        </a:p>
      </dgm:t>
    </dgm:pt>
    <dgm:pt modelId="{40A61626-9EAC-48EE-91C0-38A78CA027A2}" type="parTrans" cxnId="{ECD4413D-E409-44CF-B5AA-FF470D4465B9}">
      <dgm:prSet/>
      <dgm:spPr/>
      <dgm:t>
        <a:bodyPr/>
        <a:lstStyle/>
        <a:p>
          <a:endParaRPr lang="en-US"/>
        </a:p>
      </dgm:t>
    </dgm:pt>
    <dgm:pt modelId="{F23B8C17-EBC1-45B4-B702-CE67CC430F73}" type="sibTrans" cxnId="{ECD4413D-E409-44CF-B5AA-FF470D4465B9}">
      <dgm:prSet/>
      <dgm:spPr/>
      <dgm:t>
        <a:bodyPr/>
        <a:lstStyle/>
        <a:p>
          <a:endParaRPr lang="en-US"/>
        </a:p>
      </dgm:t>
    </dgm:pt>
    <dgm:pt modelId="{9A2B83BC-C36B-4B14-BE0B-E5BB21E6FB27}">
      <dgm:prSet phldrT="[Text]" custT="1"/>
      <dgm:spPr/>
      <dgm:t>
        <a:bodyPr/>
        <a:lstStyle/>
        <a:p>
          <a:r>
            <a:rPr lang="en-US" sz="2400" dirty="0"/>
            <a:t>To create change for self and others</a:t>
          </a:r>
        </a:p>
      </dgm:t>
    </dgm:pt>
    <dgm:pt modelId="{AB97C6A7-4AED-456A-AC5E-7EE799FB3A46}" type="parTrans" cxnId="{31E2DC2C-B7E2-4D3A-94A7-3573728A0ADA}">
      <dgm:prSet/>
      <dgm:spPr/>
      <dgm:t>
        <a:bodyPr/>
        <a:lstStyle/>
        <a:p>
          <a:endParaRPr lang="en-US"/>
        </a:p>
      </dgm:t>
    </dgm:pt>
    <dgm:pt modelId="{C5569542-9B47-41B8-A684-958F227BE0BE}" type="sibTrans" cxnId="{31E2DC2C-B7E2-4D3A-94A7-3573728A0ADA}">
      <dgm:prSet/>
      <dgm:spPr/>
      <dgm:t>
        <a:bodyPr/>
        <a:lstStyle/>
        <a:p>
          <a:endParaRPr lang="en-US"/>
        </a:p>
      </dgm:t>
    </dgm:pt>
    <dgm:pt modelId="{B586FB6B-095A-4BEB-BC49-E5BDF5CDD4AE}" type="pres">
      <dgm:prSet presAssocID="{42F34EBE-8B41-45A1-B40C-4121A568498E}" presName="Name0" presStyleCnt="0">
        <dgm:presLayoutVars>
          <dgm:dir/>
          <dgm:animLvl val="lvl"/>
          <dgm:resizeHandles val="exact"/>
        </dgm:presLayoutVars>
      </dgm:prSet>
      <dgm:spPr/>
    </dgm:pt>
    <dgm:pt modelId="{96BA8C30-DA87-493D-A8E2-95347AC946EC}" type="pres">
      <dgm:prSet presAssocID="{32833D40-5C7E-4543-962D-892A730C9D40}" presName="linNode" presStyleCnt="0"/>
      <dgm:spPr/>
    </dgm:pt>
    <dgm:pt modelId="{8E3E4734-42D6-46D6-A008-759F849159AB}" type="pres">
      <dgm:prSet presAssocID="{32833D40-5C7E-4543-962D-892A730C9D40}" presName="parentText" presStyleLbl="node1" presStyleIdx="0" presStyleCnt="3" custScaleX="68900">
        <dgm:presLayoutVars>
          <dgm:chMax val="1"/>
          <dgm:bulletEnabled val="1"/>
        </dgm:presLayoutVars>
      </dgm:prSet>
      <dgm:spPr/>
    </dgm:pt>
    <dgm:pt modelId="{424880AB-A363-4D84-9111-B377368E4F0D}" type="pres">
      <dgm:prSet presAssocID="{32833D40-5C7E-4543-962D-892A730C9D40}" presName="descendantText" presStyleLbl="alignAccFollowNode1" presStyleIdx="0" presStyleCnt="3" custScaleX="115875">
        <dgm:presLayoutVars>
          <dgm:bulletEnabled val="1"/>
        </dgm:presLayoutVars>
      </dgm:prSet>
      <dgm:spPr/>
    </dgm:pt>
    <dgm:pt modelId="{4791291D-6619-4742-83FD-25185D9174F4}" type="pres">
      <dgm:prSet presAssocID="{C4518955-0688-4FE7-A4E2-9E9809A3E669}" presName="sp" presStyleCnt="0"/>
      <dgm:spPr/>
    </dgm:pt>
    <dgm:pt modelId="{660A4E2F-A0FE-4093-9BBD-3A9F04C8E966}" type="pres">
      <dgm:prSet presAssocID="{4285BFFB-1433-432C-A5D7-93545BCB3BD9}" presName="linNode" presStyleCnt="0"/>
      <dgm:spPr/>
    </dgm:pt>
    <dgm:pt modelId="{D4E0F2E9-0DFB-4BAF-B8C0-AF711F006532}" type="pres">
      <dgm:prSet presAssocID="{4285BFFB-1433-432C-A5D7-93545BCB3BD9}" presName="parentText" presStyleLbl="node1" presStyleIdx="1" presStyleCnt="3" custScaleX="68900">
        <dgm:presLayoutVars>
          <dgm:chMax val="1"/>
          <dgm:bulletEnabled val="1"/>
        </dgm:presLayoutVars>
      </dgm:prSet>
      <dgm:spPr/>
    </dgm:pt>
    <dgm:pt modelId="{3C0604B8-D71A-4430-B8B7-D1B87F652D00}" type="pres">
      <dgm:prSet presAssocID="{4285BFFB-1433-432C-A5D7-93545BCB3BD9}" presName="descendantText" presStyleLbl="alignAccFollowNode1" presStyleIdx="1" presStyleCnt="3" custScaleX="115875">
        <dgm:presLayoutVars>
          <dgm:bulletEnabled val="1"/>
        </dgm:presLayoutVars>
      </dgm:prSet>
      <dgm:spPr/>
    </dgm:pt>
    <dgm:pt modelId="{359BD5AF-8F6E-464A-8DA4-B983A0CB041B}" type="pres">
      <dgm:prSet presAssocID="{33F223FC-5D88-4699-AA4C-686462184ECE}" presName="sp" presStyleCnt="0"/>
      <dgm:spPr/>
    </dgm:pt>
    <dgm:pt modelId="{AD9C2B1B-E75C-4821-B5AC-D584C48425FC}" type="pres">
      <dgm:prSet presAssocID="{4B895098-C293-4D11-A969-9F6352A99CE1}" presName="linNode" presStyleCnt="0"/>
      <dgm:spPr/>
    </dgm:pt>
    <dgm:pt modelId="{9FF26C22-8A3F-46B9-B283-C62F5041D36C}" type="pres">
      <dgm:prSet presAssocID="{4B895098-C293-4D11-A969-9F6352A99CE1}" presName="parentText" presStyleLbl="node1" presStyleIdx="2" presStyleCnt="3" custScaleX="68900">
        <dgm:presLayoutVars>
          <dgm:chMax val="1"/>
          <dgm:bulletEnabled val="1"/>
        </dgm:presLayoutVars>
      </dgm:prSet>
      <dgm:spPr/>
    </dgm:pt>
    <dgm:pt modelId="{9AF7CD5D-90D6-48EE-9AF7-646AFD6459BB}" type="pres">
      <dgm:prSet presAssocID="{4B895098-C293-4D11-A969-9F6352A99CE1}" presName="descendantText" presStyleLbl="alignAccFollowNode1" presStyleIdx="2" presStyleCnt="3" custScaleX="115875">
        <dgm:presLayoutVars>
          <dgm:bulletEnabled val="1"/>
        </dgm:presLayoutVars>
      </dgm:prSet>
      <dgm:spPr/>
    </dgm:pt>
  </dgm:ptLst>
  <dgm:cxnLst>
    <dgm:cxn modelId="{FF568D0A-F4CE-40FD-A12B-6194EE6A83F7}" srcId="{42F34EBE-8B41-45A1-B40C-4121A568498E}" destId="{32833D40-5C7E-4543-962D-892A730C9D40}" srcOrd="0" destOrd="0" parTransId="{252A7536-48BA-4499-84C2-B56EE4CBA64B}" sibTransId="{C4518955-0688-4FE7-A4E2-9E9809A3E669}"/>
    <dgm:cxn modelId="{31E2DC2C-B7E2-4D3A-94A7-3573728A0ADA}" srcId="{4B895098-C293-4D11-A969-9F6352A99CE1}" destId="{9A2B83BC-C36B-4B14-BE0B-E5BB21E6FB27}" srcOrd="0" destOrd="0" parTransId="{AB97C6A7-4AED-456A-AC5E-7EE799FB3A46}" sibTransId="{C5569542-9B47-41B8-A684-958F227BE0BE}"/>
    <dgm:cxn modelId="{8112EE33-EC18-42FE-A0F0-BCC010346006}" type="presOf" srcId="{32833D40-5C7E-4543-962D-892A730C9D40}" destId="{8E3E4734-42D6-46D6-A008-759F849159AB}" srcOrd="0" destOrd="0" presId="urn:microsoft.com/office/officeart/2005/8/layout/vList5"/>
    <dgm:cxn modelId="{ECD4413D-E409-44CF-B5AA-FF470D4465B9}" srcId="{42F34EBE-8B41-45A1-B40C-4121A568498E}" destId="{4B895098-C293-4D11-A969-9F6352A99CE1}" srcOrd="2" destOrd="0" parTransId="{40A61626-9EAC-48EE-91C0-38A78CA027A2}" sibTransId="{F23B8C17-EBC1-45B4-B702-CE67CC430F73}"/>
    <dgm:cxn modelId="{A0E1EA5B-F7FA-4B73-8224-BC32544F2923}" srcId="{4285BFFB-1433-432C-A5D7-93545BCB3BD9}" destId="{EAE05253-E434-41B8-B9C0-C635C1CA091D}" srcOrd="0" destOrd="0" parTransId="{38DF46DA-36ED-4860-904F-95CF3EEEA4DA}" sibTransId="{9BD4B26A-8F33-436C-BA67-B2F20092303B}"/>
    <dgm:cxn modelId="{AAE25C42-435A-436F-8729-F10E535AAA0A}" srcId="{32833D40-5C7E-4543-962D-892A730C9D40}" destId="{E116A10A-BADF-40F6-BEE0-250CB508CB53}" srcOrd="0" destOrd="0" parTransId="{67C7C04C-65F4-40B9-A532-A373F62DEADD}" sibTransId="{4C3F18B3-FB68-45E4-8E79-0E7FC3580E16}"/>
    <dgm:cxn modelId="{41141168-D5F6-47E1-87C8-8CD642EF9FBB}" type="presOf" srcId="{E116A10A-BADF-40F6-BEE0-250CB508CB53}" destId="{424880AB-A363-4D84-9111-B377368E4F0D}" srcOrd="0" destOrd="0" presId="urn:microsoft.com/office/officeart/2005/8/layout/vList5"/>
    <dgm:cxn modelId="{F9395F59-6CBA-401B-BBD5-6D0CCEA6E4EA}" type="presOf" srcId="{4B895098-C293-4D11-A969-9F6352A99CE1}" destId="{9FF26C22-8A3F-46B9-B283-C62F5041D36C}" srcOrd="0" destOrd="0" presId="urn:microsoft.com/office/officeart/2005/8/layout/vList5"/>
    <dgm:cxn modelId="{5212767B-CB1D-4ECC-B7D9-605E44060F4F}" type="presOf" srcId="{9A2B83BC-C36B-4B14-BE0B-E5BB21E6FB27}" destId="{9AF7CD5D-90D6-48EE-9AF7-646AFD6459BB}" srcOrd="0" destOrd="0" presId="urn:microsoft.com/office/officeart/2005/8/layout/vList5"/>
    <dgm:cxn modelId="{43936297-6A9F-440E-B0D8-7E88060088E7}" type="presOf" srcId="{4285BFFB-1433-432C-A5D7-93545BCB3BD9}" destId="{D4E0F2E9-0DFB-4BAF-B8C0-AF711F006532}" srcOrd="0" destOrd="0" presId="urn:microsoft.com/office/officeart/2005/8/layout/vList5"/>
    <dgm:cxn modelId="{1358899E-75CA-42BC-BC65-3A996874D587}" srcId="{42F34EBE-8B41-45A1-B40C-4121A568498E}" destId="{4285BFFB-1433-432C-A5D7-93545BCB3BD9}" srcOrd="1" destOrd="0" parTransId="{D9939148-DAC9-46F6-B605-4FD726A6F8A8}" sibTransId="{33F223FC-5D88-4699-AA4C-686462184ECE}"/>
    <dgm:cxn modelId="{0A79E2E8-FC63-40E5-A530-F61F23A47668}" type="presOf" srcId="{EAE05253-E434-41B8-B9C0-C635C1CA091D}" destId="{3C0604B8-D71A-4430-B8B7-D1B87F652D00}" srcOrd="0" destOrd="0" presId="urn:microsoft.com/office/officeart/2005/8/layout/vList5"/>
    <dgm:cxn modelId="{F132BAE9-F695-42C9-9CC2-8B45364CB520}" type="presOf" srcId="{42F34EBE-8B41-45A1-B40C-4121A568498E}" destId="{B586FB6B-095A-4BEB-BC49-E5BDF5CDD4AE}" srcOrd="0" destOrd="0" presId="urn:microsoft.com/office/officeart/2005/8/layout/vList5"/>
    <dgm:cxn modelId="{BD1E5A72-15D2-4CEE-BC70-007FD4C85AD6}" type="presParOf" srcId="{B586FB6B-095A-4BEB-BC49-E5BDF5CDD4AE}" destId="{96BA8C30-DA87-493D-A8E2-95347AC946EC}" srcOrd="0" destOrd="0" presId="urn:microsoft.com/office/officeart/2005/8/layout/vList5"/>
    <dgm:cxn modelId="{D09484E9-9FE4-4670-B147-72243FC78696}" type="presParOf" srcId="{96BA8C30-DA87-493D-A8E2-95347AC946EC}" destId="{8E3E4734-42D6-46D6-A008-759F849159AB}" srcOrd="0" destOrd="0" presId="urn:microsoft.com/office/officeart/2005/8/layout/vList5"/>
    <dgm:cxn modelId="{5FDB8CEA-D91A-44AF-8B46-D10DE1DABA4A}" type="presParOf" srcId="{96BA8C30-DA87-493D-A8E2-95347AC946EC}" destId="{424880AB-A363-4D84-9111-B377368E4F0D}" srcOrd="1" destOrd="0" presId="urn:microsoft.com/office/officeart/2005/8/layout/vList5"/>
    <dgm:cxn modelId="{34A4B6EB-FFF5-483F-9A96-23B8FAB45A0F}" type="presParOf" srcId="{B586FB6B-095A-4BEB-BC49-E5BDF5CDD4AE}" destId="{4791291D-6619-4742-83FD-25185D9174F4}" srcOrd="1" destOrd="0" presId="urn:microsoft.com/office/officeart/2005/8/layout/vList5"/>
    <dgm:cxn modelId="{B69111D8-941E-4499-9D77-A713B7F20996}" type="presParOf" srcId="{B586FB6B-095A-4BEB-BC49-E5BDF5CDD4AE}" destId="{660A4E2F-A0FE-4093-9BBD-3A9F04C8E966}" srcOrd="2" destOrd="0" presId="urn:microsoft.com/office/officeart/2005/8/layout/vList5"/>
    <dgm:cxn modelId="{BB5F4EB1-7569-4CF1-801E-1ED3506B1D01}" type="presParOf" srcId="{660A4E2F-A0FE-4093-9BBD-3A9F04C8E966}" destId="{D4E0F2E9-0DFB-4BAF-B8C0-AF711F006532}" srcOrd="0" destOrd="0" presId="urn:microsoft.com/office/officeart/2005/8/layout/vList5"/>
    <dgm:cxn modelId="{D6307857-9F58-4874-B30F-4DE77145A8C0}" type="presParOf" srcId="{660A4E2F-A0FE-4093-9BBD-3A9F04C8E966}" destId="{3C0604B8-D71A-4430-B8B7-D1B87F652D00}" srcOrd="1" destOrd="0" presId="urn:microsoft.com/office/officeart/2005/8/layout/vList5"/>
    <dgm:cxn modelId="{9208DC01-F06A-4854-AF7F-6580CDA26B32}" type="presParOf" srcId="{B586FB6B-095A-4BEB-BC49-E5BDF5CDD4AE}" destId="{359BD5AF-8F6E-464A-8DA4-B983A0CB041B}" srcOrd="3" destOrd="0" presId="urn:microsoft.com/office/officeart/2005/8/layout/vList5"/>
    <dgm:cxn modelId="{EF70F3C1-3062-4D2C-8B52-492FC0855D25}" type="presParOf" srcId="{B586FB6B-095A-4BEB-BC49-E5BDF5CDD4AE}" destId="{AD9C2B1B-E75C-4821-B5AC-D584C48425FC}" srcOrd="4" destOrd="0" presId="urn:microsoft.com/office/officeart/2005/8/layout/vList5"/>
    <dgm:cxn modelId="{307761E0-3525-459D-B461-E2444DC8AFE5}" type="presParOf" srcId="{AD9C2B1B-E75C-4821-B5AC-D584C48425FC}" destId="{9FF26C22-8A3F-46B9-B283-C62F5041D36C}" srcOrd="0" destOrd="0" presId="urn:microsoft.com/office/officeart/2005/8/layout/vList5"/>
    <dgm:cxn modelId="{4510E2E6-96D0-49E1-823C-9879D4E4A148}" type="presParOf" srcId="{AD9C2B1B-E75C-4821-B5AC-D584C48425FC}" destId="{9AF7CD5D-90D6-48EE-9AF7-646AFD6459B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5A120E-45A5-4573-A953-7CF03C3EC168}">
      <dsp:nvSpPr>
        <dsp:cNvPr id="0" name=""/>
        <dsp:cNvSpPr/>
      </dsp:nvSpPr>
      <dsp:spPr>
        <a:xfrm>
          <a:off x="580700" y="778"/>
          <a:ext cx="1013291" cy="101329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46AA59-94E3-4F1B-9DC9-3ED52866453A}">
      <dsp:nvSpPr>
        <dsp:cNvPr id="0" name=""/>
        <dsp:cNvSpPr/>
      </dsp:nvSpPr>
      <dsp:spPr>
        <a:xfrm>
          <a:off x="796647" y="216725"/>
          <a:ext cx="581396" cy="58139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9AF7F9-D20D-4C48-82DC-7CF4B09AE67E}">
      <dsp:nvSpPr>
        <dsp:cNvPr id="0" name=""/>
        <dsp:cNvSpPr/>
      </dsp:nvSpPr>
      <dsp:spPr>
        <a:xfrm>
          <a:off x="256779" y="1329684"/>
          <a:ext cx="1661132" cy="6644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 dirty="0"/>
            <a:t>Presentation</a:t>
          </a:r>
        </a:p>
      </dsp:txBody>
      <dsp:txXfrm>
        <a:off x="256779" y="1329684"/>
        <a:ext cx="1661132" cy="664453"/>
      </dsp:txXfrm>
    </dsp:sp>
    <dsp:sp modelId="{66D735ED-7906-4394-AF4D-65C446DE5D6D}">
      <dsp:nvSpPr>
        <dsp:cNvPr id="0" name=""/>
        <dsp:cNvSpPr/>
      </dsp:nvSpPr>
      <dsp:spPr>
        <a:xfrm>
          <a:off x="2532531" y="778"/>
          <a:ext cx="1013291" cy="101329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54A9F0-4F30-4CB5-8546-3EEB89976ACF}">
      <dsp:nvSpPr>
        <dsp:cNvPr id="0" name=""/>
        <dsp:cNvSpPr/>
      </dsp:nvSpPr>
      <dsp:spPr>
        <a:xfrm>
          <a:off x="2748478" y="216725"/>
          <a:ext cx="581396" cy="58139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D68FAA-A993-4F8B-AD26-DC48D7160075}">
      <dsp:nvSpPr>
        <dsp:cNvPr id="0" name=""/>
        <dsp:cNvSpPr/>
      </dsp:nvSpPr>
      <dsp:spPr>
        <a:xfrm>
          <a:off x="2208610" y="1329684"/>
          <a:ext cx="1661132" cy="6644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 dirty="0"/>
            <a:t>Discussion</a:t>
          </a:r>
        </a:p>
      </dsp:txBody>
      <dsp:txXfrm>
        <a:off x="2208610" y="1329684"/>
        <a:ext cx="1661132" cy="664453"/>
      </dsp:txXfrm>
    </dsp:sp>
    <dsp:sp modelId="{8B96C9E3-C00F-4D63-A934-2A07FAC403D1}">
      <dsp:nvSpPr>
        <dsp:cNvPr id="0" name=""/>
        <dsp:cNvSpPr/>
      </dsp:nvSpPr>
      <dsp:spPr>
        <a:xfrm>
          <a:off x="4484362" y="778"/>
          <a:ext cx="1013291" cy="101329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0CD0C9-72D4-42C5-905B-29074F1E3A0F}">
      <dsp:nvSpPr>
        <dsp:cNvPr id="0" name=""/>
        <dsp:cNvSpPr/>
      </dsp:nvSpPr>
      <dsp:spPr>
        <a:xfrm>
          <a:off x="4700309" y="216725"/>
          <a:ext cx="581396" cy="58139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44821F-9C7F-4CFF-AF4F-2DF2C58276B6}">
      <dsp:nvSpPr>
        <dsp:cNvPr id="0" name=""/>
        <dsp:cNvSpPr/>
      </dsp:nvSpPr>
      <dsp:spPr>
        <a:xfrm>
          <a:off x="4160441" y="1329684"/>
          <a:ext cx="1661132" cy="6644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 dirty="0"/>
            <a:t>Supervisor</a:t>
          </a:r>
        </a:p>
      </dsp:txBody>
      <dsp:txXfrm>
        <a:off x="4160441" y="1329684"/>
        <a:ext cx="1661132" cy="664453"/>
      </dsp:txXfrm>
    </dsp:sp>
    <dsp:sp modelId="{4D295AF2-1612-4825-B2EF-CC5F938C9FC7}">
      <dsp:nvSpPr>
        <dsp:cNvPr id="0" name=""/>
        <dsp:cNvSpPr/>
      </dsp:nvSpPr>
      <dsp:spPr>
        <a:xfrm>
          <a:off x="580700" y="2409420"/>
          <a:ext cx="1013291" cy="101329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390603-3684-43B5-9C6D-44A4799E42EB}">
      <dsp:nvSpPr>
        <dsp:cNvPr id="0" name=""/>
        <dsp:cNvSpPr/>
      </dsp:nvSpPr>
      <dsp:spPr>
        <a:xfrm>
          <a:off x="641185" y="2483626"/>
          <a:ext cx="892321" cy="86487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1F0949-72B6-4979-9128-1CB993396E7D}">
      <dsp:nvSpPr>
        <dsp:cNvPr id="0" name=""/>
        <dsp:cNvSpPr/>
      </dsp:nvSpPr>
      <dsp:spPr>
        <a:xfrm>
          <a:off x="256779" y="3738326"/>
          <a:ext cx="1661132" cy="6644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 dirty="0"/>
            <a:t>Allies</a:t>
          </a:r>
        </a:p>
      </dsp:txBody>
      <dsp:txXfrm>
        <a:off x="256779" y="3738326"/>
        <a:ext cx="1661132" cy="664453"/>
      </dsp:txXfrm>
    </dsp:sp>
    <dsp:sp modelId="{D8D4F090-3312-48F8-9BAA-B8617EE57A59}">
      <dsp:nvSpPr>
        <dsp:cNvPr id="0" name=""/>
        <dsp:cNvSpPr/>
      </dsp:nvSpPr>
      <dsp:spPr>
        <a:xfrm>
          <a:off x="2532531" y="2409420"/>
          <a:ext cx="1013291" cy="1013291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DBD22A-F0B1-44C0-A278-2FAFBA4C14C9}">
      <dsp:nvSpPr>
        <dsp:cNvPr id="0" name=""/>
        <dsp:cNvSpPr/>
      </dsp:nvSpPr>
      <dsp:spPr>
        <a:xfrm>
          <a:off x="2748478" y="2625367"/>
          <a:ext cx="581396" cy="58139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B67A99-04B6-4007-A2F4-2ABB6625C89A}">
      <dsp:nvSpPr>
        <dsp:cNvPr id="0" name=""/>
        <dsp:cNvSpPr/>
      </dsp:nvSpPr>
      <dsp:spPr>
        <a:xfrm>
          <a:off x="2208610" y="3738326"/>
          <a:ext cx="1661132" cy="6644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 dirty="0"/>
            <a:t>Reunion</a:t>
          </a:r>
        </a:p>
      </dsp:txBody>
      <dsp:txXfrm>
        <a:off x="2208610" y="3738326"/>
        <a:ext cx="1661132" cy="664453"/>
      </dsp:txXfrm>
    </dsp:sp>
    <dsp:sp modelId="{7020D322-C4F6-4D6F-ABA4-F92C2D27DBFE}">
      <dsp:nvSpPr>
        <dsp:cNvPr id="0" name=""/>
        <dsp:cNvSpPr/>
      </dsp:nvSpPr>
      <dsp:spPr>
        <a:xfrm>
          <a:off x="4484362" y="2409420"/>
          <a:ext cx="1013291" cy="1013291"/>
        </a:xfrm>
        <a:prstGeom prst="ellipse">
          <a:avLst/>
        </a:prstGeom>
        <a:solidFill>
          <a:srgbClr val="005A84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13A9AB-B907-46C6-BC4C-A10ECBC90E64}">
      <dsp:nvSpPr>
        <dsp:cNvPr id="0" name=""/>
        <dsp:cNvSpPr/>
      </dsp:nvSpPr>
      <dsp:spPr>
        <a:xfrm>
          <a:off x="4700309" y="2625367"/>
          <a:ext cx="581396" cy="581396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6FFA7E-2DE9-4A74-91D1-65B45A5EFF43}">
      <dsp:nvSpPr>
        <dsp:cNvPr id="0" name=""/>
        <dsp:cNvSpPr/>
      </dsp:nvSpPr>
      <dsp:spPr>
        <a:xfrm>
          <a:off x="4160441" y="3738326"/>
          <a:ext cx="1661132" cy="6644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 dirty="0"/>
            <a:t>Assessment</a:t>
          </a:r>
        </a:p>
      </dsp:txBody>
      <dsp:txXfrm>
        <a:off x="4160441" y="3738326"/>
        <a:ext cx="1661132" cy="66445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E005D6-D991-46FC-9070-09ECB9E62AF0}">
      <dsp:nvSpPr>
        <dsp:cNvPr id="0" name=""/>
        <dsp:cNvSpPr/>
      </dsp:nvSpPr>
      <dsp:spPr>
        <a:xfrm>
          <a:off x="0" y="4834"/>
          <a:ext cx="6992548" cy="4797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2000" kern="1200" dirty="0"/>
            <a:t>Session 1 (5/1/20) Amplifying Yourself and Others</a:t>
          </a:r>
        </a:p>
      </dsp:txBody>
      <dsp:txXfrm>
        <a:off x="23417" y="28251"/>
        <a:ext cx="6945714" cy="432866"/>
      </dsp:txXfrm>
    </dsp:sp>
    <dsp:sp modelId="{073068A7-C588-4267-8978-B3EB80858E19}">
      <dsp:nvSpPr>
        <dsp:cNvPr id="0" name=""/>
        <dsp:cNvSpPr/>
      </dsp:nvSpPr>
      <dsp:spPr>
        <a:xfrm>
          <a:off x="0" y="542134"/>
          <a:ext cx="6992548" cy="479700"/>
        </a:xfrm>
        <a:prstGeom prst="round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2000" kern="1200" dirty="0"/>
            <a:t>Session 2 (5/8/20) Deconstructing Gender and Leadership</a:t>
          </a:r>
        </a:p>
      </dsp:txBody>
      <dsp:txXfrm>
        <a:off x="23417" y="565551"/>
        <a:ext cx="6945714" cy="432866"/>
      </dsp:txXfrm>
    </dsp:sp>
    <dsp:sp modelId="{F0C0FBF9-7AB3-4129-A617-35BA99313D0E}">
      <dsp:nvSpPr>
        <dsp:cNvPr id="0" name=""/>
        <dsp:cNvSpPr/>
      </dsp:nvSpPr>
      <dsp:spPr>
        <a:xfrm>
          <a:off x="0" y="1079434"/>
          <a:ext cx="6992548" cy="479700"/>
        </a:xfrm>
        <a:prstGeom prst="round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2000" kern="1200" dirty="0"/>
            <a:t>Session 3 (5/15/20) Expanding Identity to Values and Strengths</a:t>
          </a:r>
        </a:p>
      </dsp:txBody>
      <dsp:txXfrm>
        <a:off x="23417" y="1102851"/>
        <a:ext cx="6945714" cy="432866"/>
      </dsp:txXfrm>
    </dsp:sp>
    <dsp:sp modelId="{D55709C1-C855-4448-892A-3AAE3BA81F97}">
      <dsp:nvSpPr>
        <dsp:cNvPr id="0" name=""/>
        <dsp:cNvSpPr/>
      </dsp:nvSpPr>
      <dsp:spPr>
        <a:xfrm>
          <a:off x="0" y="1616735"/>
          <a:ext cx="6992548" cy="4797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2000" kern="1200" dirty="0"/>
            <a:t>Session 4 (5/22/20) Cracking the Confidence Code</a:t>
          </a:r>
        </a:p>
      </dsp:txBody>
      <dsp:txXfrm>
        <a:off x="23417" y="1640152"/>
        <a:ext cx="6945714" cy="432866"/>
      </dsp:txXfrm>
    </dsp:sp>
    <dsp:sp modelId="{386189AB-0E02-4AB8-A288-14476A18730F}">
      <dsp:nvSpPr>
        <dsp:cNvPr id="0" name=""/>
        <dsp:cNvSpPr/>
      </dsp:nvSpPr>
      <dsp:spPr>
        <a:xfrm>
          <a:off x="0" y="2154035"/>
          <a:ext cx="6992548" cy="479700"/>
        </a:xfrm>
        <a:prstGeom prst="roundRect">
          <a:avLst/>
        </a:prstGeom>
        <a:solidFill>
          <a:srgbClr val="5B9BD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2000" kern="1200" dirty="0"/>
            <a:t>Session 5 (5/29/20) Cultivating Resilience </a:t>
          </a:r>
        </a:p>
      </dsp:txBody>
      <dsp:txXfrm>
        <a:off x="23417" y="2177452"/>
        <a:ext cx="6945714" cy="432866"/>
      </dsp:txXfrm>
    </dsp:sp>
    <dsp:sp modelId="{903EAA85-010B-4148-BD1A-9F12769ACA61}">
      <dsp:nvSpPr>
        <dsp:cNvPr id="0" name=""/>
        <dsp:cNvSpPr/>
      </dsp:nvSpPr>
      <dsp:spPr>
        <a:xfrm>
          <a:off x="0" y="2691335"/>
          <a:ext cx="6992548" cy="479700"/>
        </a:xfrm>
        <a:prstGeom prst="round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2000" kern="1200" dirty="0"/>
            <a:t>Session 6 (6/5/20) Building Inclusive Organizations</a:t>
          </a:r>
        </a:p>
      </dsp:txBody>
      <dsp:txXfrm>
        <a:off x="23417" y="2714752"/>
        <a:ext cx="6945714" cy="432866"/>
      </dsp:txXfrm>
    </dsp:sp>
    <dsp:sp modelId="{B1E93340-C86C-4387-8CFC-200C68DF99D9}">
      <dsp:nvSpPr>
        <dsp:cNvPr id="0" name=""/>
        <dsp:cNvSpPr/>
      </dsp:nvSpPr>
      <dsp:spPr>
        <a:xfrm>
          <a:off x="0" y="3228635"/>
          <a:ext cx="6992548" cy="479700"/>
        </a:xfrm>
        <a:prstGeom prst="round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2000" kern="1200" dirty="0"/>
            <a:t>Session 7 (6/12/20) Creating Change through Community</a:t>
          </a:r>
        </a:p>
      </dsp:txBody>
      <dsp:txXfrm>
        <a:off x="23417" y="3252052"/>
        <a:ext cx="6945714" cy="432866"/>
      </dsp:txXfrm>
    </dsp:sp>
    <dsp:sp modelId="{6021FA2A-435D-4096-AFA9-4A3D9D6EF7B7}">
      <dsp:nvSpPr>
        <dsp:cNvPr id="0" name=""/>
        <dsp:cNvSpPr/>
      </dsp:nvSpPr>
      <dsp:spPr>
        <a:xfrm>
          <a:off x="0" y="3765935"/>
          <a:ext cx="6992548" cy="479700"/>
        </a:xfrm>
        <a:prstGeom prst="round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2000" kern="1200" dirty="0"/>
            <a:t>Session 8 (6/19/20) Sustaining a Movement</a:t>
          </a:r>
        </a:p>
      </dsp:txBody>
      <dsp:txXfrm>
        <a:off x="23417" y="3789352"/>
        <a:ext cx="6945714" cy="432866"/>
      </dsp:txXfrm>
    </dsp:sp>
    <dsp:sp modelId="{3ABB8D66-AAB2-4CB3-9486-78E9FDC0E29E}">
      <dsp:nvSpPr>
        <dsp:cNvPr id="0" name=""/>
        <dsp:cNvSpPr/>
      </dsp:nvSpPr>
      <dsp:spPr>
        <a:xfrm>
          <a:off x="0" y="4303235"/>
          <a:ext cx="6992548" cy="479700"/>
        </a:xfrm>
        <a:prstGeom prst="roundRect">
          <a:avLst/>
        </a:prstGeom>
        <a:solidFill>
          <a:srgbClr val="005A8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Make-up sessions will take place Wednesdays at 4 p.m. Zoom info on the website.</a:t>
          </a:r>
        </a:p>
      </dsp:txBody>
      <dsp:txXfrm>
        <a:off x="23417" y="4326652"/>
        <a:ext cx="6945714" cy="4328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6704BE-617F-4C28-984F-0F3273681185}">
      <dsp:nvSpPr>
        <dsp:cNvPr id="0" name=""/>
        <dsp:cNvSpPr/>
      </dsp:nvSpPr>
      <dsp:spPr>
        <a:xfrm>
          <a:off x="1635" y="0"/>
          <a:ext cx="2544907" cy="356006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rgbClr val="005A84"/>
              </a:solidFill>
            </a:rPr>
            <a:t>Individual Development</a:t>
          </a:r>
        </a:p>
      </dsp:txBody>
      <dsp:txXfrm>
        <a:off x="1635" y="1424025"/>
        <a:ext cx="2544907" cy="1424025"/>
      </dsp:txXfrm>
    </dsp:sp>
    <dsp:sp modelId="{27678934-418B-48E1-AF3A-355CFF636B50}">
      <dsp:nvSpPr>
        <dsp:cNvPr id="0" name=""/>
        <dsp:cNvSpPr/>
      </dsp:nvSpPr>
      <dsp:spPr>
        <a:xfrm>
          <a:off x="681338" y="213603"/>
          <a:ext cx="1185501" cy="1185501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B0334B-2C03-4063-A872-1EE987097CB4}">
      <dsp:nvSpPr>
        <dsp:cNvPr id="0" name=""/>
        <dsp:cNvSpPr/>
      </dsp:nvSpPr>
      <dsp:spPr>
        <a:xfrm>
          <a:off x="2622890" y="0"/>
          <a:ext cx="2544907" cy="356006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rgbClr val="005A84"/>
              </a:solidFill>
            </a:rPr>
            <a:t>Leadership Development</a:t>
          </a:r>
        </a:p>
      </dsp:txBody>
      <dsp:txXfrm>
        <a:off x="2622890" y="1424025"/>
        <a:ext cx="2544907" cy="1424025"/>
      </dsp:txXfrm>
    </dsp:sp>
    <dsp:sp modelId="{4A24590D-37AF-4668-B8CE-4BD6C9377E76}">
      <dsp:nvSpPr>
        <dsp:cNvPr id="0" name=""/>
        <dsp:cNvSpPr/>
      </dsp:nvSpPr>
      <dsp:spPr>
        <a:xfrm>
          <a:off x="3302593" y="213603"/>
          <a:ext cx="1185501" cy="1185501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BBF8D9-1F78-4DBB-9C90-9F0B98C0CE3A}">
      <dsp:nvSpPr>
        <dsp:cNvPr id="0" name=""/>
        <dsp:cNvSpPr/>
      </dsp:nvSpPr>
      <dsp:spPr>
        <a:xfrm>
          <a:off x="5244144" y="0"/>
          <a:ext cx="2544907" cy="356006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rgbClr val="005A84"/>
              </a:solidFill>
            </a:rPr>
            <a:t>Organizational Development</a:t>
          </a:r>
        </a:p>
      </dsp:txBody>
      <dsp:txXfrm>
        <a:off x="5244144" y="1424025"/>
        <a:ext cx="2544907" cy="1424025"/>
      </dsp:txXfrm>
    </dsp:sp>
    <dsp:sp modelId="{A0D67D0D-D687-4B03-BEDE-77D097AB8EE3}">
      <dsp:nvSpPr>
        <dsp:cNvPr id="0" name=""/>
        <dsp:cNvSpPr/>
      </dsp:nvSpPr>
      <dsp:spPr>
        <a:xfrm>
          <a:off x="5923847" y="213603"/>
          <a:ext cx="1185501" cy="1185501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893C10-65BF-43E1-98F7-CB5D9E70764D}">
      <dsp:nvSpPr>
        <dsp:cNvPr id="0" name=""/>
        <dsp:cNvSpPr/>
      </dsp:nvSpPr>
      <dsp:spPr>
        <a:xfrm>
          <a:off x="311627" y="2848051"/>
          <a:ext cx="7167432" cy="534009"/>
        </a:xfrm>
        <a:prstGeom prst="leftRightArrow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4880AB-A363-4D84-9111-B377368E4F0D}">
      <dsp:nvSpPr>
        <dsp:cNvPr id="0" name=""/>
        <dsp:cNvSpPr/>
      </dsp:nvSpPr>
      <dsp:spPr>
        <a:xfrm rot="5400000">
          <a:off x="4454956" y="-2308130"/>
          <a:ext cx="1028104" cy="5905286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To look at something in a new way</a:t>
          </a:r>
        </a:p>
      </dsp:txBody>
      <dsp:txXfrm rot="-5400000">
        <a:off x="2016365" y="180649"/>
        <a:ext cx="5855098" cy="927728"/>
      </dsp:txXfrm>
    </dsp:sp>
    <dsp:sp modelId="{8E3E4734-42D6-46D6-A008-759F849159AB}">
      <dsp:nvSpPr>
        <dsp:cNvPr id="0" name=""/>
        <dsp:cNvSpPr/>
      </dsp:nvSpPr>
      <dsp:spPr>
        <a:xfrm>
          <a:off x="41247" y="1947"/>
          <a:ext cx="1975117" cy="128513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Reframing</a:t>
          </a:r>
        </a:p>
      </dsp:txBody>
      <dsp:txXfrm>
        <a:off x="103982" y="64682"/>
        <a:ext cx="1849647" cy="1159660"/>
      </dsp:txXfrm>
    </dsp:sp>
    <dsp:sp modelId="{3C0604B8-D71A-4430-B8B7-D1B87F652D00}">
      <dsp:nvSpPr>
        <dsp:cNvPr id="0" name=""/>
        <dsp:cNvSpPr/>
      </dsp:nvSpPr>
      <dsp:spPr>
        <a:xfrm rot="5400000">
          <a:off x="4454956" y="-958743"/>
          <a:ext cx="1028104" cy="5905286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To avoid or go around obstacles</a:t>
          </a:r>
        </a:p>
      </dsp:txBody>
      <dsp:txXfrm rot="-5400000">
        <a:off x="2016365" y="1530036"/>
        <a:ext cx="5855098" cy="927728"/>
      </dsp:txXfrm>
    </dsp:sp>
    <dsp:sp modelId="{D4E0F2E9-0DFB-4BAF-B8C0-AF711F006532}">
      <dsp:nvSpPr>
        <dsp:cNvPr id="0" name=""/>
        <dsp:cNvSpPr/>
      </dsp:nvSpPr>
      <dsp:spPr>
        <a:xfrm>
          <a:off x="41247" y="1351334"/>
          <a:ext cx="1975117" cy="128513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Navigating</a:t>
          </a:r>
        </a:p>
      </dsp:txBody>
      <dsp:txXfrm>
        <a:off x="103982" y="1414069"/>
        <a:ext cx="1849647" cy="1159660"/>
      </dsp:txXfrm>
    </dsp:sp>
    <dsp:sp modelId="{9AF7CD5D-90D6-48EE-9AF7-646AFD6459BB}">
      <dsp:nvSpPr>
        <dsp:cNvPr id="0" name=""/>
        <dsp:cNvSpPr/>
      </dsp:nvSpPr>
      <dsp:spPr>
        <a:xfrm rot="5400000">
          <a:off x="4454956" y="390644"/>
          <a:ext cx="1028104" cy="5905286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To create change for self and others</a:t>
          </a:r>
        </a:p>
      </dsp:txBody>
      <dsp:txXfrm rot="-5400000">
        <a:off x="2016365" y="2879423"/>
        <a:ext cx="5855098" cy="927728"/>
      </dsp:txXfrm>
    </dsp:sp>
    <dsp:sp modelId="{9FF26C22-8A3F-46B9-B283-C62F5041D36C}">
      <dsp:nvSpPr>
        <dsp:cNvPr id="0" name=""/>
        <dsp:cNvSpPr/>
      </dsp:nvSpPr>
      <dsp:spPr>
        <a:xfrm>
          <a:off x="41247" y="2700721"/>
          <a:ext cx="1975117" cy="128513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Advocating</a:t>
          </a:r>
        </a:p>
      </dsp:txBody>
      <dsp:txXfrm>
        <a:off x="103982" y="2763456"/>
        <a:ext cx="1849647" cy="115966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4880AB-A363-4D84-9111-B377368E4F0D}">
      <dsp:nvSpPr>
        <dsp:cNvPr id="0" name=""/>
        <dsp:cNvSpPr/>
      </dsp:nvSpPr>
      <dsp:spPr>
        <a:xfrm rot="5400000">
          <a:off x="4366701" y="-2370971"/>
          <a:ext cx="678538" cy="5592685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To look at something in a new way</a:t>
          </a:r>
        </a:p>
      </dsp:txBody>
      <dsp:txXfrm rot="-5400000">
        <a:off x="1909628" y="119225"/>
        <a:ext cx="5559562" cy="612292"/>
      </dsp:txXfrm>
    </dsp:sp>
    <dsp:sp modelId="{8E3E4734-42D6-46D6-A008-759F849159AB}">
      <dsp:nvSpPr>
        <dsp:cNvPr id="0" name=""/>
        <dsp:cNvSpPr/>
      </dsp:nvSpPr>
      <dsp:spPr>
        <a:xfrm>
          <a:off x="39064" y="1285"/>
          <a:ext cx="1870563" cy="84817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Reframing</a:t>
          </a:r>
        </a:p>
      </dsp:txBody>
      <dsp:txXfrm>
        <a:off x="80468" y="42689"/>
        <a:ext cx="1787755" cy="765365"/>
      </dsp:txXfrm>
    </dsp:sp>
    <dsp:sp modelId="{3C0604B8-D71A-4430-B8B7-D1B87F652D00}">
      <dsp:nvSpPr>
        <dsp:cNvPr id="0" name=""/>
        <dsp:cNvSpPr/>
      </dsp:nvSpPr>
      <dsp:spPr>
        <a:xfrm rot="5400000">
          <a:off x="4366701" y="-1480388"/>
          <a:ext cx="678538" cy="5592685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To avoid or go around obstacles</a:t>
          </a:r>
        </a:p>
      </dsp:txBody>
      <dsp:txXfrm rot="-5400000">
        <a:off x="1909628" y="1009808"/>
        <a:ext cx="5559562" cy="612292"/>
      </dsp:txXfrm>
    </dsp:sp>
    <dsp:sp modelId="{D4E0F2E9-0DFB-4BAF-B8C0-AF711F006532}">
      <dsp:nvSpPr>
        <dsp:cNvPr id="0" name=""/>
        <dsp:cNvSpPr/>
      </dsp:nvSpPr>
      <dsp:spPr>
        <a:xfrm>
          <a:off x="39064" y="891867"/>
          <a:ext cx="1870563" cy="84817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Navigating</a:t>
          </a:r>
        </a:p>
      </dsp:txBody>
      <dsp:txXfrm>
        <a:off x="80468" y="933271"/>
        <a:ext cx="1787755" cy="765365"/>
      </dsp:txXfrm>
    </dsp:sp>
    <dsp:sp modelId="{9AF7CD5D-90D6-48EE-9AF7-646AFD6459BB}">
      <dsp:nvSpPr>
        <dsp:cNvPr id="0" name=""/>
        <dsp:cNvSpPr/>
      </dsp:nvSpPr>
      <dsp:spPr>
        <a:xfrm rot="5400000">
          <a:off x="4366701" y="-589806"/>
          <a:ext cx="678538" cy="5592685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To create change for self and others</a:t>
          </a:r>
        </a:p>
      </dsp:txBody>
      <dsp:txXfrm rot="-5400000">
        <a:off x="1909628" y="1900390"/>
        <a:ext cx="5559562" cy="612292"/>
      </dsp:txXfrm>
    </dsp:sp>
    <dsp:sp modelId="{9FF26C22-8A3F-46B9-B283-C62F5041D36C}">
      <dsp:nvSpPr>
        <dsp:cNvPr id="0" name=""/>
        <dsp:cNvSpPr/>
      </dsp:nvSpPr>
      <dsp:spPr>
        <a:xfrm>
          <a:off x="39064" y="1782449"/>
          <a:ext cx="1870563" cy="848173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Advocating</a:t>
          </a:r>
        </a:p>
      </dsp:txBody>
      <dsp:txXfrm>
        <a:off x="80468" y="1823853"/>
        <a:ext cx="1787755" cy="7653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51AB9B1-9A2B-4519-9946-83B330980337}" type="datetimeFigureOut">
              <a:rPr lang="en-US" smtClean="0"/>
              <a:t>5/4/2020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D61E970-1572-4D99-9DDF-2049AD6D893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034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252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E970-1572-4D99-9DDF-2049AD6D893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7268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AKO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E970-1572-4D99-9DDF-2049AD6D893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1702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E970-1572-4D99-9DDF-2049AD6D893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0681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E970-1572-4D99-9DDF-2049AD6D893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5893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E970-1572-4D99-9DDF-2049AD6D893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0143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E970-1572-4D99-9DDF-2049AD6D8931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7413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E970-1572-4D99-9DDF-2049AD6D8931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44700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26289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E970-1572-4D99-9DDF-2049AD6D8931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0961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14502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61425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48649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46B2E-D510-4A36-BD1B-2D34B5185A8B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7144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31774">
              <a:defRPr/>
            </a:pPr>
            <a:fld id="{35946B2E-D510-4A36-BD1B-2D34B5185A8B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15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22164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9420">
              <a:defRPr/>
            </a:pPr>
            <a:fld id="{0EF05BAA-92F6-4DEA-A832-E4B15A2F525C}" type="slidenum">
              <a:rPr lang="en-AU" sz="1300">
                <a:solidFill>
                  <a:prstClr val="black"/>
                </a:solidFill>
                <a:latin typeface="Calibri"/>
              </a:rPr>
              <a:pPr defTabSz="949420">
                <a:defRPr/>
              </a:pPr>
              <a:t>16</a:t>
            </a:fld>
            <a:endParaRPr lang="en-AU" sz="13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974123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E970-1572-4D99-9DDF-2049AD6D8931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3898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68849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E970-1572-4D99-9DDF-2049AD6D8931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9086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F05BAA-92F6-4DEA-A832-E4B15A2F525C}" type="slidenum">
              <a:rPr kumimoji="0" lang="en-AU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AU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71858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E970-1572-4D99-9DDF-2049AD6D8931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6741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E970-1572-4D99-9DDF-2049AD6D8931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3960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80369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46B2E-D510-4A36-BD1B-2D34B5185A8B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683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C68BC-7423-431E-A120-500E874E54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B6B5DA-631D-4FA3-89F7-8D3735B4EA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AA4300-BB57-4F32-B1BA-1EEA646F9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C0817-A112-4847-8014-A94B7D2A4EA3}" type="datetime1">
              <a:rPr lang="en-US" smtClean="0"/>
              <a:t>5/4/2020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B2FF39-44A6-4E0A-B1CD-5631ED453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76F3EA-25B0-450F-BEC9-DE55EC037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457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49EB4-8234-44CC-8340-671239505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546646-9B13-43B8-91A2-806779037E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97F0D9-6DC7-453A-AD66-BE8753643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5/4/2020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3FABE-F7DF-46E5-B18D-6532EFC05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8D8FDD-A5B2-4F5D-A8E1-CF5CCEFEB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888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3A795-A488-40E8-BDE0-C00B0D447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C35020-CD07-4243-ACE7-8A11F9CDF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3CE87E-55BC-4FC9-BCC3-837BC65FC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646AA-F36E-4540-911D-FFFC0A0EF24A}" type="datetime1">
              <a:rPr lang="en-US" smtClean="0"/>
              <a:t>5/4/2020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A08D85-1884-4F96-9881-EF7A21362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C48C33-5C55-4729-8292-2E1E1E816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588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1EA1D-7E22-4028-B7AA-50CA122B5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12564-57B0-4B72-9853-4B0FE182F7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D04004-748F-45D5-9E6D-B1FD62A629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2D4BB7-5272-4C04-A294-2584FF2AF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5/4/2020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AF786B-D43B-4FB4-9473-8560A1374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20157A-2494-4D72-87FD-F683BBE3A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757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14E94-9472-420C-A494-9D7E32461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7DBFE9-8E9E-4F4D-A836-7F4D35358F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5A6DA3-FEFE-41FD-A8B5-75AFEB2D5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2EB821-7043-4E74-9680-35B7733EBC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EEF447-9C10-475F-BF4A-9F1340ED3F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75559A-6928-45F3-B712-030534DF4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5/4/2020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7991CA-4C95-4CFE-B626-48BF26C46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284CC8-507B-4A21-8F74-C23C3B404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7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6CF85-3BE9-4266-BBC9-D988C00AD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9BDC88-B248-47E8-AFA2-034C9A311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5/4/2020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FF8060-0D39-42E7-9B50-F0527E493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50B220-B909-4ACB-8E04-D5C748250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596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CD92AC-7C43-404B-8E32-E1C94A950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5/4/2020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E4AD4B-05F0-4238-B1A5-0ECEEE217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BD95F4-61FB-4E3D-8327-E8BCC6482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23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EF1FD-C16E-4888-8AAE-A9CC93FBA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E66F65-5E37-44F2-A4AA-4ECDE4E113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193DE6-A06E-4A22-9515-8FC60F7B61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BD15B4-AA5A-4981-B9E8-4F9E073B7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D12A6-918A-48BD-8CB9-CA713993B0EA}" type="datetime1">
              <a:rPr lang="en-US" smtClean="0"/>
              <a:t>5/4/2020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1E5364-7202-48EA-BC76-4DB8C2A08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B83A7A-80EF-4319-AF17-C459F0A10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305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14D9F-5822-45D5-BEA4-35DDDC6BA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E2BDE2-FC72-4195-B021-F6DE19DF9A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B55C32-C6B7-4DCC-88A6-82A4F2342C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3D7F5F-6CEC-4812-9DEA-5E985B150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CE86-875F-4587-BCF6-FA054AFC0D53}" type="datetime1">
              <a:rPr lang="en-US" smtClean="0"/>
              <a:pPr/>
              <a:t>5/4/2020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DA96D0-13B2-4D31-B26E-11C92EDF3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A722CF-0A18-49AA-B4D5-2275D7589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407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B80B8-19F3-4520-B855-365DF3E60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040A17-A6D9-4201-A5C7-216A287DE9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9CA9BE-05A3-4479-8EA3-41BD09A02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5/4/2020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6F8F30-4EC7-44FB-95A1-89514B0C5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49A59-BF9F-40B0-83DA-3BDD6119D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886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FC612B-CAAB-4052-B789-F82EC63B90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166A13-8A8D-4700-B471-58D8E75212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65DDDF-A08D-4BBA-B323-A44FFCC4F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5/4/2020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E1AAFC-4093-4651-BFF1-5031E374A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D7FD63-4F5E-4422-A90C-30E7018CB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8775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241133" y="2365639"/>
            <a:ext cx="8659505" cy="4127303"/>
          </a:xfrm>
        </p:spPr>
        <p:txBody>
          <a:bodyPr/>
          <a:lstStyle>
            <a:lvl1pPr indent="-160748">
              <a:lnSpc>
                <a:spcPts val="2532"/>
              </a:lnSpc>
              <a:defRPr/>
            </a:lvl1pPr>
            <a:lvl2pPr indent="-160748">
              <a:defRPr/>
            </a:lvl2pPr>
            <a:lvl3pPr indent="-160748">
              <a:defRPr/>
            </a:lvl3pPr>
            <a:lvl4pPr indent="-160748">
              <a:defRPr/>
            </a:lvl4pPr>
            <a:lvl5pPr indent="-160748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AF6CA74-EFFC-4784-A2B0-42206EF4D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88288C-36FD-45F0-A3A9-71488442593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787286" y="184263"/>
            <a:ext cx="5569430" cy="217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AU" dirty="0"/>
              <a:t>[Footer]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BB7F35-A287-4632-A2D6-444EC97FAC8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91526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F5CED1-8BDF-4E33-AFBF-72C0E18D61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714" y="2428243"/>
            <a:ext cx="7800572" cy="3586469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50C3B2C-3A09-434C-92E7-3C13724C2F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714" y="1103345"/>
            <a:ext cx="3466832" cy="1243616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Concept v2</a:t>
            </a:r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E8E1497A-A6D6-4121-828E-8600FDE48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356351"/>
            <a:ext cx="8845688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Citation</a:t>
            </a:r>
          </a:p>
        </p:txBody>
      </p:sp>
    </p:spTree>
    <p:extLst>
      <p:ext uri="{BB962C8B-B14F-4D97-AF65-F5344CB8AC3E}">
        <p14:creationId xmlns:p14="http://schemas.microsoft.com/office/powerpoint/2010/main" val="2583564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7E830-0B18-46A0-96D7-D96F1C986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04989F-0302-4BD0-9960-86394F3283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CB4141-9F16-4A6E-9A0C-CABCC314AF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5/4/2020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80B57B-9869-4B5F-A727-4BD1EEAF5F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FFA001-DF7E-4F34-8D72-034224B23D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356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  <p:sldLayoutId id="2147483866" r:id="rId12"/>
    <p:sldLayoutId id="2147483867" r:id="rId13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cid:D1D40FCC-70EB-4BC6-BA42-62F6E7803C0E" TargetMode="External"/><Relationship Id="rId11" Type="http://schemas.openxmlformats.org/officeDocument/2006/relationships/image" Target="../media/image7.jpeg"/><Relationship Id="rId5" Type="http://schemas.openxmlformats.org/officeDocument/2006/relationships/image" Target="../media/image4.jpeg"/><Relationship Id="rId10" Type="http://schemas.openxmlformats.org/officeDocument/2006/relationships/image" Target="../media/image6.jpg"/><Relationship Id="rId4" Type="http://schemas.openxmlformats.org/officeDocument/2006/relationships/image" Target="../media/image3.jpeg"/><Relationship Id="rId9" Type="http://schemas.openxmlformats.org/officeDocument/2006/relationships/image" Target="cid:88848021-6ED7-45FE-898A-0BD857088C90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13" Type="http://schemas.openxmlformats.org/officeDocument/2006/relationships/image" Target="../media/image19.jp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18.jpg"/><Relationship Id="rId1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5" Type="http://schemas.openxmlformats.org/officeDocument/2006/relationships/image" Target="../media/image21.pn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Relationship Id="rId1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laycore.com/inclusive-play-matters-1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culturalorganizing.org/the-problem-with-that-equity-vs-equality-graphic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ixabay.com/en/loud-sound-speaker-volume-icon-157172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9">
            <a:extLst>
              <a:ext uri="{FF2B5EF4-FFF2-40B4-BE49-F238E27FC236}">
                <a16:creationId xmlns:a16="http://schemas.microsoft.com/office/drawing/2014/main" id="{A1D7EC86-7CB9-431D-8AC3-8AAF0440B1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9" name="Rectangle 11">
            <a:extLst>
              <a:ext uri="{FF2B5EF4-FFF2-40B4-BE49-F238E27FC236}">
                <a16:creationId xmlns:a16="http://schemas.microsoft.com/office/drawing/2014/main" id="{D4B9777F-B610-419B-9193-80306388F3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Arc 13">
            <a:extLst>
              <a:ext uri="{FF2B5EF4-FFF2-40B4-BE49-F238E27FC236}">
                <a16:creationId xmlns:a16="http://schemas.microsoft.com/office/drawing/2014/main" id="{311F016A-A753-449B-9EA6-322199B71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7715">
            <a:off x="831390" y="775849"/>
            <a:ext cx="2240924" cy="2987899"/>
          </a:xfrm>
          <a:prstGeom prst="arc">
            <a:avLst>
              <a:gd name="adj1" fmla="val 16200000"/>
              <a:gd name="adj2" fmla="val 2287352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6EDF61-EDB7-4483-A922-0639E5ABA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822" y="721594"/>
            <a:ext cx="470662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sz="4000" b="1" dirty="0"/>
              <a:t>Amplifying </a:t>
            </a:r>
            <a:br>
              <a:rPr lang="en-US" sz="4000" b="1" dirty="0"/>
            </a:br>
            <a:r>
              <a:rPr lang="en-US" sz="4000" b="1" dirty="0"/>
              <a:t>Yourself </a:t>
            </a:r>
            <a:br>
              <a:rPr lang="en-US" sz="4000" b="1" dirty="0"/>
            </a:br>
            <a:r>
              <a:rPr lang="en-US" sz="4000" b="1" dirty="0"/>
              <a:t>&amp; Others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229D38-4B96-4866-8DF7-630D163DE4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14"/>
          <a:stretch/>
        </p:blipFill>
        <p:spPr>
          <a:xfrm>
            <a:off x="4300326" y="-1"/>
            <a:ext cx="4843674" cy="6858001"/>
          </a:xfrm>
          <a:custGeom>
            <a:avLst/>
            <a:gdLst/>
            <a:ahLst/>
            <a:cxnLst/>
            <a:rect l="l" t="t" r="r" b="b"/>
            <a:pathLst>
              <a:path w="6458232" h="6858001">
                <a:moveTo>
                  <a:pt x="2209000" y="0"/>
                </a:moveTo>
                <a:lnTo>
                  <a:pt x="6458232" y="0"/>
                </a:lnTo>
                <a:lnTo>
                  <a:pt x="6458232" y="6858001"/>
                </a:lnTo>
                <a:lnTo>
                  <a:pt x="651045" y="6858001"/>
                </a:lnTo>
                <a:lnTo>
                  <a:pt x="635146" y="6830200"/>
                </a:lnTo>
                <a:cubicBezTo>
                  <a:pt x="230085" y="6080469"/>
                  <a:pt x="0" y="5221296"/>
                  <a:pt x="0" y="4308089"/>
                </a:cubicBezTo>
                <a:cubicBezTo>
                  <a:pt x="0" y="2572997"/>
                  <a:pt x="830606" y="1032965"/>
                  <a:pt x="2113832" y="68046"/>
                </a:cubicBezTo>
                <a:close/>
              </a:path>
            </a:pathLst>
          </a:cu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5106A28-883A-4993-BF9E-C403B81A8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5701" y="4274457"/>
            <a:ext cx="618942" cy="825256"/>
          </a:xfrm>
          <a:prstGeom prst="rect">
            <a:avLst/>
          </a:prstGeom>
          <a:noFill/>
          <a:ln w="127000">
            <a:solidFill>
              <a:schemeClr val="accent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5AE4E4F-9F4C-43ED-8299-9BD63B74E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556" y="5649686"/>
            <a:ext cx="409575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98BD418-241C-4CCF-ACD6-91D17C4EF0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6976" y="3158955"/>
            <a:ext cx="7886700" cy="2763781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1"/>
                </a:solidFill>
              </a:rPr>
              <a:t>Session 1 </a:t>
            </a:r>
            <a:r>
              <a:rPr lang="en-US" sz="2000" b="1" dirty="0">
                <a:solidFill>
                  <a:schemeClr val="tx1"/>
                </a:solidFill>
                <a:sym typeface="Symbol" panose="05050102010706020507" pitchFamily="18" charset="2"/>
              </a:rPr>
              <a:t></a:t>
            </a:r>
            <a:r>
              <a:rPr lang="en-US" sz="2800" b="1" dirty="0">
                <a:solidFill>
                  <a:schemeClr val="tx1"/>
                </a:solidFill>
              </a:rPr>
              <a:t> May 1, 2020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</a:rPr>
              <a:t>Orient to Amplify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</a:rPr>
              <a:t>Engage with each other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</a:rPr>
              <a:t>Hear from Amplify Leads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</a:rPr>
              <a:t>Prep for discussion</a:t>
            </a:r>
          </a:p>
        </p:txBody>
      </p:sp>
    </p:spTree>
    <p:extLst>
      <p:ext uri="{BB962C8B-B14F-4D97-AF65-F5344CB8AC3E}">
        <p14:creationId xmlns:p14="http://schemas.microsoft.com/office/powerpoint/2010/main" val="1638601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DC4CBB-F39D-48E5-8D31-266D3F75F8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1" y="5236561"/>
            <a:ext cx="3886199" cy="110045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/>
              <a:t>Amy Bronson</a:t>
            </a:r>
          </a:p>
          <a:p>
            <a:pPr marL="0" indent="0" algn="ctr">
              <a:buNone/>
            </a:pPr>
            <a:r>
              <a:rPr lang="en-US" sz="2800" dirty="0"/>
              <a:t>Boston University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5CD5E6-791E-413F-B2ED-862DE58A2D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60861" y="5264084"/>
            <a:ext cx="3886200" cy="100420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/>
              <a:t>Alexis Kanda-Olmstead</a:t>
            </a:r>
          </a:p>
          <a:p>
            <a:pPr marL="0" indent="0" algn="ctr">
              <a:buNone/>
            </a:pPr>
            <a:r>
              <a:rPr lang="en-US" sz="2800" dirty="0"/>
              <a:t>Dartmouth College</a:t>
            </a:r>
          </a:p>
        </p:txBody>
      </p:sp>
      <p:pic>
        <p:nvPicPr>
          <p:cNvPr id="5" name="Picture 4" descr="A person standing in front of a book shelf&#10;&#10;Description automatically generated">
            <a:extLst>
              <a:ext uri="{FF2B5EF4-FFF2-40B4-BE49-F238E27FC236}">
                <a16:creationId xmlns:a16="http://schemas.microsoft.com/office/drawing/2014/main" id="{A8A3FC69-4E6D-48A1-825A-BE469B70CD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04"/>
          <a:stretch/>
        </p:blipFill>
        <p:spPr>
          <a:xfrm>
            <a:off x="2327280" y="2170065"/>
            <a:ext cx="2083777" cy="2944252"/>
          </a:xfrm>
          <a:prstGeom prst="rect">
            <a:avLst/>
          </a:prstGeom>
        </p:spPr>
      </p:pic>
      <p:pic>
        <p:nvPicPr>
          <p:cNvPr id="6" name="Picture 5" descr="A person wearing a purple shirt&#10;&#10;Description automatically generated">
            <a:extLst>
              <a:ext uri="{FF2B5EF4-FFF2-40B4-BE49-F238E27FC236}">
                <a16:creationId xmlns:a16="http://schemas.microsoft.com/office/drawing/2014/main" id="{46A6D8CC-587A-461C-A0E2-0324AC4D67B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98"/>
          <a:stretch/>
        </p:blipFill>
        <p:spPr>
          <a:xfrm>
            <a:off x="4728839" y="2170065"/>
            <a:ext cx="2083777" cy="2910051"/>
          </a:xfrm>
          <a:prstGeom prst="rect">
            <a:avLst/>
          </a:prstGeom>
        </p:spPr>
      </p:pic>
      <p:pic>
        <p:nvPicPr>
          <p:cNvPr id="7" name="D1D40FCC-70EB-4BC6-BA42-62F6E7803C0E">
            <a:extLst>
              <a:ext uri="{FF2B5EF4-FFF2-40B4-BE49-F238E27FC236}">
                <a16:creationId xmlns:a16="http://schemas.microsoft.com/office/drawing/2014/main" id="{9C82DFA6-05FC-4530-A837-3B28E1BD71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1"/>
          <a:stretch>
            <a:fillRect/>
          </a:stretch>
        </p:blipFill>
        <p:spPr bwMode="auto">
          <a:xfrm>
            <a:off x="6923115" y="2170066"/>
            <a:ext cx="1516716" cy="1602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88848021-6ED7-45FE-898A-0BD857088C90">
            <a:extLst>
              <a:ext uri="{FF2B5EF4-FFF2-40B4-BE49-F238E27FC236}">
                <a16:creationId xmlns:a16="http://schemas.microsoft.com/office/drawing/2014/main" id="{DDB19964-58CA-48B9-AD76-C03EA39F05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r:link="rId9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4000" contrast="-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96" b="33016"/>
          <a:stretch>
            <a:fillRect/>
          </a:stretch>
        </p:blipFill>
        <p:spPr bwMode="auto">
          <a:xfrm>
            <a:off x="6923115" y="3935471"/>
            <a:ext cx="1556723" cy="1164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 picture containing outdoor, water, large, bird&#10;&#10;Description automatically generated">
            <a:extLst>
              <a:ext uri="{FF2B5EF4-FFF2-40B4-BE49-F238E27FC236}">
                <a16:creationId xmlns:a16="http://schemas.microsoft.com/office/drawing/2014/main" id="{08F660F3-CBF2-4C00-9E29-783395576A0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371" y="2170065"/>
            <a:ext cx="1567048" cy="1175286"/>
          </a:xfrm>
          <a:prstGeom prst="rect">
            <a:avLst/>
          </a:prstGeom>
        </p:spPr>
      </p:pic>
      <p:pic>
        <p:nvPicPr>
          <p:cNvPr id="10" name="Picture 9" descr="A picture containing outdoor, grass, person, man&#10;&#10;Description automatically generated">
            <a:extLst>
              <a:ext uri="{FF2B5EF4-FFF2-40B4-BE49-F238E27FC236}">
                <a16:creationId xmlns:a16="http://schemas.microsoft.com/office/drawing/2014/main" id="{E8D02B65-4E98-42B1-9434-E22B5D336E50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34" t="21448" r="31787" b="15823"/>
          <a:stretch/>
        </p:blipFill>
        <p:spPr>
          <a:xfrm rot="5400000">
            <a:off x="670240" y="3542036"/>
            <a:ext cx="1548152" cy="1567048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C7F974E9-701B-4BC5-AB23-B63A505C792D}"/>
              </a:ext>
            </a:extLst>
          </p:cNvPr>
          <p:cNvGrpSpPr/>
          <p:nvPr/>
        </p:nvGrpSpPr>
        <p:grpSpPr>
          <a:xfrm>
            <a:off x="590550" y="456971"/>
            <a:ext cx="7962900" cy="1286713"/>
            <a:chOff x="384880" y="2139"/>
            <a:chExt cx="7273462" cy="1286713"/>
          </a:xfrm>
          <a:solidFill>
            <a:srgbClr val="005A84"/>
          </a:solidFill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2C4D50C2-2E56-49B1-A9C8-01EBA309A063}"/>
                </a:ext>
              </a:extLst>
            </p:cNvPr>
            <p:cNvSpPr/>
            <p:nvPr/>
          </p:nvSpPr>
          <p:spPr>
            <a:xfrm>
              <a:off x="384880" y="2139"/>
              <a:ext cx="7273462" cy="1286713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Rectangle: Rounded Corners 4">
              <a:extLst>
                <a:ext uri="{FF2B5EF4-FFF2-40B4-BE49-F238E27FC236}">
                  <a16:creationId xmlns:a16="http://schemas.microsoft.com/office/drawing/2014/main" id="{3282C715-1F2F-4220-BD60-0E449DA36ACC}"/>
                </a:ext>
              </a:extLst>
            </p:cNvPr>
            <p:cNvSpPr txBox="1"/>
            <p:nvPr/>
          </p:nvSpPr>
          <p:spPr>
            <a:xfrm>
              <a:off x="422567" y="39826"/>
              <a:ext cx="7198088" cy="1211339"/>
            </a:xfrm>
            <a:prstGeom prst="rect">
              <a:avLst/>
            </a:prstGeom>
            <a:solidFill>
              <a:srgbClr val="004D7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3825" tIns="82550" rIns="123825" bIns="82550" numCol="1" spcCol="1270" anchor="ctr" anchorCtr="0">
              <a:noAutofit/>
            </a:bodyPr>
            <a:lstStyle/>
            <a:p>
              <a:pPr marL="0" marR="0" lvl="0" indent="0" algn="ctr" defTabSz="28892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Program Managers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96493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B29726DF-239F-49F1-9737-F614753021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27" r="15858"/>
          <a:stretch/>
        </p:blipFill>
        <p:spPr>
          <a:xfrm>
            <a:off x="2259287" y="3021136"/>
            <a:ext cx="4573975" cy="1493505"/>
          </a:xfrm>
          <a:prstGeom prst="rect">
            <a:avLst/>
          </a:prstGeom>
        </p:spPr>
      </p:pic>
      <p:grpSp>
        <p:nvGrpSpPr>
          <p:cNvPr id="308" name="Group 307">
            <a:extLst>
              <a:ext uri="{FF2B5EF4-FFF2-40B4-BE49-F238E27FC236}">
                <a16:creationId xmlns:a16="http://schemas.microsoft.com/office/drawing/2014/main" id="{2F46429A-185E-4539-9B15-B3982941887F}"/>
              </a:ext>
            </a:extLst>
          </p:cNvPr>
          <p:cNvGrpSpPr/>
          <p:nvPr/>
        </p:nvGrpSpPr>
        <p:grpSpPr>
          <a:xfrm>
            <a:off x="2088211" y="730392"/>
            <a:ext cx="5022009" cy="1592199"/>
            <a:chOff x="2609240" y="878253"/>
            <a:chExt cx="3886935" cy="1232330"/>
          </a:xfrm>
        </p:grpSpPr>
        <p:sp>
          <p:nvSpPr>
            <p:cNvPr id="196" name="Oval 195">
              <a:extLst>
                <a:ext uri="{FF2B5EF4-FFF2-40B4-BE49-F238E27FC236}">
                  <a16:creationId xmlns:a16="http://schemas.microsoft.com/office/drawing/2014/main" id="{164DED29-CAE8-461C-A3C2-4B5F62A0827A}"/>
                </a:ext>
              </a:extLst>
            </p:cNvPr>
            <p:cNvSpPr/>
            <p:nvPr/>
          </p:nvSpPr>
          <p:spPr>
            <a:xfrm rot="21433706">
              <a:off x="2971103" y="1398654"/>
              <a:ext cx="361037" cy="368991"/>
            </a:xfrm>
            <a:prstGeom prst="ellipse">
              <a:avLst/>
            </a:prstGeom>
            <a:solidFill>
              <a:srgbClr val="6DD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7" name="Oval 226">
              <a:extLst>
                <a:ext uri="{FF2B5EF4-FFF2-40B4-BE49-F238E27FC236}">
                  <a16:creationId xmlns:a16="http://schemas.microsoft.com/office/drawing/2014/main" id="{827BC530-BAE7-4C35-8CA6-DB3070B5AE81}"/>
                </a:ext>
              </a:extLst>
            </p:cNvPr>
            <p:cNvSpPr/>
            <p:nvPr/>
          </p:nvSpPr>
          <p:spPr>
            <a:xfrm rot="21433706">
              <a:off x="2609240" y="1741592"/>
              <a:ext cx="361037" cy="368991"/>
            </a:xfrm>
            <a:prstGeom prst="ellipse">
              <a:avLst/>
            </a:prstGeom>
            <a:solidFill>
              <a:srgbClr val="6DD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1" name="Oval 230">
              <a:extLst>
                <a:ext uri="{FF2B5EF4-FFF2-40B4-BE49-F238E27FC236}">
                  <a16:creationId xmlns:a16="http://schemas.microsoft.com/office/drawing/2014/main" id="{08ADEE05-BECF-436E-B6C1-D79A2B33D74C}"/>
                </a:ext>
              </a:extLst>
            </p:cNvPr>
            <p:cNvSpPr/>
            <p:nvPr/>
          </p:nvSpPr>
          <p:spPr>
            <a:xfrm rot="21433706">
              <a:off x="3398681" y="1136619"/>
              <a:ext cx="361037" cy="368991"/>
            </a:xfrm>
            <a:prstGeom prst="ellipse">
              <a:avLst/>
            </a:prstGeom>
            <a:solidFill>
              <a:srgbClr val="6DD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2" name="Oval 231">
              <a:extLst>
                <a:ext uri="{FF2B5EF4-FFF2-40B4-BE49-F238E27FC236}">
                  <a16:creationId xmlns:a16="http://schemas.microsoft.com/office/drawing/2014/main" id="{9787C380-CD71-4C1B-BDA8-BCD2EF8C731E}"/>
                </a:ext>
              </a:extLst>
            </p:cNvPr>
            <p:cNvSpPr/>
            <p:nvPr/>
          </p:nvSpPr>
          <p:spPr>
            <a:xfrm rot="21433706">
              <a:off x="3864396" y="958374"/>
              <a:ext cx="361037" cy="368991"/>
            </a:xfrm>
            <a:prstGeom prst="ellipse">
              <a:avLst/>
            </a:prstGeom>
            <a:solidFill>
              <a:srgbClr val="6DD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6" name="Oval 235">
              <a:extLst>
                <a:ext uri="{FF2B5EF4-FFF2-40B4-BE49-F238E27FC236}">
                  <a16:creationId xmlns:a16="http://schemas.microsoft.com/office/drawing/2014/main" id="{E5B527E7-1A70-4978-BD8C-CECDCB6CB7D5}"/>
                </a:ext>
              </a:extLst>
            </p:cNvPr>
            <p:cNvSpPr/>
            <p:nvPr/>
          </p:nvSpPr>
          <p:spPr>
            <a:xfrm rot="5241879">
              <a:off x="6131161" y="1666734"/>
              <a:ext cx="361037" cy="368991"/>
            </a:xfrm>
            <a:prstGeom prst="ellipse">
              <a:avLst/>
            </a:prstGeom>
            <a:solidFill>
              <a:srgbClr val="6DD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7" name="Oval 236">
              <a:extLst>
                <a:ext uri="{FF2B5EF4-FFF2-40B4-BE49-F238E27FC236}">
                  <a16:creationId xmlns:a16="http://schemas.microsoft.com/office/drawing/2014/main" id="{CCF6204D-3AEC-4884-8A3F-11AEB64DD3E6}"/>
                </a:ext>
              </a:extLst>
            </p:cNvPr>
            <p:cNvSpPr/>
            <p:nvPr/>
          </p:nvSpPr>
          <p:spPr>
            <a:xfrm rot="5241879">
              <a:off x="5761020" y="1347681"/>
              <a:ext cx="361037" cy="368991"/>
            </a:xfrm>
            <a:prstGeom prst="ellipse">
              <a:avLst/>
            </a:prstGeom>
            <a:solidFill>
              <a:srgbClr val="6DD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8" name="Oval 237">
              <a:extLst>
                <a:ext uri="{FF2B5EF4-FFF2-40B4-BE49-F238E27FC236}">
                  <a16:creationId xmlns:a16="http://schemas.microsoft.com/office/drawing/2014/main" id="{829DA472-D66B-47BE-AFDD-7BA782F34F82}"/>
                </a:ext>
              </a:extLst>
            </p:cNvPr>
            <p:cNvSpPr/>
            <p:nvPr/>
          </p:nvSpPr>
          <p:spPr>
            <a:xfrm rot="5241879">
              <a:off x="5338343" y="1090257"/>
              <a:ext cx="361037" cy="368991"/>
            </a:xfrm>
            <a:prstGeom prst="ellipse">
              <a:avLst/>
            </a:prstGeom>
            <a:solidFill>
              <a:srgbClr val="6DD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0" name="Oval 239">
              <a:extLst>
                <a:ext uri="{FF2B5EF4-FFF2-40B4-BE49-F238E27FC236}">
                  <a16:creationId xmlns:a16="http://schemas.microsoft.com/office/drawing/2014/main" id="{B4CA23C2-EF32-49D3-8893-C7C5D8CC561F}"/>
                </a:ext>
              </a:extLst>
            </p:cNvPr>
            <p:cNvSpPr/>
            <p:nvPr/>
          </p:nvSpPr>
          <p:spPr>
            <a:xfrm rot="5241879">
              <a:off x="4838157" y="956627"/>
              <a:ext cx="361037" cy="368991"/>
            </a:xfrm>
            <a:prstGeom prst="ellipse">
              <a:avLst/>
            </a:prstGeom>
            <a:solidFill>
              <a:srgbClr val="6DD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9" name="Oval 298">
              <a:extLst>
                <a:ext uri="{FF2B5EF4-FFF2-40B4-BE49-F238E27FC236}">
                  <a16:creationId xmlns:a16="http://schemas.microsoft.com/office/drawing/2014/main" id="{58A0C7EC-29DF-4A71-B49A-4040252A7200}"/>
                </a:ext>
              </a:extLst>
            </p:cNvPr>
            <p:cNvSpPr/>
            <p:nvPr/>
          </p:nvSpPr>
          <p:spPr>
            <a:xfrm rot="21433706">
              <a:off x="4324222" y="878253"/>
              <a:ext cx="361037" cy="368991"/>
            </a:xfrm>
            <a:prstGeom prst="ellipse">
              <a:avLst/>
            </a:prstGeom>
            <a:solidFill>
              <a:srgbClr val="6DD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10" name="Group 309">
            <a:extLst>
              <a:ext uri="{FF2B5EF4-FFF2-40B4-BE49-F238E27FC236}">
                <a16:creationId xmlns:a16="http://schemas.microsoft.com/office/drawing/2014/main" id="{6D78FC02-0122-4C89-9BA2-48FE4BAE3E42}"/>
              </a:ext>
            </a:extLst>
          </p:cNvPr>
          <p:cNvGrpSpPr/>
          <p:nvPr/>
        </p:nvGrpSpPr>
        <p:grpSpPr>
          <a:xfrm>
            <a:off x="2635468" y="1350978"/>
            <a:ext cx="3853054" cy="1153452"/>
            <a:chOff x="3075269" y="1351289"/>
            <a:chExt cx="2982187" cy="892749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06AB7F62-3C65-47D6-9261-8723E77B6B01}"/>
                </a:ext>
              </a:extLst>
            </p:cNvPr>
            <p:cNvSpPr/>
            <p:nvPr/>
          </p:nvSpPr>
          <p:spPr>
            <a:xfrm>
              <a:off x="4440532" y="1351289"/>
              <a:ext cx="255371" cy="260997"/>
            </a:xfrm>
            <a:prstGeom prst="ellipse">
              <a:avLst/>
            </a:prstGeom>
            <a:solidFill>
              <a:srgbClr val="05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39558399-7FD9-4149-86D0-B01C5D47FE26}"/>
                </a:ext>
              </a:extLst>
            </p:cNvPr>
            <p:cNvSpPr/>
            <p:nvPr/>
          </p:nvSpPr>
          <p:spPr>
            <a:xfrm>
              <a:off x="3075269" y="1911818"/>
              <a:ext cx="255371" cy="260997"/>
            </a:xfrm>
            <a:prstGeom prst="ellipse">
              <a:avLst/>
            </a:prstGeom>
            <a:solidFill>
              <a:srgbClr val="05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0D8B6C42-46D2-4CC4-85A7-3E6D23410FD0}"/>
                </a:ext>
              </a:extLst>
            </p:cNvPr>
            <p:cNvSpPr/>
            <p:nvPr/>
          </p:nvSpPr>
          <p:spPr>
            <a:xfrm>
              <a:off x="3713794" y="1495587"/>
              <a:ext cx="255371" cy="260997"/>
            </a:xfrm>
            <a:prstGeom prst="ellipse">
              <a:avLst/>
            </a:prstGeom>
            <a:solidFill>
              <a:srgbClr val="05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685F45BD-B001-419C-A4FF-F7D8E09E015E}"/>
                </a:ext>
              </a:extLst>
            </p:cNvPr>
            <p:cNvSpPr/>
            <p:nvPr/>
          </p:nvSpPr>
          <p:spPr>
            <a:xfrm>
              <a:off x="4096853" y="1397198"/>
              <a:ext cx="255371" cy="260997"/>
            </a:xfrm>
            <a:prstGeom prst="ellipse">
              <a:avLst/>
            </a:prstGeom>
            <a:solidFill>
              <a:srgbClr val="05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AFA48760-76B0-4CE5-A3A5-6CEFE53F3F4E}"/>
                </a:ext>
              </a:extLst>
            </p:cNvPr>
            <p:cNvSpPr/>
            <p:nvPr/>
          </p:nvSpPr>
          <p:spPr>
            <a:xfrm>
              <a:off x="3365664" y="1675926"/>
              <a:ext cx="255371" cy="260997"/>
            </a:xfrm>
            <a:prstGeom prst="ellipse">
              <a:avLst/>
            </a:prstGeom>
            <a:solidFill>
              <a:srgbClr val="05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1" name="Oval 200">
              <a:extLst>
                <a:ext uri="{FF2B5EF4-FFF2-40B4-BE49-F238E27FC236}">
                  <a16:creationId xmlns:a16="http://schemas.microsoft.com/office/drawing/2014/main" id="{3FDA1F8D-21FD-46E8-A2B5-00C36793D6A4}"/>
                </a:ext>
              </a:extLst>
            </p:cNvPr>
            <p:cNvSpPr/>
            <p:nvPr/>
          </p:nvSpPr>
          <p:spPr>
            <a:xfrm rot="5564983">
              <a:off x="5799272" y="1985854"/>
              <a:ext cx="255371" cy="260997"/>
            </a:xfrm>
            <a:prstGeom prst="ellipse">
              <a:avLst/>
            </a:prstGeom>
            <a:solidFill>
              <a:srgbClr val="05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5" name="Oval 204">
              <a:extLst>
                <a:ext uri="{FF2B5EF4-FFF2-40B4-BE49-F238E27FC236}">
                  <a16:creationId xmlns:a16="http://schemas.microsoft.com/office/drawing/2014/main" id="{23AE6A12-BF18-45D5-BADA-E9BFCD6C2450}"/>
                </a:ext>
              </a:extLst>
            </p:cNvPr>
            <p:cNvSpPr/>
            <p:nvPr/>
          </p:nvSpPr>
          <p:spPr>
            <a:xfrm rot="5564983">
              <a:off x="5530202" y="1718217"/>
              <a:ext cx="255371" cy="260997"/>
            </a:xfrm>
            <a:prstGeom prst="ellipse">
              <a:avLst/>
            </a:prstGeom>
            <a:solidFill>
              <a:srgbClr val="05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7" name="Oval 206">
              <a:extLst>
                <a:ext uri="{FF2B5EF4-FFF2-40B4-BE49-F238E27FC236}">
                  <a16:creationId xmlns:a16="http://schemas.microsoft.com/office/drawing/2014/main" id="{807764A3-BEF4-41C7-B970-505EF00275C1}"/>
                </a:ext>
              </a:extLst>
            </p:cNvPr>
            <p:cNvSpPr/>
            <p:nvPr/>
          </p:nvSpPr>
          <p:spPr>
            <a:xfrm rot="5564983">
              <a:off x="4833087" y="1393636"/>
              <a:ext cx="255371" cy="260997"/>
            </a:xfrm>
            <a:prstGeom prst="ellipse">
              <a:avLst/>
            </a:prstGeom>
            <a:solidFill>
              <a:srgbClr val="05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0" name="Oval 299">
              <a:extLst>
                <a:ext uri="{FF2B5EF4-FFF2-40B4-BE49-F238E27FC236}">
                  <a16:creationId xmlns:a16="http://schemas.microsoft.com/office/drawing/2014/main" id="{D103BD85-677E-4A7C-B629-5F4FE854BA28}"/>
                </a:ext>
              </a:extLst>
            </p:cNvPr>
            <p:cNvSpPr/>
            <p:nvPr/>
          </p:nvSpPr>
          <p:spPr>
            <a:xfrm rot="5564983">
              <a:off x="5178542" y="1541544"/>
              <a:ext cx="255371" cy="260997"/>
            </a:xfrm>
            <a:prstGeom prst="ellipse">
              <a:avLst/>
            </a:prstGeom>
            <a:solidFill>
              <a:srgbClr val="05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07" name="Group 306">
            <a:extLst>
              <a:ext uri="{FF2B5EF4-FFF2-40B4-BE49-F238E27FC236}">
                <a16:creationId xmlns:a16="http://schemas.microsoft.com/office/drawing/2014/main" id="{74F91D7B-DF5C-4CB3-A489-22DC98E384FC}"/>
              </a:ext>
            </a:extLst>
          </p:cNvPr>
          <p:cNvGrpSpPr/>
          <p:nvPr/>
        </p:nvGrpSpPr>
        <p:grpSpPr>
          <a:xfrm>
            <a:off x="3232531" y="1916204"/>
            <a:ext cx="2605481" cy="648709"/>
            <a:chOff x="3537384" y="1788763"/>
            <a:chExt cx="2016590" cy="502088"/>
          </a:xfrm>
        </p:grpSpPr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B6C5E558-36DC-40B7-8D2A-C21C973AFE30}"/>
                </a:ext>
              </a:extLst>
            </p:cNvPr>
            <p:cNvSpPr/>
            <p:nvPr/>
          </p:nvSpPr>
          <p:spPr>
            <a:xfrm rot="11311097">
              <a:off x="5380718" y="2075149"/>
              <a:ext cx="173256" cy="173256"/>
            </a:xfrm>
            <a:prstGeom prst="ellipse">
              <a:avLst/>
            </a:prstGeom>
            <a:solidFill>
              <a:srgbClr val="0094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6ACDDEE9-E4B4-40E5-A0F0-DC300D264B61}"/>
                </a:ext>
              </a:extLst>
            </p:cNvPr>
            <p:cNvSpPr/>
            <p:nvPr/>
          </p:nvSpPr>
          <p:spPr>
            <a:xfrm rot="11311097">
              <a:off x="5159391" y="1939007"/>
              <a:ext cx="173256" cy="173256"/>
            </a:xfrm>
            <a:prstGeom prst="ellipse">
              <a:avLst/>
            </a:prstGeom>
            <a:solidFill>
              <a:srgbClr val="0094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51899230-32A5-41F1-A3AA-B9F3481A1102}"/>
                </a:ext>
              </a:extLst>
            </p:cNvPr>
            <p:cNvSpPr/>
            <p:nvPr/>
          </p:nvSpPr>
          <p:spPr>
            <a:xfrm rot="11311097">
              <a:off x="4708370" y="1793675"/>
              <a:ext cx="173256" cy="173256"/>
            </a:xfrm>
            <a:prstGeom prst="ellipse">
              <a:avLst/>
            </a:prstGeom>
            <a:solidFill>
              <a:srgbClr val="0094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75C33474-6F82-45A4-90CF-C73890FE6E25}"/>
                </a:ext>
              </a:extLst>
            </p:cNvPr>
            <p:cNvSpPr/>
            <p:nvPr/>
          </p:nvSpPr>
          <p:spPr>
            <a:xfrm rot="5474747">
              <a:off x="3537384" y="2117595"/>
              <a:ext cx="173256" cy="173256"/>
            </a:xfrm>
            <a:prstGeom prst="ellipse">
              <a:avLst/>
            </a:prstGeom>
            <a:solidFill>
              <a:srgbClr val="0094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10B0EC91-FB36-4B19-B9DF-784E092E1CFE}"/>
                </a:ext>
              </a:extLst>
            </p:cNvPr>
            <p:cNvSpPr/>
            <p:nvPr/>
          </p:nvSpPr>
          <p:spPr>
            <a:xfrm rot="5474747">
              <a:off x="4213302" y="1821842"/>
              <a:ext cx="173256" cy="173256"/>
            </a:xfrm>
            <a:prstGeom prst="ellipse">
              <a:avLst/>
            </a:prstGeom>
            <a:solidFill>
              <a:srgbClr val="0094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997975D0-7FF9-4118-A385-438E5EB9888B}"/>
                </a:ext>
              </a:extLst>
            </p:cNvPr>
            <p:cNvSpPr/>
            <p:nvPr/>
          </p:nvSpPr>
          <p:spPr>
            <a:xfrm rot="5474747">
              <a:off x="3738946" y="1988275"/>
              <a:ext cx="173256" cy="173256"/>
            </a:xfrm>
            <a:prstGeom prst="ellipse">
              <a:avLst/>
            </a:prstGeom>
            <a:solidFill>
              <a:srgbClr val="0094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7EA121C8-5F6B-493B-A85D-64F6729949E2}"/>
                </a:ext>
              </a:extLst>
            </p:cNvPr>
            <p:cNvSpPr/>
            <p:nvPr/>
          </p:nvSpPr>
          <p:spPr>
            <a:xfrm rot="5474747">
              <a:off x="4468017" y="1788763"/>
              <a:ext cx="173256" cy="173256"/>
            </a:xfrm>
            <a:prstGeom prst="ellipse">
              <a:avLst/>
            </a:prstGeom>
            <a:solidFill>
              <a:srgbClr val="0094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EFF1D09F-E311-4A33-A291-28D67CAC0C3B}"/>
                </a:ext>
              </a:extLst>
            </p:cNvPr>
            <p:cNvSpPr/>
            <p:nvPr/>
          </p:nvSpPr>
          <p:spPr>
            <a:xfrm rot="5474747">
              <a:off x="3967084" y="1894408"/>
              <a:ext cx="173256" cy="173256"/>
            </a:xfrm>
            <a:prstGeom prst="ellipse">
              <a:avLst/>
            </a:prstGeom>
            <a:solidFill>
              <a:srgbClr val="0094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1" name="Oval 300">
              <a:extLst>
                <a:ext uri="{FF2B5EF4-FFF2-40B4-BE49-F238E27FC236}">
                  <a16:creationId xmlns:a16="http://schemas.microsoft.com/office/drawing/2014/main" id="{97000A14-DE7A-4065-A260-DC2C9C6FD173}"/>
                </a:ext>
              </a:extLst>
            </p:cNvPr>
            <p:cNvSpPr/>
            <p:nvPr/>
          </p:nvSpPr>
          <p:spPr>
            <a:xfrm rot="11311097">
              <a:off x="4930444" y="1851831"/>
              <a:ext cx="173256" cy="173256"/>
            </a:xfrm>
            <a:prstGeom prst="ellipse">
              <a:avLst/>
            </a:prstGeom>
            <a:solidFill>
              <a:srgbClr val="0094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06" name="Group 305">
            <a:extLst>
              <a:ext uri="{FF2B5EF4-FFF2-40B4-BE49-F238E27FC236}">
                <a16:creationId xmlns:a16="http://schemas.microsoft.com/office/drawing/2014/main" id="{6E3336CF-DBC9-4846-A71E-E6B2C1EE8A1E}"/>
              </a:ext>
            </a:extLst>
          </p:cNvPr>
          <p:cNvGrpSpPr/>
          <p:nvPr/>
        </p:nvGrpSpPr>
        <p:grpSpPr>
          <a:xfrm>
            <a:off x="3729630" y="2301763"/>
            <a:ext cx="1586913" cy="350323"/>
            <a:chOff x="3929578" y="2087178"/>
            <a:chExt cx="1228239" cy="271143"/>
          </a:xfrm>
        </p:grpSpPr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1FEC701D-430E-4BE1-9296-73C83E1D200E}"/>
                </a:ext>
              </a:extLst>
            </p:cNvPr>
            <p:cNvSpPr/>
            <p:nvPr/>
          </p:nvSpPr>
          <p:spPr>
            <a:xfrm rot="11292598">
              <a:off x="4520171" y="2087178"/>
              <a:ext cx="116245" cy="116245"/>
            </a:xfrm>
            <a:prstGeom prst="ellipse">
              <a:avLst/>
            </a:prstGeom>
            <a:solidFill>
              <a:srgbClr val="007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594CEF56-A0B8-46DB-82BA-1275CFBEFD5C}"/>
                </a:ext>
              </a:extLst>
            </p:cNvPr>
            <p:cNvSpPr/>
            <p:nvPr/>
          </p:nvSpPr>
          <p:spPr>
            <a:xfrm rot="11292598">
              <a:off x="3929578" y="2242076"/>
              <a:ext cx="116245" cy="116245"/>
            </a:xfrm>
            <a:prstGeom prst="ellipse">
              <a:avLst/>
            </a:prstGeom>
            <a:solidFill>
              <a:srgbClr val="007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1A1CAF2D-338C-4C88-B35F-20F0483614A2}"/>
                </a:ext>
              </a:extLst>
            </p:cNvPr>
            <p:cNvSpPr/>
            <p:nvPr/>
          </p:nvSpPr>
          <p:spPr>
            <a:xfrm rot="6246948">
              <a:off x="4118406" y="2159193"/>
              <a:ext cx="117672" cy="120945"/>
            </a:xfrm>
            <a:prstGeom prst="ellipse">
              <a:avLst/>
            </a:prstGeom>
            <a:solidFill>
              <a:srgbClr val="007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BBF60C54-54FF-4AD9-BD75-FD0DBDA82ACB}"/>
                </a:ext>
              </a:extLst>
            </p:cNvPr>
            <p:cNvSpPr/>
            <p:nvPr/>
          </p:nvSpPr>
          <p:spPr>
            <a:xfrm rot="6246948">
              <a:off x="4319960" y="2110313"/>
              <a:ext cx="117672" cy="120945"/>
            </a:xfrm>
            <a:prstGeom prst="ellipse">
              <a:avLst/>
            </a:prstGeom>
            <a:solidFill>
              <a:srgbClr val="007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D63482CA-186F-4A41-8420-90CE83BBDA3A}"/>
                </a:ext>
              </a:extLst>
            </p:cNvPr>
            <p:cNvSpPr/>
            <p:nvPr/>
          </p:nvSpPr>
          <p:spPr>
            <a:xfrm rot="9838200">
              <a:off x="5040145" y="2213765"/>
              <a:ext cx="117672" cy="120945"/>
            </a:xfrm>
            <a:prstGeom prst="ellipse">
              <a:avLst/>
            </a:prstGeom>
            <a:solidFill>
              <a:srgbClr val="007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67519677-42F1-418E-BBFF-6454CD0C4AB0}"/>
                </a:ext>
              </a:extLst>
            </p:cNvPr>
            <p:cNvSpPr/>
            <p:nvPr/>
          </p:nvSpPr>
          <p:spPr>
            <a:xfrm rot="9838200">
              <a:off x="4866278" y="2149881"/>
              <a:ext cx="117672" cy="120945"/>
            </a:xfrm>
            <a:prstGeom prst="ellipse">
              <a:avLst/>
            </a:prstGeom>
            <a:solidFill>
              <a:srgbClr val="007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2" name="Oval 301">
              <a:extLst>
                <a:ext uri="{FF2B5EF4-FFF2-40B4-BE49-F238E27FC236}">
                  <a16:creationId xmlns:a16="http://schemas.microsoft.com/office/drawing/2014/main" id="{8C7F6B23-13ED-4D1D-B1CC-D67300ED74FF}"/>
                </a:ext>
              </a:extLst>
            </p:cNvPr>
            <p:cNvSpPr/>
            <p:nvPr/>
          </p:nvSpPr>
          <p:spPr>
            <a:xfrm rot="9838200">
              <a:off x="4695060" y="2105729"/>
              <a:ext cx="117672" cy="120945"/>
            </a:xfrm>
            <a:prstGeom prst="ellipse">
              <a:avLst/>
            </a:prstGeom>
            <a:solidFill>
              <a:srgbClr val="007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05" name="Group 304">
            <a:extLst>
              <a:ext uri="{FF2B5EF4-FFF2-40B4-BE49-F238E27FC236}">
                <a16:creationId xmlns:a16="http://schemas.microsoft.com/office/drawing/2014/main" id="{C009862B-AD79-45C4-808D-5C26071CEDA3}"/>
              </a:ext>
            </a:extLst>
          </p:cNvPr>
          <p:cNvGrpSpPr/>
          <p:nvPr/>
        </p:nvGrpSpPr>
        <p:grpSpPr>
          <a:xfrm>
            <a:off x="4151161" y="2700294"/>
            <a:ext cx="825997" cy="163703"/>
            <a:chOff x="4263284" y="2395633"/>
            <a:chExt cx="639305" cy="126703"/>
          </a:xfrm>
        </p:grpSpPr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8B6580F5-917A-4576-B704-1C45697A2645}"/>
                </a:ext>
              </a:extLst>
            </p:cNvPr>
            <p:cNvSpPr/>
            <p:nvPr/>
          </p:nvSpPr>
          <p:spPr>
            <a:xfrm rot="11292598">
              <a:off x="4524555" y="2395633"/>
              <a:ext cx="89079" cy="89079"/>
            </a:xfrm>
            <a:prstGeom prst="ellipse">
              <a:avLst/>
            </a:prstGeom>
            <a:solidFill>
              <a:srgbClr val="005A8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FA603542-589E-4C98-A1DB-0288B8E3F1EF}"/>
                </a:ext>
              </a:extLst>
            </p:cNvPr>
            <p:cNvSpPr/>
            <p:nvPr/>
          </p:nvSpPr>
          <p:spPr>
            <a:xfrm rot="11292598">
              <a:off x="4668888" y="2400776"/>
              <a:ext cx="89079" cy="89079"/>
            </a:xfrm>
            <a:prstGeom prst="ellipse">
              <a:avLst/>
            </a:prstGeom>
            <a:solidFill>
              <a:srgbClr val="005A8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7830412F-0A7A-49B4-BE15-74EE83F9DAA7}"/>
                </a:ext>
              </a:extLst>
            </p:cNvPr>
            <p:cNvSpPr/>
            <p:nvPr/>
          </p:nvSpPr>
          <p:spPr>
            <a:xfrm rot="11292598">
              <a:off x="4813510" y="2433257"/>
              <a:ext cx="89079" cy="89079"/>
            </a:xfrm>
            <a:prstGeom prst="ellipse">
              <a:avLst/>
            </a:prstGeom>
            <a:solidFill>
              <a:srgbClr val="005A8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9B756881-7413-4970-B73F-501F86D1DA12}"/>
                </a:ext>
              </a:extLst>
            </p:cNvPr>
            <p:cNvSpPr/>
            <p:nvPr/>
          </p:nvSpPr>
          <p:spPr>
            <a:xfrm rot="6246948">
              <a:off x="4395502" y="2404122"/>
              <a:ext cx="90173" cy="92681"/>
            </a:xfrm>
            <a:prstGeom prst="ellipse">
              <a:avLst/>
            </a:prstGeom>
            <a:solidFill>
              <a:srgbClr val="005A8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3" name="Oval 302">
              <a:extLst>
                <a:ext uri="{FF2B5EF4-FFF2-40B4-BE49-F238E27FC236}">
                  <a16:creationId xmlns:a16="http://schemas.microsoft.com/office/drawing/2014/main" id="{CFC8ADF7-540E-4C93-BBDF-C5CAAD994314}"/>
                </a:ext>
              </a:extLst>
            </p:cNvPr>
            <p:cNvSpPr/>
            <p:nvPr/>
          </p:nvSpPr>
          <p:spPr>
            <a:xfrm rot="6246948">
              <a:off x="4264538" y="2430216"/>
              <a:ext cx="90173" cy="92681"/>
            </a:xfrm>
            <a:prstGeom prst="ellipse">
              <a:avLst/>
            </a:prstGeom>
            <a:solidFill>
              <a:srgbClr val="005A8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04" name="Oval 303">
            <a:extLst>
              <a:ext uri="{FF2B5EF4-FFF2-40B4-BE49-F238E27FC236}">
                <a16:creationId xmlns:a16="http://schemas.microsoft.com/office/drawing/2014/main" id="{569B65A9-86F4-4645-A71A-8B0EDFF984B1}"/>
              </a:ext>
            </a:extLst>
          </p:cNvPr>
          <p:cNvSpPr/>
          <p:nvPr/>
        </p:nvSpPr>
        <p:spPr>
          <a:xfrm rot="11292598">
            <a:off x="4517902" y="3039591"/>
            <a:ext cx="76259" cy="76259"/>
          </a:xfrm>
          <a:prstGeom prst="ellipse">
            <a:avLst/>
          </a:prstGeom>
          <a:solidFill>
            <a:srgbClr val="0042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13" name="Group 312">
            <a:extLst>
              <a:ext uri="{FF2B5EF4-FFF2-40B4-BE49-F238E27FC236}">
                <a16:creationId xmlns:a16="http://schemas.microsoft.com/office/drawing/2014/main" id="{6EBAE462-B2ED-4CB2-B22D-506BE33F69BE}"/>
              </a:ext>
            </a:extLst>
          </p:cNvPr>
          <p:cNvGrpSpPr/>
          <p:nvPr/>
        </p:nvGrpSpPr>
        <p:grpSpPr>
          <a:xfrm>
            <a:off x="1067327" y="-197228"/>
            <a:ext cx="7018868" cy="2669193"/>
            <a:chOff x="1067327" y="115922"/>
            <a:chExt cx="7018868" cy="2669193"/>
          </a:xfrm>
        </p:grpSpPr>
        <p:sp>
          <p:nvSpPr>
            <p:cNvPr id="284" name="Oval 283">
              <a:extLst>
                <a:ext uri="{FF2B5EF4-FFF2-40B4-BE49-F238E27FC236}">
                  <a16:creationId xmlns:a16="http://schemas.microsoft.com/office/drawing/2014/main" id="{793B1500-D791-4746-ABFD-63418E5BB408}"/>
                </a:ext>
              </a:extLst>
            </p:cNvPr>
            <p:cNvSpPr/>
            <p:nvPr/>
          </p:nvSpPr>
          <p:spPr>
            <a:xfrm rot="1621805">
              <a:off x="6045200" y="579109"/>
              <a:ext cx="781941" cy="799170"/>
            </a:xfrm>
            <a:prstGeom prst="ellipse">
              <a:avLst/>
            </a:prstGeom>
            <a:solidFill>
              <a:srgbClr val="BDEB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5" name="Oval 284">
              <a:extLst>
                <a:ext uri="{FF2B5EF4-FFF2-40B4-BE49-F238E27FC236}">
                  <a16:creationId xmlns:a16="http://schemas.microsoft.com/office/drawing/2014/main" id="{96F67482-7A92-434F-B308-4E45BCAD40B3}"/>
                </a:ext>
              </a:extLst>
            </p:cNvPr>
            <p:cNvSpPr/>
            <p:nvPr/>
          </p:nvSpPr>
          <p:spPr>
            <a:xfrm rot="1621805">
              <a:off x="3190518" y="263744"/>
              <a:ext cx="781941" cy="799170"/>
            </a:xfrm>
            <a:prstGeom prst="ellipse">
              <a:avLst/>
            </a:prstGeom>
            <a:solidFill>
              <a:srgbClr val="BDEB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6" name="Oval 285">
              <a:extLst>
                <a:ext uri="{FF2B5EF4-FFF2-40B4-BE49-F238E27FC236}">
                  <a16:creationId xmlns:a16="http://schemas.microsoft.com/office/drawing/2014/main" id="{4D46383A-0693-42D5-803E-A9724C5A3750}"/>
                </a:ext>
              </a:extLst>
            </p:cNvPr>
            <p:cNvSpPr/>
            <p:nvPr/>
          </p:nvSpPr>
          <p:spPr>
            <a:xfrm rot="1621805">
              <a:off x="2241134" y="598419"/>
              <a:ext cx="781941" cy="799170"/>
            </a:xfrm>
            <a:prstGeom prst="ellipse">
              <a:avLst/>
            </a:prstGeom>
            <a:solidFill>
              <a:srgbClr val="BDEB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7" name="Oval 286">
              <a:extLst>
                <a:ext uri="{FF2B5EF4-FFF2-40B4-BE49-F238E27FC236}">
                  <a16:creationId xmlns:a16="http://schemas.microsoft.com/office/drawing/2014/main" id="{BDC92D7B-0C31-4D8C-BFAE-41D0982105C3}"/>
                </a:ext>
              </a:extLst>
            </p:cNvPr>
            <p:cNvSpPr/>
            <p:nvPr/>
          </p:nvSpPr>
          <p:spPr>
            <a:xfrm rot="1621805">
              <a:off x="5151138" y="173686"/>
              <a:ext cx="781941" cy="799170"/>
            </a:xfrm>
            <a:prstGeom prst="ellipse">
              <a:avLst/>
            </a:prstGeom>
            <a:solidFill>
              <a:srgbClr val="BDEB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9" name="Oval 288">
              <a:extLst>
                <a:ext uri="{FF2B5EF4-FFF2-40B4-BE49-F238E27FC236}">
                  <a16:creationId xmlns:a16="http://schemas.microsoft.com/office/drawing/2014/main" id="{DD207E78-DCD3-4FE4-A7D3-9130777B0EBB}"/>
                </a:ext>
              </a:extLst>
            </p:cNvPr>
            <p:cNvSpPr/>
            <p:nvPr/>
          </p:nvSpPr>
          <p:spPr>
            <a:xfrm rot="1621805">
              <a:off x="1477492" y="1203824"/>
              <a:ext cx="781941" cy="799170"/>
            </a:xfrm>
            <a:prstGeom prst="ellipse">
              <a:avLst/>
            </a:prstGeom>
            <a:solidFill>
              <a:srgbClr val="BDEB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0" name="Oval 289">
              <a:extLst>
                <a:ext uri="{FF2B5EF4-FFF2-40B4-BE49-F238E27FC236}">
                  <a16:creationId xmlns:a16="http://schemas.microsoft.com/office/drawing/2014/main" id="{D0C3ACF1-2363-4004-964C-04D21454637B}"/>
                </a:ext>
              </a:extLst>
            </p:cNvPr>
            <p:cNvSpPr/>
            <p:nvPr/>
          </p:nvSpPr>
          <p:spPr>
            <a:xfrm rot="1621805">
              <a:off x="6869692" y="1161604"/>
              <a:ext cx="781941" cy="799170"/>
            </a:xfrm>
            <a:prstGeom prst="ellipse">
              <a:avLst/>
            </a:prstGeom>
            <a:solidFill>
              <a:srgbClr val="BDEB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Oval 290">
              <a:extLst>
                <a:ext uri="{FF2B5EF4-FFF2-40B4-BE49-F238E27FC236}">
                  <a16:creationId xmlns:a16="http://schemas.microsoft.com/office/drawing/2014/main" id="{6F34D518-110E-4106-9836-7A19A107308B}"/>
                </a:ext>
              </a:extLst>
            </p:cNvPr>
            <p:cNvSpPr/>
            <p:nvPr/>
          </p:nvSpPr>
          <p:spPr>
            <a:xfrm rot="1621805">
              <a:off x="7304254" y="1966769"/>
              <a:ext cx="781941" cy="799170"/>
            </a:xfrm>
            <a:prstGeom prst="ellipse">
              <a:avLst/>
            </a:prstGeom>
            <a:solidFill>
              <a:srgbClr val="BDEB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8" name="Oval 297">
              <a:extLst>
                <a:ext uri="{FF2B5EF4-FFF2-40B4-BE49-F238E27FC236}">
                  <a16:creationId xmlns:a16="http://schemas.microsoft.com/office/drawing/2014/main" id="{0F0D7D7F-9FAD-4DDE-BEE3-3701A060FE60}"/>
                </a:ext>
              </a:extLst>
            </p:cNvPr>
            <p:cNvSpPr/>
            <p:nvPr/>
          </p:nvSpPr>
          <p:spPr>
            <a:xfrm rot="1621805">
              <a:off x="4176814" y="115922"/>
              <a:ext cx="781941" cy="799170"/>
            </a:xfrm>
            <a:prstGeom prst="ellipse">
              <a:avLst/>
            </a:prstGeom>
            <a:solidFill>
              <a:srgbClr val="BDEB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2" name="Oval 311">
              <a:extLst>
                <a:ext uri="{FF2B5EF4-FFF2-40B4-BE49-F238E27FC236}">
                  <a16:creationId xmlns:a16="http://schemas.microsoft.com/office/drawing/2014/main" id="{3AD96F92-F24E-4BF2-86A1-EBEA3524FD80}"/>
                </a:ext>
              </a:extLst>
            </p:cNvPr>
            <p:cNvSpPr/>
            <p:nvPr/>
          </p:nvSpPr>
          <p:spPr>
            <a:xfrm rot="1610644">
              <a:off x="1067327" y="1985945"/>
              <a:ext cx="781941" cy="799170"/>
            </a:xfrm>
            <a:prstGeom prst="ellipse">
              <a:avLst/>
            </a:prstGeom>
            <a:solidFill>
              <a:srgbClr val="BDEB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0" name="Rectangle 59">
            <a:extLst>
              <a:ext uri="{FF2B5EF4-FFF2-40B4-BE49-F238E27FC236}">
                <a16:creationId xmlns:a16="http://schemas.microsoft.com/office/drawing/2014/main" id="{6EFD709B-0881-4A75-9BD4-990C7585A5CB}"/>
              </a:ext>
            </a:extLst>
          </p:cNvPr>
          <p:cNvSpPr/>
          <p:nvPr/>
        </p:nvSpPr>
        <p:spPr>
          <a:xfrm>
            <a:off x="2422994" y="4383876"/>
            <a:ext cx="6101225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i="1" dirty="0">
                <a:solidFill>
                  <a:srgbClr val="005A84"/>
                </a:solidFill>
              </a:rPr>
              <a:t>Verb  </a:t>
            </a:r>
            <a:r>
              <a:rPr lang="nb-NO" sz="2400" b="1" dirty="0">
                <a:solidFill>
                  <a:srgbClr val="005A84"/>
                </a:solidFill>
              </a:rPr>
              <a:t>am·pli·fied,</a:t>
            </a:r>
            <a:r>
              <a:rPr lang="nb-NO" sz="2400" dirty="0">
                <a:solidFill>
                  <a:srgbClr val="005A84"/>
                </a:solidFill>
              </a:rPr>
              <a:t> </a:t>
            </a:r>
            <a:r>
              <a:rPr lang="nb-NO" sz="2400" b="1" dirty="0">
                <a:solidFill>
                  <a:srgbClr val="005A84"/>
                </a:solidFill>
              </a:rPr>
              <a:t>am·pli·fy·ing.</a:t>
            </a:r>
            <a:endParaRPr lang="en-US" sz="2400" i="1" dirty="0">
              <a:solidFill>
                <a:srgbClr val="005A84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rgbClr val="005A84"/>
                </a:solidFill>
              </a:rPr>
              <a:t>enlarge or expand, increase in volume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rgbClr val="005A84"/>
                </a:solidFill>
              </a:rPr>
              <a:t>cause to become more intense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4735DCD7-6C59-43A3-8AA8-FFFA9D01B0DE}"/>
              </a:ext>
            </a:extLst>
          </p:cNvPr>
          <p:cNvSpPr/>
          <p:nvPr/>
        </p:nvSpPr>
        <p:spPr>
          <a:xfrm>
            <a:off x="2454505" y="5688996"/>
            <a:ext cx="33803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i="1" dirty="0">
                <a:solidFill>
                  <a:srgbClr val="005A84"/>
                </a:solidFill>
              </a:rPr>
              <a:t>synonym: </a:t>
            </a:r>
            <a:r>
              <a:rPr lang="en-US" sz="2000" dirty="0">
                <a:solidFill>
                  <a:srgbClr val="005A84"/>
                </a:solidFill>
              </a:rPr>
              <a:t>give credit, advocate</a:t>
            </a:r>
          </a:p>
          <a:p>
            <a:r>
              <a:rPr lang="en-US" sz="2000" i="1" dirty="0">
                <a:solidFill>
                  <a:srgbClr val="005A84"/>
                </a:solidFill>
              </a:rPr>
              <a:t>antonym: </a:t>
            </a:r>
            <a:r>
              <a:rPr lang="en-US" sz="2000" dirty="0">
                <a:solidFill>
                  <a:srgbClr val="005A84"/>
                </a:solidFill>
              </a:rPr>
              <a:t>ignore, silence</a:t>
            </a:r>
          </a:p>
        </p:txBody>
      </p:sp>
    </p:spTree>
    <p:extLst>
      <p:ext uri="{BB962C8B-B14F-4D97-AF65-F5344CB8AC3E}">
        <p14:creationId xmlns:p14="http://schemas.microsoft.com/office/powerpoint/2010/main" val="2508015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ontent Placeholder 13">
            <a:extLst>
              <a:ext uri="{FF2B5EF4-FFF2-40B4-BE49-F238E27FC236}">
                <a16:creationId xmlns:a16="http://schemas.microsoft.com/office/drawing/2014/main" id="{4FFD228A-5728-4DD3-AEA4-74C5137EA407}"/>
              </a:ext>
            </a:extLst>
          </p:cNvPr>
          <p:cNvSpPr txBox="1">
            <a:spLocks/>
          </p:cNvSpPr>
          <p:nvPr/>
        </p:nvSpPr>
        <p:spPr>
          <a:xfrm>
            <a:off x="3167101" y="636190"/>
            <a:ext cx="6016260" cy="55856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buNone/>
            </a:pPr>
            <a:r>
              <a:rPr lang="en-US" sz="2400" b="1" dirty="0"/>
              <a:t>Kristina Lentz Capano</a:t>
            </a:r>
            <a:r>
              <a:rPr lang="en-US" sz="2400" dirty="0"/>
              <a:t>, Boston University</a:t>
            </a:r>
          </a:p>
          <a:p>
            <a:pPr marL="0" indent="0" defTabSz="914400">
              <a:buNone/>
            </a:pPr>
            <a:r>
              <a:rPr lang="en-US" sz="2400" b="1" dirty="0"/>
              <a:t>Janine Hetherington</a:t>
            </a:r>
            <a:r>
              <a:rPr lang="en-US" sz="2400" dirty="0"/>
              <a:t>, Williams College</a:t>
            </a:r>
          </a:p>
          <a:p>
            <a:pPr marL="0" indent="0" defTabSz="914400">
              <a:buNone/>
            </a:pPr>
            <a:r>
              <a:rPr lang="en-US" sz="2400" b="1" dirty="0"/>
              <a:t>Elyssa Kelly</a:t>
            </a:r>
            <a:r>
              <a:rPr lang="en-US" sz="2400" dirty="0"/>
              <a:t>, University of Connecticut</a:t>
            </a:r>
          </a:p>
          <a:p>
            <a:pPr marL="0" indent="0" defTabSz="914400">
              <a:buNone/>
            </a:pPr>
            <a:r>
              <a:rPr lang="en-US" sz="2400" b="1" dirty="0"/>
              <a:t>Louise Kennedy</a:t>
            </a:r>
            <a:r>
              <a:rPr lang="en-US" sz="2400" dirty="0"/>
              <a:t>, Boston University</a:t>
            </a:r>
          </a:p>
          <a:p>
            <a:pPr marL="0" indent="0" defTabSz="914400">
              <a:buNone/>
            </a:pPr>
            <a:r>
              <a:rPr lang="en-US" sz="2400" b="1" dirty="0"/>
              <a:t>Shela Levante</a:t>
            </a:r>
            <a:r>
              <a:rPr lang="en-US" sz="2400" dirty="0"/>
              <a:t>, Berkshire Community College</a:t>
            </a:r>
          </a:p>
          <a:p>
            <a:pPr marL="0" indent="0" defTabSz="914400">
              <a:buNone/>
            </a:pPr>
            <a:r>
              <a:rPr lang="en-US" sz="2400" b="1" dirty="0"/>
              <a:t>Liliana Mickle</a:t>
            </a:r>
            <a:r>
              <a:rPr lang="en-US" sz="2400" dirty="0"/>
              <a:t>, Boston University</a:t>
            </a:r>
          </a:p>
          <a:p>
            <a:pPr marL="0" indent="0" defTabSz="914400">
              <a:buNone/>
            </a:pPr>
            <a:r>
              <a:rPr lang="en-US" sz="2400" b="1" dirty="0"/>
              <a:t>Colleen Murphy</a:t>
            </a:r>
            <a:r>
              <a:rPr lang="en-US" sz="2400" dirty="0"/>
              <a:t>, Boston College</a:t>
            </a:r>
          </a:p>
          <a:p>
            <a:pPr marL="0" indent="0" defTabSz="914400">
              <a:buNone/>
            </a:pPr>
            <a:r>
              <a:rPr lang="en-US" sz="2400" b="1" dirty="0"/>
              <a:t>Katherine Norton</a:t>
            </a:r>
            <a:r>
              <a:rPr lang="en-US" sz="2400" dirty="0"/>
              <a:t>, Dartmouth College</a:t>
            </a:r>
          </a:p>
          <a:p>
            <a:pPr marL="0" indent="0" defTabSz="914400">
              <a:buNone/>
            </a:pPr>
            <a:r>
              <a:rPr lang="en-US" sz="2400" b="1" dirty="0"/>
              <a:t>Kristina Ramsay</a:t>
            </a:r>
            <a:r>
              <a:rPr lang="en-US" sz="2400" dirty="0"/>
              <a:t>, Concordia University</a:t>
            </a:r>
          </a:p>
          <a:p>
            <a:pPr marL="0" indent="0" defTabSz="914400">
              <a:buNone/>
            </a:pPr>
            <a:r>
              <a:rPr lang="en-US" sz="2400" b="1" dirty="0"/>
              <a:t>Janna Schwartz</a:t>
            </a:r>
            <a:r>
              <a:rPr lang="en-US" sz="2400" dirty="0"/>
              <a:t>, Boston University</a:t>
            </a:r>
          </a:p>
          <a:p>
            <a:pPr marL="0" indent="0" defTabSz="914400">
              <a:buNone/>
            </a:pPr>
            <a:r>
              <a:rPr lang="en-US" sz="2400" b="1" dirty="0"/>
              <a:t>Cynthia Scott</a:t>
            </a:r>
            <a:r>
              <a:rPr lang="en-US" sz="2400" dirty="0"/>
              <a:t>, Dartmouth College</a:t>
            </a:r>
          </a:p>
          <a:p>
            <a:pPr marL="0" indent="0" defTabSz="914400">
              <a:buNone/>
            </a:pPr>
            <a:r>
              <a:rPr lang="en-US" sz="2400" b="1" dirty="0"/>
              <a:t>Stasia Walmsley</a:t>
            </a:r>
            <a:r>
              <a:rPr lang="en-US" sz="2400" dirty="0"/>
              <a:t>, Providence College</a:t>
            </a:r>
          </a:p>
          <a:p>
            <a:pPr marL="0" indent="0" defTabSz="914400">
              <a:buNone/>
            </a:pPr>
            <a:r>
              <a:rPr lang="en-US" sz="2400" b="1" dirty="0"/>
              <a:t>Georgia Young</a:t>
            </a:r>
            <a:r>
              <a:rPr lang="en-US" sz="2400" dirty="0"/>
              <a:t>, Brown University</a:t>
            </a:r>
          </a:p>
          <a:p>
            <a:pPr marL="0" indent="0" defTabSz="914400">
              <a:buNone/>
            </a:pPr>
            <a:endParaRPr lang="en-US" sz="2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CA3121C-BA24-4680-BDB8-9DF28EF7734F}"/>
              </a:ext>
            </a:extLst>
          </p:cNvPr>
          <p:cNvSpPr/>
          <p:nvPr/>
        </p:nvSpPr>
        <p:spPr>
          <a:xfrm>
            <a:off x="247111" y="2224056"/>
            <a:ext cx="250126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prstClr val="white"/>
                </a:solidFill>
              </a:rPr>
              <a:t>Amplify Leads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067456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3">
            <a:extLst>
              <a:ext uri="{FF2B5EF4-FFF2-40B4-BE49-F238E27FC236}">
                <a16:creationId xmlns:a16="http://schemas.microsoft.com/office/drawing/2014/main" id="{44C6C8AE-860E-4C13-959A-B3343481773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r="13542" b="2"/>
          <a:stretch/>
        </p:blipFill>
        <p:spPr>
          <a:xfrm>
            <a:off x="83407" y="113363"/>
            <a:ext cx="8771466" cy="6518260"/>
          </a:xfrm>
          <a:prstGeom prst="rect">
            <a:avLst/>
          </a:prstGeom>
        </p:spPr>
      </p:pic>
      <p:pic>
        <p:nvPicPr>
          <p:cNvPr id="10" name="Picture 9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889AC12D-69C7-471A-B9A6-A7958023BE2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75"/>
          <a:stretch/>
        </p:blipFill>
        <p:spPr>
          <a:xfrm>
            <a:off x="484946" y="3178350"/>
            <a:ext cx="1308672" cy="18437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Placeholder 5" descr="A person wearing glasses and smiling at the camera&#10;&#10;Description automatically generated">
            <a:extLst>
              <a:ext uri="{FF2B5EF4-FFF2-40B4-BE49-F238E27FC236}">
                <a16:creationId xmlns:a16="http://schemas.microsoft.com/office/drawing/2014/main" id="{A64C0351-7277-43D1-AEEF-636CF5BE356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1" b="14653"/>
          <a:stretch/>
        </p:blipFill>
        <p:spPr>
          <a:xfrm>
            <a:off x="3273924" y="4389347"/>
            <a:ext cx="1219196" cy="14180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12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78207E57-7796-4620-A3AD-742A4391D0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38" y="1478286"/>
            <a:ext cx="1167048" cy="16336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Picture 13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B95CFB1F-5285-4E87-AF70-AE4F60DA1F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0340" y="2179685"/>
            <a:ext cx="1192780" cy="21191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Picture 14" descr="A person posing for a picture&#10;&#10;Description automatically generated">
            <a:extLst>
              <a:ext uri="{FF2B5EF4-FFF2-40B4-BE49-F238E27FC236}">
                <a16:creationId xmlns:a16="http://schemas.microsoft.com/office/drawing/2014/main" id="{87320D62-3A8A-4945-A3F8-5ED7DCC22A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068" y="2468653"/>
            <a:ext cx="1280462" cy="19206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Picture 16" descr="A person wearing glasses and smiling at the camera&#10;&#10;Description automatically generated">
            <a:extLst>
              <a:ext uri="{FF2B5EF4-FFF2-40B4-BE49-F238E27FC236}">
                <a16:creationId xmlns:a16="http://schemas.microsoft.com/office/drawing/2014/main" id="{117200B8-1A54-46C0-8D2C-907A64D3268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5328" y="1699286"/>
            <a:ext cx="1153870" cy="15384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" name="Picture 18" descr="A person wearing a blue shirt&#10;&#10;Description automatically generated">
            <a:extLst>
              <a:ext uri="{FF2B5EF4-FFF2-40B4-BE49-F238E27FC236}">
                <a16:creationId xmlns:a16="http://schemas.microsoft.com/office/drawing/2014/main" id="{CA7606F3-3DD7-4E34-966D-1F6C231306F3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97"/>
          <a:stretch/>
        </p:blipFill>
        <p:spPr>
          <a:xfrm>
            <a:off x="1897138" y="3815296"/>
            <a:ext cx="1280462" cy="17248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" name="Picture 20" descr="A person standing in front of a brick wall&#10;&#10;Description automatically generated">
            <a:extLst>
              <a:ext uri="{FF2B5EF4-FFF2-40B4-BE49-F238E27FC236}">
                <a16:creationId xmlns:a16="http://schemas.microsoft.com/office/drawing/2014/main" id="{63E14A46-96E3-4BB1-990F-AB3F9B36D92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420" y="624792"/>
            <a:ext cx="1442187" cy="14190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2" name="Picture 21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A27C664E-FE95-4951-A623-560470F71F5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5328" y="3397157"/>
            <a:ext cx="1212377" cy="18185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3" name="Picture 22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CC8F7B78-B711-4B53-BCDA-5AF1673A0AC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960" y="2331349"/>
            <a:ext cx="1210528" cy="18157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4" name="Picture 23" descr="A person in a blue shirt&#10;&#10;Description automatically generated">
            <a:extLst>
              <a:ext uri="{FF2B5EF4-FFF2-40B4-BE49-F238E27FC236}">
                <a16:creationId xmlns:a16="http://schemas.microsoft.com/office/drawing/2014/main" id="{B602E3A9-3658-4418-955D-D5F68E369AF8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22"/>
          <a:stretch/>
        </p:blipFill>
        <p:spPr>
          <a:xfrm>
            <a:off x="1805845" y="1943217"/>
            <a:ext cx="1427566" cy="17190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FC58DAB-2661-4906-916E-EC68AAE5578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52566" y="996388"/>
            <a:ext cx="936085" cy="11832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6" name="Picture 25" descr="A picture containing indoor, person, black, sitting&#10;&#10;Description automatically generated">
            <a:extLst>
              <a:ext uri="{FF2B5EF4-FFF2-40B4-BE49-F238E27FC236}">
                <a16:creationId xmlns:a16="http://schemas.microsoft.com/office/drawing/2014/main" id="{DF1759A2-EE85-4AD0-A1E5-9E88F1690F5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94388" y="4575493"/>
            <a:ext cx="1920692" cy="12804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7" name="Picture 26" descr="A picture containing drawing&#10;&#10;Description automatically generated">
            <a:extLst>
              <a:ext uri="{FF2B5EF4-FFF2-40B4-BE49-F238E27FC236}">
                <a16:creationId xmlns:a16="http://schemas.microsoft.com/office/drawing/2014/main" id="{5ACAA2F9-1E32-440F-A66C-6335D5CEC71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941" y="226377"/>
            <a:ext cx="2337493" cy="10296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515437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1D8B58-36CA-438D-BAD9-BD7DA8ECCC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" y="709549"/>
            <a:ext cx="8178799" cy="5438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764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663" y="321177"/>
            <a:ext cx="3249230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D356FC-FAD6-44C7-9DEC-2F818460E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677" y="914400"/>
            <a:ext cx="27432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/>
            <a:r>
              <a:rPr lang="en-US" sz="4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Zoom Chat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3344" y="3910267"/>
            <a:ext cx="1940093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phic 5" descr="Chat">
            <a:extLst>
              <a:ext uri="{FF2B5EF4-FFF2-40B4-BE49-F238E27FC236}">
                <a16:creationId xmlns:a16="http://schemas.microsoft.com/office/drawing/2014/main" id="{683C0D9F-CE03-42D2-BF06-877DA83687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6201" y="321177"/>
            <a:ext cx="2826284" cy="282628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C8EF917-9C76-4D72-9A86-65DCD54AD53E}"/>
              </a:ext>
            </a:extLst>
          </p:cNvPr>
          <p:cNvSpPr txBox="1">
            <a:spLocks/>
          </p:cNvSpPr>
          <p:nvPr/>
        </p:nvSpPr>
        <p:spPr>
          <a:xfrm>
            <a:off x="3889558" y="3262399"/>
            <a:ext cx="4818446" cy="155725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4400">
              <a:spcAft>
                <a:spcPts val="600"/>
              </a:spcAft>
            </a:pPr>
            <a:r>
              <a:rPr lang="en-US" sz="3600" dirty="0"/>
              <a:t>Please share your superpower in the chat.</a:t>
            </a:r>
          </a:p>
          <a:p>
            <a:pPr algn="ctr" defTabSz="914400">
              <a:spcAft>
                <a:spcPts val="600"/>
              </a:spcAft>
            </a:pPr>
            <a:r>
              <a:rPr lang="en-US" sz="3600" dirty="0"/>
              <a:t>(2 minutes)</a:t>
            </a:r>
          </a:p>
        </p:txBody>
      </p:sp>
    </p:spTree>
    <p:extLst>
      <p:ext uri="{BB962C8B-B14F-4D97-AF65-F5344CB8AC3E}">
        <p14:creationId xmlns:p14="http://schemas.microsoft.com/office/powerpoint/2010/main" val="9812225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085767F5-13AE-464E-821D-CEAD198C83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70591550"/>
              </p:ext>
            </p:extLst>
          </p:nvPr>
        </p:nvGraphicFramePr>
        <p:xfrm>
          <a:off x="1532823" y="2194560"/>
          <a:ext cx="6078354" cy="44035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9BF293BD-33AB-43E8-BCE5-76C899D1DB1F}"/>
              </a:ext>
            </a:extLst>
          </p:cNvPr>
          <p:cNvGrpSpPr/>
          <p:nvPr/>
        </p:nvGrpSpPr>
        <p:grpSpPr>
          <a:xfrm>
            <a:off x="0" y="456971"/>
            <a:ext cx="9144000" cy="1286713"/>
            <a:chOff x="384880" y="2139"/>
            <a:chExt cx="7273462" cy="1286713"/>
          </a:xfrm>
          <a:solidFill>
            <a:srgbClr val="005A84"/>
          </a:solidFill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F6BA4FB9-C7CA-417A-9427-D7EB81A75193}"/>
                </a:ext>
              </a:extLst>
            </p:cNvPr>
            <p:cNvSpPr/>
            <p:nvPr/>
          </p:nvSpPr>
          <p:spPr>
            <a:xfrm>
              <a:off x="384880" y="2139"/>
              <a:ext cx="7273462" cy="1286713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Rectangle: Rounded Corners 4">
              <a:extLst>
                <a:ext uri="{FF2B5EF4-FFF2-40B4-BE49-F238E27FC236}">
                  <a16:creationId xmlns:a16="http://schemas.microsoft.com/office/drawing/2014/main" id="{B6AF551C-B624-4937-B8FD-F07978572D41}"/>
                </a:ext>
              </a:extLst>
            </p:cNvPr>
            <p:cNvSpPr txBox="1"/>
            <p:nvPr/>
          </p:nvSpPr>
          <p:spPr>
            <a:xfrm>
              <a:off x="422567" y="39826"/>
              <a:ext cx="7198088" cy="1211339"/>
            </a:xfrm>
            <a:prstGeom prst="rect">
              <a:avLst/>
            </a:prstGeom>
            <a:solidFill>
              <a:srgbClr val="004D7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3825" tIns="82550" rIns="123825" bIns="82550" numCol="1" spcCol="1270" anchor="ctr" anchorCtr="0">
              <a:noAutofit/>
            </a:bodyPr>
            <a:lstStyle/>
            <a:p>
              <a:pPr marL="0" marR="0" lvl="0" indent="0" algn="ctr" defTabSz="28892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Program Overview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8786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CEE1684B-6DF4-4C13-B9BE-AB7AA559B9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14"/>
          <a:stretch/>
        </p:blipFill>
        <p:spPr>
          <a:xfrm>
            <a:off x="4300326" y="-1"/>
            <a:ext cx="4843674" cy="6858001"/>
          </a:xfrm>
          <a:custGeom>
            <a:avLst/>
            <a:gdLst/>
            <a:ahLst/>
            <a:cxnLst/>
            <a:rect l="l" t="t" r="r" b="b"/>
            <a:pathLst>
              <a:path w="6458232" h="6858001">
                <a:moveTo>
                  <a:pt x="2209000" y="0"/>
                </a:moveTo>
                <a:lnTo>
                  <a:pt x="6458232" y="0"/>
                </a:lnTo>
                <a:lnTo>
                  <a:pt x="6458232" y="6858001"/>
                </a:lnTo>
                <a:lnTo>
                  <a:pt x="651045" y="6858001"/>
                </a:lnTo>
                <a:lnTo>
                  <a:pt x="635146" y="6830200"/>
                </a:lnTo>
                <a:cubicBezTo>
                  <a:pt x="230085" y="6080469"/>
                  <a:pt x="0" y="5221296"/>
                  <a:pt x="0" y="4308089"/>
                </a:cubicBezTo>
                <a:cubicBezTo>
                  <a:pt x="0" y="2572997"/>
                  <a:pt x="830606" y="1032965"/>
                  <a:pt x="2113832" y="68046"/>
                </a:cubicBezTo>
                <a:close/>
              </a:path>
            </a:pathLst>
          </a:custGeom>
        </p:spPr>
      </p:pic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6AD6F589-9E82-4C42-A3DE-9A795DA326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12645068"/>
              </p:ext>
            </p:extLst>
          </p:nvPr>
        </p:nvGraphicFramePr>
        <p:xfrm>
          <a:off x="698434" y="1913464"/>
          <a:ext cx="6992548" cy="47877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B13A0FCA-7D2B-4B82-A773-E343896A4696}"/>
              </a:ext>
            </a:extLst>
          </p:cNvPr>
          <p:cNvGrpSpPr/>
          <p:nvPr/>
        </p:nvGrpSpPr>
        <p:grpSpPr>
          <a:xfrm>
            <a:off x="0" y="456971"/>
            <a:ext cx="9144000" cy="1286713"/>
            <a:chOff x="384880" y="2139"/>
            <a:chExt cx="7273462" cy="1286713"/>
          </a:xfrm>
          <a:solidFill>
            <a:srgbClr val="005A84"/>
          </a:solidFill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B8F8B4A9-9BBC-43D6-9D9E-0DFC7EFEE42B}"/>
                </a:ext>
              </a:extLst>
            </p:cNvPr>
            <p:cNvSpPr/>
            <p:nvPr/>
          </p:nvSpPr>
          <p:spPr>
            <a:xfrm>
              <a:off x="384880" y="2139"/>
              <a:ext cx="7273462" cy="1286713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ectangle: Rounded Corners 4">
              <a:extLst>
                <a:ext uri="{FF2B5EF4-FFF2-40B4-BE49-F238E27FC236}">
                  <a16:creationId xmlns:a16="http://schemas.microsoft.com/office/drawing/2014/main" id="{3DB9DF7B-BD51-4738-B285-3F5D1741D5B8}"/>
                </a:ext>
              </a:extLst>
            </p:cNvPr>
            <p:cNvSpPr txBox="1"/>
            <p:nvPr/>
          </p:nvSpPr>
          <p:spPr>
            <a:xfrm>
              <a:off x="422567" y="39826"/>
              <a:ext cx="7198088" cy="1211339"/>
            </a:xfrm>
            <a:prstGeom prst="rect">
              <a:avLst/>
            </a:prstGeom>
            <a:solidFill>
              <a:srgbClr val="004D7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3825" tIns="82550" rIns="123825" bIns="82550" numCol="1" spcCol="1270" anchor="ctr" anchorCtr="0">
              <a:noAutofit/>
            </a:bodyPr>
            <a:lstStyle/>
            <a:p>
              <a:pPr marL="0" marR="0" lvl="0" indent="0" algn="ctr" defTabSz="28892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6000" dirty="0">
                  <a:solidFill>
                    <a:prstClr val="white"/>
                  </a:solidFill>
                  <a:latin typeface="Calibri" panose="020F0502020204030204"/>
                </a:rPr>
                <a:t>Amplify Sessions</a:t>
              </a:r>
              <a:endPara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0511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83551" y="343486"/>
            <a:ext cx="8579094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5F635E2-6485-4A55-9C28-CDC2BCC617AB}"/>
              </a:ext>
            </a:extLst>
          </p:cNvPr>
          <p:cNvSpPr txBox="1">
            <a:spLocks/>
          </p:cNvSpPr>
          <p:nvPr/>
        </p:nvSpPr>
        <p:spPr>
          <a:xfrm>
            <a:off x="394554" y="466578"/>
            <a:ext cx="8354891" cy="9304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4400">
              <a:spcAft>
                <a:spcPts val="600"/>
              </a:spcAft>
            </a:pPr>
            <a:r>
              <a:rPr lang="en-US" sz="5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Your Why for Amplify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57350" y="1448631"/>
            <a:ext cx="58293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c 2" descr="Pencil">
            <a:extLst>
              <a:ext uri="{FF2B5EF4-FFF2-40B4-BE49-F238E27FC236}">
                <a16:creationId xmlns:a16="http://schemas.microsoft.com/office/drawing/2014/main" id="{743E77B5-3E59-4F86-97F8-BEC80CAEC63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48649" y="2452496"/>
            <a:ext cx="2395351" cy="239535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0F380F5-CEC7-49C7-9F83-7D116D71D793}"/>
              </a:ext>
            </a:extLst>
          </p:cNvPr>
          <p:cNvSpPr txBox="1"/>
          <p:nvPr/>
        </p:nvSpPr>
        <p:spPr>
          <a:xfrm>
            <a:off x="613634" y="2732746"/>
            <a:ext cx="621755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Reflection for Small Group Discussion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F4F81E-E0B2-4298-ADF7-B8AD36BFA2AA}"/>
              </a:ext>
            </a:extLst>
          </p:cNvPr>
          <p:cNvSpPr txBox="1"/>
          <p:nvPr/>
        </p:nvSpPr>
        <p:spPr>
          <a:xfrm>
            <a:off x="696173" y="3435490"/>
            <a:ext cx="6052476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defTabSz="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cs typeface="Calibri" panose="020F0502020204030204" pitchFamily="34" charset="0"/>
              </a:rPr>
              <a:t>Why did you decide to join Amplify?</a:t>
            </a:r>
          </a:p>
          <a:p>
            <a:pPr marL="457200" indent="-457200" defTabSz="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cs typeface="Calibri" panose="020F0502020204030204" pitchFamily="34" charset="0"/>
              </a:rPr>
              <a:t>How might your superpower help you achieve your “why”?</a:t>
            </a: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003B392F-BCA7-40BC-B322-93267423F461}"/>
              </a:ext>
            </a:extLst>
          </p:cNvPr>
          <p:cNvSpPr txBox="1">
            <a:spLocks/>
          </p:cNvSpPr>
          <p:nvPr/>
        </p:nvSpPr>
        <p:spPr>
          <a:xfrm>
            <a:off x="281355" y="1442488"/>
            <a:ext cx="8650969" cy="7801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4400">
              <a:spcAft>
                <a:spcPts val="600"/>
              </a:spcAft>
            </a:pP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Journal: Prep for Discussion</a:t>
            </a:r>
            <a:endParaRPr lang="en-US" sz="44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458561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-1523979" y="11"/>
            <a:ext cx="12191979" cy="685799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A10A94F-EC9B-4CF8-8A39-187E74908C6E}"/>
              </a:ext>
            </a:extLst>
          </p:cNvPr>
          <p:cNvSpPr/>
          <p:nvPr/>
        </p:nvSpPr>
        <p:spPr>
          <a:xfrm>
            <a:off x="3682021" y="2268832"/>
            <a:ext cx="6946830" cy="2768367"/>
          </a:xfrm>
          <a:prstGeom prst="rect">
            <a:avLst/>
          </a:prstGeom>
          <a:solidFill>
            <a:srgbClr val="0042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24784" y="2393961"/>
            <a:ext cx="6119057" cy="1630907"/>
          </a:xfrm>
        </p:spPr>
        <p:txBody>
          <a:bodyPr>
            <a:normAutofit/>
          </a:bodyPr>
          <a:lstStyle/>
          <a:p>
            <a:pPr algn="l"/>
            <a:r>
              <a:rPr lang="en-US" sz="4400" dirty="0">
                <a:solidFill>
                  <a:schemeClr val="tx1"/>
                </a:solidFill>
              </a:rPr>
              <a:t>Your Why for Amplify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4784" y="4034489"/>
            <a:ext cx="6119057" cy="559656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2400" dirty="0">
                <a:solidFill>
                  <a:schemeClr val="tx1"/>
                </a:solidFill>
              </a:rPr>
              <a:t>Kristina Lentz Capano, Boston University</a:t>
            </a:r>
          </a:p>
        </p:txBody>
      </p:sp>
      <p:pic>
        <p:nvPicPr>
          <p:cNvPr id="8" name="Picture 7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45A31808-54B4-48E6-93B1-7509BF2ECE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75"/>
          <a:stretch/>
        </p:blipFill>
        <p:spPr>
          <a:xfrm>
            <a:off x="419794" y="1791533"/>
            <a:ext cx="2642528" cy="37229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879358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7D8C92-F0AB-4AE8-A900-5D5632C54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808" y="1907491"/>
            <a:ext cx="7962899" cy="4685016"/>
          </a:xfrm>
        </p:spPr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sz="2600" dirty="0">
                <a:solidFill>
                  <a:srgbClr val="004260"/>
                </a:solidFill>
              </a:rPr>
              <a:t>Practice courage, compassion, and curiosity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rgbClr val="004260"/>
                </a:solidFill>
              </a:rPr>
              <a:t>Elevate efforts to larger systems and structures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rgbClr val="004260"/>
                </a:solidFill>
              </a:rPr>
              <a:t>Ask questions and listen to increase understanding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600" dirty="0">
                <a:solidFill>
                  <a:srgbClr val="004260"/>
                </a:solidFill>
              </a:rPr>
              <a:t>Focus on productive thoughts, behaviors, and feelings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600" dirty="0">
                <a:solidFill>
                  <a:srgbClr val="004260"/>
                </a:solidFill>
              </a:rPr>
              <a:t>Monitor and adjust your level of participation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600" dirty="0">
                <a:solidFill>
                  <a:srgbClr val="004260"/>
                </a:solidFill>
              </a:rPr>
              <a:t>Keep confidences and protect people’s privacy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600" dirty="0">
                <a:solidFill>
                  <a:srgbClr val="004260"/>
                </a:solidFill>
              </a:rPr>
              <a:t>View everyone as a potential ally and partner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600" dirty="0">
                <a:solidFill>
                  <a:srgbClr val="004260"/>
                </a:solidFill>
              </a:rPr>
              <a:t>Expect, embrace, and celebrate imperfection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600" dirty="0">
                <a:solidFill>
                  <a:srgbClr val="004260"/>
                </a:solidFill>
              </a:rPr>
              <a:t>Take care of yourself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600" dirty="0">
                <a:solidFill>
                  <a:srgbClr val="004260"/>
                </a:solidFill>
              </a:rPr>
              <a:t>Have fun, laugh, and play </a:t>
            </a:r>
            <a:endParaRPr lang="en-US" sz="2800" dirty="0">
              <a:solidFill>
                <a:srgbClr val="00426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endParaRPr lang="en-US" sz="2800" dirty="0">
              <a:solidFill>
                <a:srgbClr val="00426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endParaRPr lang="en-US" sz="2800" dirty="0">
              <a:solidFill>
                <a:srgbClr val="004260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23097D5-B28E-4AFE-980D-0D1E0638B7DD}"/>
              </a:ext>
            </a:extLst>
          </p:cNvPr>
          <p:cNvGrpSpPr/>
          <p:nvPr/>
        </p:nvGrpSpPr>
        <p:grpSpPr>
          <a:xfrm>
            <a:off x="590550" y="456971"/>
            <a:ext cx="7962900" cy="1286713"/>
            <a:chOff x="384880" y="2139"/>
            <a:chExt cx="7273462" cy="1286713"/>
          </a:xfrm>
          <a:solidFill>
            <a:srgbClr val="005A84"/>
          </a:solidFill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657EA95E-983E-4E2E-9FA3-3AADAD7036D9}"/>
                </a:ext>
              </a:extLst>
            </p:cNvPr>
            <p:cNvSpPr/>
            <p:nvPr/>
          </p:nvSpPr>
          <p:spPr>
            <a:xfrm>
              <a:off x="384880" y="2139"/>
              <a:ext cx="7273462" cy="1286713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ectangle: Rounded Corners 4">
              <a:extLst>
                <a:ext uri="{FF2B5EF4-FFF2-40B4-BE49-F238E27FC236}">
                  <a16:creationId xmlns:a16="http://schemas.microsoft.com/office/drawing/2014/main" id="{288A9470-6C18-40E1-8A44-77D66532AD58}"/>
                </a:ext>
              </a:extLst>
            </p:cNvPr>
            <p:cNvSpPr txBox="1"/>
            <p:nvPr/>
          </p:nvSpPr>
          <p:spPr>
            <a:xfrm>
              <a:off x="422567" y="39826"/>
              <a:ext cx="7198088" cy="1211339"/>
            </a:xfrm>
            <a:prstGeom prst="rect">
              <a:avLst/>
            </a:prstGeom>
            <a:solidFill>
              <a:srgbClr val="004D7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3825" tIns="82550" rIns="123825" bIns="82550" numCol="1" spcCol="1270" anchor="ctr" anchorCtr="0">
              <a:noAutofit/>
            </a:bodyPr>
            <a:lstStyle/>
            <a:p>
              <a:pPr marL="0" marR="0" lvl="0" indent="0" algn="ctr" defTabSz="28892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Amplify Aspirations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85567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7D8C92-F0AB-4AE8-A900-5D5632C54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808" y="1907491"/>
            <a:ext cx="8111359" cy="4685016"/>
          </a:xfrm>
        </p:spPr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sz="2600" dirty="0">
                <a:solidFill>
                  <a:srgbClr val="004260"/>
                </a:solidFill>
              </a:rPr>
              <a:t>Practice courage, compassion, and curiosity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b="1" dirty="0">
                <a:solidFill>
                  <a:srgbClr val="004260"/>
                </a:solidFill>
              </a:rPr>
              <a:t>Elevate efforts to larger systems and structures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rgbClr val="004260"/>
                </a:solidFill>
              </a:rPr>
              <a:t>Ask questions and listen to increase understanding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600" b="1" dirty="0">
                <a:solidFill>
                  <a:srgbClr val="004260"/>
                </a:solidFill>
              </a:rPr>
              <a:t>Focus on productive thoughts, behaviors, and feelings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600" dirty="0">
                <a:solidFill>
                  <a:srgbClr val="004260"/>
                </a:solidFill>
              </a:rPr>
              <a:t>Monitor and adjust your level of participation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600" b="1" dirty="0">
                <a:solidFill>
                  <a:srgbClr val="004260"/>
                </a:solidFill>
              </a:rPr>
              <a:t>Keep confidences and protect people’s privacy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600" b="1" dirty="0">
                <a:solidFill>
                  <a:srgbClr val="004260"/>
                </a:solidFill>
              </a:rPr>
              <a:t>View everyone as a potential ally and partner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600" dirty="0">
                <a:solidFill>
                  <a:srgbClr val="004260"/>
                </a:solidFill>
              </a:rPr>
              <a:t>Expect, embrace, and celebrate imperfection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600" dirty="0">
                <a:solidFill>
                  <a:srgbClr val="004260"/>
                </a:solidFill>
              </a:rPr>
              <a:t>Take care of yourself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600" dirty="0">
                <a:solidFill>
                  <a:srgbClr val="004260"/>
                </a:solidFill>
              </a:rPr>
              <a:t>Have fun, laugh, and play </a:t>
            </a:r>
            <a:endParaRPr lang="en-US" sz="2800" dirty="0">
              <a:solidFill>
                <a:srgbClr val="00426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endParaRPr lang="en-US" sz="2800" dirty="0">
              <a:solidFill>
                <a:srgbClr val="00426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endParaRPr lang="en-US" sz="2800" dirty="0">
              <a:solidFill>
                <a:srgbClr val="004260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23097D5-B28E-4AFE-980D-0D1E0638B7DD}"/>
              </a:ext>
            </a:extLst>
          </p:cNvPr>
          <p:cNvGrpSpPr/>
          <p:nvPr/>
        </p:nvGrpSpPr>
        <p:grpSpPr>
          <a:xfrm>
            <a:off x="590550" y="456971"/>
            <a:ext cx="7962900" cy="1286713"/>
            <a:chOff x="384880" y="2139"/>
            <a:chExt cx="7273462" cy="1286713"/>
          </a:xfrm>
          <a:solidFill>
            <a:srgbClr val="005A84"/>
          </a:solidFill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657EA95E-983E-4E2E-9FA3-3AADAD7036D9}"/>
                </a:ext>
              </a:extLst>
            </p:cNvPr>
            <p:cNvSpPr/>
            <p:nvPr/>
          </p:nvSpPr>
          <p:spPr>
            <a:xfrm>
              <a:off x="384880" y="2139"/>
              <a:ext cx="7273462" cy="1286713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ectangle: Rounded Corners 4">
              <a:extLst>
                <a:ext uri="{FF2B5EF4-FFF2-40B4-BE49-F238E27FC236}">
                  <a16:creationId xmlns:a16="http://schemas.microsoft.com/office/drawing/2014/main" id="{288A9470-6C18-40E1-8A44-77D66532AD58}"/>
                </a:ext>
              </a:extLst>
            </p:cNvPr>
            <p:cNvSpPr txBox="1"/>
            <p:nvPr/>
          </p:nvSpPr>
          <p:spPr>
            <a:xfrm>
              <a:off x="422567" y="39826"/>
              <a:ext cx="7198088" cy="1211339"/>
            </a:xfrm>
            <a:prstGeom prst="rect">
              <a:avLst/>
            </a:prstGeom>
            <a:solidFill>
              <a:srgbClr val="004D7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3825" tIns="82550" rIns="123825" bIns="82550" numCol="1" spcCol="1270" anchor="ctr" anchorCtr="0">
              <a:noAutofit/>
            </a:bodyPr>
            <a:lstStyle/>
            <a:p>
              <a:pPr marL="0" marR="0" lvl="0" indent="0" algn="ctr" defTabSz="28892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Amplify Aspirations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457103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BE371-6717-40C4-A517-764B8883F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31094"/>
            <a:ext cx="7886700" cy="994172"/>
          </a:xfrm>
        </p:spPr>
        <p:txBody>
          <a:bodyPr/>
          <a:lstStyle/>
          <a:p>
            <a:r>
              <a:rPr lang="en-US" dirty="0"/>
              <a:t>Inclusion of all genders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1F4171A-97E0-4941-84A5-8D67F90B5385}"/>
              </a:ext>
            </a:extLst>
          </p:cNvPr>
          <p:cNvSpPr/>
          <p:nvPr/>
        </p:nvSpPr>
        <p:spPr>
          <a:xfrm>
            <a:off x="5419618" y="6356026"/>
            <a:ext cx="3724382" cy="207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50" dirty="0">
                <a:solidFill>
                  <a:srgbClr val="333333"/>
                </a:solidFill>
              </a:rPr>
              <a:t>Image credit: Playcore </a:t>
            </a:r>
            <a:r>
              <a:rPr lang="en-US" sz="750" dirty="0">
                <a:hlinkClick r:id="rId3"/>
              </a:rPr>
              <a:t>https://www.playcore.com/inclusive-play-matters-1</a:t>
            </a:r>
            <a:endParaRPr lang="en-US" sz="750" dirty="0"/>
          </a:p>
        </p:txBody>
      </p:sp>
      <p:pic>
        <p:nvPicPr>
          <p:cNvPr id="2050" name="Picture 2" descr="Image result for inclusion graphic">
            <a:extLst>
              <a:ext uri="{FF2B5EF4-FFF2-40B4-BE49-F238E27FC236}">
                <a16:creationId xmlns:a16="http://schemas.microsoft.com/office/drawing/2014/main" id="{89E6578D-02CB-4EEF-BB6E-03577CA3A8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51894"/>
            <a:ext cx="8286750" cy="2774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29806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C0A733A-30F6-41C7-8F46-53D220212E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5302" y="2134176"/>
            <a:ext cx="3492168" cy="34853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Equality</a:t>
            </a:r>
            <a:r>
              <a:rPr lang="en-US" dirty="0">
                <a:solidFill>
                  <a:schemeClr val="tx1"/>
                </a:solidFill>
              </a:rPr>
              <a:t> : Treating everyone the same to ensure fairness. </a:t>
            </a:r>
          </a:p>
          <a:p>
            <a:pPr marL="0" indent="0">
              <a:buNone/>
            </a:pPr>
            <a:r>
              <a:rPr lang="en-US" i="1" dirty="0">
                <a:solidFill>
                  <a:schemeClr val="tx1"/>
                </a:solidFill>
              </a:rPr>
              <a:t>The end goal.</a:t>
            </a:r>
          </a:p>
          <a:p>
            <a:pPr marL="0" indent="0">
              <a:buNone/>
            </a:pPr>
            <a:endParaRPr lang="en-US" sz="788" dirty="0"/>
          </a:p>
          <a:p>
            <a:pPr marL="0" indent="0">
              <a:buNone/>
            </a:pPr>
            <a:endParaRPr lang="en-US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Equity</a:t>
            </a:r>
            <a:r>
              <a:rPr lang="en-US" dirty="0">
                <a:solidFill>
                  <a:schemeClr val="tx1"/>
                </a:solidFill>
              </a:rPr>
              <a:t> : Treating everyone differently to ensure fairness.</a:t>
            </a:r>
          </a:p>
          <a:p>
            <a:pPr marL="0" indent="0">
              <a:buNone/>
            </a:pPr>
            <a:r>
              <a:rPr lang="en-US" i="1" dirty="0">
                <a:solidFill>
                  <a:schemeClr val="tx1"/>
                </a:solidFill>
              </a:rPr>
              <a:t>The means to get there.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945C7EB-696C-4C94-933A-63A562934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977" y="881945"/>
            <a:ext cx="7784854" cy="93271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Equity to achieve equality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8FB0ADC-ECF5-4BA4-B98F-DF32CD3C06AF}"/>
              </a:ext>
            </a:extLst>
          </p:cNvPr>
          <p:cNvSpPr/>
          <p:nvPr/>
        </p:nvSpPr>
        <p:spPr>
          <a:xfrm>
            <a:off x="703963" y="5768306"/>
            <a:ext cx="5445319" cy="207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Graphic by Paul Kuttner (2015) Cultural Organizing </a:t>
            </a: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http://culturalorganizing.org/the-problem-with-that-equity-vs-equality-graphic/</a:t>
            </a: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84267F08-5A22-4DE8-B5D4-52245A89F0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7" y="2001923"/>
            <a:ext cx="4372956" cy="3205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11957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2">
            <a:extLst>
              <a:ext uri="{FF2B5EF4-FFF2-40B4-BE49-F238E27FC236}">
                <a16:creationId xmlns:a16="http://schemas.microsoft.com/office/drawing/2014/main" id="{C24E8B79-4BC7-4277-9C4F-B1B6E9BFB346}"/>
              </a:ext>
            </a:extLst>
          </p:cNvPr>
          <p:cNvSpPr txBox="1">
            <a:spLocks/>
          </p:cNvSpPr>
          <p:nvPr/>
        </p:nvSpPr>
        <p:spPr>
          <a:xfrm>
            <a:off x="518933" y="895558"/>
            <a:ext cx="7376381" cy="759609"/>
          </a:xfrm>
          <a:prstGeom prst="rect">
            <a:avLst/>
          </a:prstGeom>
        </p:spPr>
        <p:txBody>
          <a:bodyPr/>
          <a:lstStyle>
            <a:lvl1pPr algn="l" defTabSz="97520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9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766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Intersectionality or bust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6757BB0-F599-4724-81BA-1A814D00ADE8}"/>
              </a:ext>
            </a:extLst>
          </p:cNvPr>
          <p:cNvCxnSpPr>
            <a:cxnSpLocks/>
          </p:cNvCxnSpPr>
          <p:nvPr/>
        </p:nvCxnSpPr>
        <p:spPr>
          <a:xfrm flipV="1">
            <a:off x="1649139" y="2305664"/>
            <a:ext cx="5896413" cy="2161174"/>
          </a:xfrm>
          <a:prstGeom prst="line">
            <a:avLst/>
          </a:prstGeom>
          <a:ln w="762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90BF861-858A-4499-A186-151463465AB3}"/>
              </a:ext>
            </a:extLst>
          </p:cNvPr>
          <p:cNvCxnSpPr/>
          <p:nvPr/>
        </p:nvCxnSpPr>
        <p:spPr>
          <a:xfrm>
            <a:off x="3477939" y="2550951"/>
            <a:ext cx="5036457" cy="2061029"/>
          </a:xfrm>
          <a:prstGeom prst="line">
            <a:avLst/>
          </a:prstGeom>
          <a:ln w="7620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321A19D-328C-477E-B316-ADC75F1D274E}"/>
              </a:ext>
            </a:extLst>
          </p:cNvPr>
          <p:cNvCxnSpPr>
            <a:cxnSpLocks/>
          </p:cNvCxnSpPr>
          <p:nvPr/>
        </p:nvCxnSpPr>
        <p:spPr>
          <a:xfrm flipV="1">
            <a:off x="81596" y="3092336"/>
            <a:ext cx="9014279" cy="285930"/>
          </a:xfrm>
          <a:prstGeom prst="line">
            <a:avLst/>
          </a:prstGeom>
          <a:ln w="7620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E396477B-D0D6-4D16-906E-4CD84FA0FF3A}"/>
              </a:ext>
            </a:extLst>
          </p:cNvPr>
          <p:cNvSpPr txBox="1"/>
          <p:nvPr/>
        </p:nvSpPr>
        <p:spPr>
          <a:xfrm rot="1265157">
            <a:off x="7287725" y="3759723"/>
            <a:ext cx="23948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French Script MT" panose="03020402040607040605" pitchFamily="66" charset="0"/>
                <a:ea typeface="+mn-ea"/>
                <a:cs typeface="+mn-cs"/>
              </a:rPr>
              <a:t>race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CC14F5D-BDA5-4C80-9168-6FB505B95732}"/>
              </a:ext>
            </a:extLst>
          </p:cNvPr>
          <p:cNvSpPr txBox="1"/>
          <p:nvPr/>
        </p:nvSpPr>
        <p:spPr>
          <a:xfrm rot="21441058">
            <a:off x="541125" y="2544566"/>
            <a:ext cx="23948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French Script MT" panose="03020402040607040605" pitchFamily="66" charset="0"/>
                <a:ea typeface="+mn-ea"/>
                <a:cs typeface="+mn-cs"/>
              </a:rPr>
              <a:t>class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D9319A6-2333-4955-8986-D75F4C724B2A}"/>
              </a:ext>
            </a:extLst>
          </p:cNvPr>
          <p:cNvSpPr/>
          <p:nvPr/>
        </p:nvSpPr>
        <p:spPr>
          <a:xfrm>
            <a:off x="5657416" y="7882265"/>
            <a:ext cx="496584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Image credit: Jennifer L. Le, Ph.D.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C7FB63D-4B23-4DDB-8F58-4044DDF4EAB2}"/>
              </a:ext>
            </a:extLst>
          </p:cNvPr>
          <p:cNvCxnSpPr>
            <a:cxnSpLocks/>
          </p:cNvCxnSpPr>
          <p:nvPr/>
        </p:nvCxnSpPr>
        <p:spPr>
          <a:xfrm flipV="1">
            <a:off x="4468495" y="3364269"/>
            <a:ext cx="521617" cy="1247711"/>
          </a:xfrm>
          <a:prstGeom prst="straightConnector1">
            <a:avLst/>
          </a:prstGeom>
          <a:ln w="762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FCB90AB9-4C13-42F1-9103-F3782BA5E020}"/>
              </a:ext>
            </a:extLst>
          </p:cNvPr>
          <p:cNvSpPr/>
          <p:nvPr/>
        </p:nvSpPr>
        <p:spPr>
          <a:xfrm rot="1393986">
            <a:off x="3324431" y="4669855"/>
            <a:ext cx="2156167" cy="39992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E0F4DD9-3A5B-4695-A9CF-A353EFC885C3}"/>
              </a:ext>
            </a:extLst>
          </p:cNvPr>
          <p:cNvSpPr txBox="1"/>
          <p:nvPr/>
        </p:nvSpPr>
        <p:spPr>
          <a:xfrm rot="1386821">
            <a:off x="3192562" y="4575729"/>
            <a:ext cx="24702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aettenschweiler" panose="020B0706040902060204" pitchFamily="34" charset="0"/>
                <a:ea typeface="+mn-ea"/>
                <a:cs typeface="+mn-cs"/>
              </a:rPr>
              <a:t>intersectionality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F3367D7-8081-4784-B632-8CAB22A46B55}"/>
              </a:ext>
            </a:extLst>
          </p:cNvPr>
          <p:cNvSpPr/>
          <p:nvPr/>
        </p:nvSpPr>
        <p:spPr>
          <a:xfrm>
            <a:off x="-1283825" y="6381906"/>
            <a:ext cx="496584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Image credit: Jennifer L. Le, Ph.D.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BEFAD46-0362-40B4-9FC9-472B82CBE728}"/>
              </a:ext>
            </a:extLst>
          </p:cNvPr>
          <p:cNvSpPr txBox="1"/>
          <p:nvPr/>
        </p:nvSpPr>
        <p:spPr>
          <a:xfrm rot="20301382">
            <a:off x="5782248" y="1670827"/>
            <a:ext cx="23948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French Script MT" panose="03020402040607040605" pitchFamily="66" charset="0"/>
                <a:ea typeface="+mn-ea"/>
                <a:cs typeface="+mn-cs"/>
              </a:rPr>
              <a:t>gender</a:t>
            </a:r>
          </a:p>
        </p:txBody>
      </p:sp>
    </p:spTree>
    <p:extLst>
      <p:ext uri="{BB962C8B-B14F-4D97-AF65-F5344CB8AC3E}">
        <p14:creationId xmlns:p14="http://schemas.microsoft.com/office/powerpoint/2010/main" val="16614233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DA77505-8A0E-48D9-9165-BB260A6ABF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69456369"/>
              </p:ext>
            </p:extLst>
          </p:nvPr>
        </p:nvGraphicFramePr>
        <p:xfrm>
          <a:off x="721502" y="2218944"/>
          <a:ext cx="7790688" cy="3560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3109B400-E223-4456-A081-A4DDA4631265}"/>
              </a:ext>
            </a:extLst>
          </p:cNvPr>
          <p:cNvGrpSpPr/>
          <p:nvPr/>
        </p:nvGrpSpPr>
        <p:grpSpPr>
          <a:xfrm>
            <a:off x="590550" y="456971"/>
            <a:ext cx="7962900" cy="1286713"/>
            <a:chOff x="384880" y="2139"/>
            <a:chExt cx="7273462" cy="1286713"/>
          </a:xfrm>
          <a:solidFill>
            <a:srgbClr val="005A84"/>
          </a:solidFill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4A75D8D2-64B4-4B00-B403-EC5E371FB97D}"/>
                </a:ext>
              </a:extLst>
            </p:cNvPr>
            <p:cNvSpPr/>
            <p:nvPr/>
          </p:nvSpPr>
          <p:spPr>
            <a:xfrm>
              <a:off x="384880" y="2139"/>
              <a:ext cx="7273462" cy="1286713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Rectangle: Rounded Corners 4">
              <a:extLst>
                <a:ext uri="{FF2B5EF4-FFF2-40B4-BE49-F238E27FC236}">
                  <a16:creationId xmlns:a16="http://schemas.microsoft.com/office/drawing/2014/main" id="{04EC128B-6D96-4DF7-A160-698737B3574E}"/>
                </a:ext>
              </a:extLst>
            </p:cNvPr>
            <p:cNvSpPr txBox="1"/>
            <p:nvPr/>
          </p:nvSpPr>
          <p:spPr>
            <a:xfrm>
              <a:off x="422567" y="39826"/>
              <a:ext cx="7198088" cy="121133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3825" tIns="82550" rIns="123825" bIns="82550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6500" dirty="0"/>
                <a:t>Amplify Strategies</a:t>
              </a:r>
              <a:endParaRPr lang="en-US" sz="65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350340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3E2F5A19-A511-4C2B-A3D1-5AA56C4FE7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91777709"/>
              </p:ext>
            </p:extLst>
          </p:nvPr>
        </p:nvGraphicFramePr>
        <p:xfrm>
          <a:off x="590550" y="2105242"/>
          <a:ext cx="7962900" cy="398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FCB32A41-3A36-4903-8AEF-5ADED3D3A9E2}"/>
              </a:ext>
            </a:extLst>
          </p:cNvPr>
          <p:cNvGrpSpPr/>
          <p:nvPr/>
        </p:nvGrpSpPr>
        <p:grpSpPr>
          <a:xfrm>
            <a:off x="590550" y="456971"/>
            <a:ext cx="7962900" cy="1286713"/>
            <a:chOff x="384880" y="2139"/>
            <a:chExt cx="7273462" cy="1286713"/>
          </a:xfrm>
          <a:solidFill>
            <a:srgbClr val="005A84"/>
          </a:solidFill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B0AAC446-2007-42EA-B042-89ADC051ED65}"/>
                </a:ext>
              </a:extLst>
            </p:cNvPr>
            <p:cNvSpPr/>
            <p:nvPr/>
          </p:nvSpPr>
          <p:spPr>
            <a:xfrm>
              <a:off x="384880" y="2139"/>
              <a:ext cx="7273462" cy="1286713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B9A2D4DD-74E3-43B7-A087-CE0F655A50C4}"/>
                </a:ext>
              </a:extLst>
            </p:cNvPr>
            <p:cNvSpPr txBox="1"/>
            <p:nvPr/>
          </p:nvSpPr>
          <p:spPr>
            <a:xfrm>
              <a:off x="422567" y="39826"/>
              <a:ext cx="7198088" cy="121133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3825" tIns="82550" rIns="123825" bIns="82550" numCol="1" spcCol="1270" anchor="ctr" anchorCtr="0">
              <a:noAutofit/>
            </a:bodyPr>
            <a:lstStyle/>
            <a:p>
              <a:pPr marL="0" marR="0" lvl="0" indent="0" algn="ctr" defTabSz="28892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5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Amplify Skills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509996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83551" y="343486"/>
            <a:ext cx="8579094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5F635E2-6485-4A55-9C28-CDC2BCC617AB}"/>
              </a:ext>
            </a:extLst>
          </p:cNvPr>
          <p:cNvSpPr txBox="1">
            <a:spLocks/>
          </p:cNvSpPr>
          <p:nvPr/>
        </p:nvSpPr>
        <p:spPr>
          <a:xfrm>
            <a:off x="394554" y="466578"/>
            <a:ext cx="8354891" cy="9304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4400">
              <a:spcAft>
                <a:spcPts val="600"/>
              </a:spcAft>
            </a:pPr>
            <a:r>
              <a:rPr lang="en-US" sz="5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Amplify Skill Application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57350" y="1448631"/>
            <a:ext cx="58293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6F4F81E-E0B2-4298-ADF7-B8AD36BFA2AA}"/>
              </a:ext>
            </a:extLst>
          </p:cNvPr>
          <p:cNvSpPr txBox="1"/>
          <p:nvPr/>
        </p:nvSpPr>
        <p:spPr>
          <a:xfrm>
            <a:off x="646709" y="2496574"/>
            <a:ext cx="81027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>
              <a:spcBef>
                <a:spcPts val="600"/>
              </a:spcBef>
            </a:pPr>
            <a:r>
              <a:rPr lang="en-US" sz="2800" dirty="0">
                <a:cs typeface="Calibri Light" panose="020F0302020204030204" pitchFamily="34" charset="0"/>
              </a:rPr>
              <a:t>In what ways have you practiced each of the Amplify Skills to get where you are today?</a:t>
            </a: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8ECF515B-0F47-46DF-9BE5-0C397FFA1D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5659082"/>
              </p:ext>
            </p:extLst>
          </p:nvPr>
        </p:nvGraphicFramePr>
        <p:xfrm>
          <a:off x="801310" y="3759513"/>
          <a:ext cx="7541378" cy="2631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itle 3">
            <a:extLst>
              <a:ext uri="{FF2B5EF4-FFF2-40B4-BE49-F238E27FC236}">
                <a16:creationId xmlns:a16="http://schemas.microsoft.com/office/drawing/2014/main" id="{599AB4A5-EF26-48DE-B4B9-877802AD08A9}"/>
              </a:ext>
            </a:extLst>
          </p:cNvPr>
          <p:cNvSpPr txBox="1">
            <a:spLocks/>
          </p:cNvSpPr>
          <p:nvPr/>
        </p:nvSpPr>
        <p:spPr>
          <a:xfrm>
            <a:off x="281355" y="1432863"/>
            <a:ext cx="8650969" cy="7801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4400">
              <a:spcAft>
                <a:spcPts val="600"/>
              </a:spcAft>
            </a:pP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Journal: Private Reflection</a:t>
            </a:r>
            <a:endParaRPr lang="en-US" sz="44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476245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B11BDEA-16FD-4C82-B8CD-8BB7D7A210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689" r="2" b="8367"/>
          <a:stretch/>
        </p:blipFill>
        <p:spPr>
          <a:xfrm>
            <a:off x="5519589" y="3805633"/>
            <a:ext cx="2389271" cy="18673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CC66C3-4B09-4296-BAF1-92762B02E90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000" r="9371" b="2"/>
          <a:stretch/>
        </p:blipFill>
        <p:spPr>
          <a:xfrm>
            <a:off x="1352630" y="2374911"/>
            <a:ext cx="1873812" cy="16100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24CEEBE-C928-47E1-BB44-64CEF2D2C1A3}"/>
              </a:ext>
            </a:extLst>
          </p:cNvPr>
          <p:cNvSpPr txBox="1"/>
          <p:nvPr/>
        </p:nvSpPr>
        <p:spPr>
          <a:xfrm>
            <a:off x="3687559" y="2661562"/>
            <a:ext cx="3664060" cy="1015663"/>
          </a:xfrm>
          <a:prstGeom prst="rect">
            <a:avLst/>
          </a:prstGeom>
          <a:solidFill>
            <a:srgbClr val="005A84"/>
          </a:solidFill>
        </p:spPr>
        <p:txBody>
          <a:bodyPr wrap="square" rtlCol="0">
            <a:spAutoFit/>
          </a:bodyPr>
          <a:lstStyle/>
          <a:p>
            <a:pPr marL="0" marR="0" lvl="0" indent="0" algn="l" defTabSz="6429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AFP membership is 70% female, but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 out of 5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senior positions in fundraising are held by males.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24F49BB-FDB4-45BD-89AB-3A08A4D33E8C}"/>
              </a:ext>
            </a:extLst>
          </p:cNvPr>
          <p:cNvSpPr txBox="1"/>
          <p:nvPr/>
        </p:nvSpPr>
        <p:spPr>
          <a:xfrm>
            <a:off x="2076593" y="4319341"/>
            <a:ext cx="3980281" cy="1115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429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Among the CASE 50 Institutions, only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26%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are headed by female Chief Advancement Officers.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E0DFC72-068B-4DAA-AB22-A0672C28A4C7}"/>
              </a:ext>
            </a:extLst>
          </p:cNvPr>
          <p:cNvSpPr/>
          <p:nvPr/>
        </p:nvSpPr>
        <p:spPr>
          <a:xfrm>
            <a:off x="2450818" y="6363926"/>
            <a:ext cx="6408616" cy="243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6429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4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2018 statistics reported by the Educational Advisory Board and the Association of Fundraising Professionals.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67A5604-1D14-493D-875F-9DDA72D304BD}"/>
              </a:ext>
            </a:extLst>
          </p:cNvPr>
          <p:cNvSpPr txBox="1">
            <a:spLocks/>
          </p:cNvSpPr>
          <p:nvPr/>
        </p:nvSpPr>
        <p:spPr>
          <a:xfrm>
            <a:off x="3069274" y="817010"/>
            <a:ext cx="7475220" cy="10156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4B3E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Session 2:</a:t>
            </a:r>
          </a:p>
          <a:p>
            <a:r>
              <a:rPr lang="en-US" sz="2400" dirty="0">
                <a:solidFill>
                  <a:srgbClr val="4B3E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Deconstructing Gender and Leadership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2893AE16-E5C7-40EF-A78C-0B05D650D9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87" y="516149"/>
            <a:ext cx="2762028" cy="1216646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9AF0E0D-137C-42E4-BCC3-A2684D3278ED}"/>
              </a:ext>
            </a:extLst>
          </p:cNvPr>
          <p:cNvCxnSpPr/>
          <p:nvPr/>
        </p:nvCxnSpPr>
        <p:spPr>
          <a:xfrm>
            <a:off x="225287" y="1720492"/>
            <a:ext cx="8634147" cy="0"/>
          </a:xfrm>
          <a:prstGeom prst="line">
            <a:avLst/>
          </a:prstGeom>
          <a:ln w="38100">
            <a:solidFill>
              <a:srgbClr val="0042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16297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148FBD2-0BAB-4B85-AD61-2DF62868068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5A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2853A4-903E-444B-8671-A0EFC6FFCD1E}"/>
              </a:ext>
            </a:extLst>
          </p:cNvPr>
          <p:cNvSpPr/>
          <p:nvPr/>
        </p:nvSpPr>
        <p:spPr>
          <a:xfrm>
            <a:off x="445048" y="419622"/>
            <a:ext cx="8231613" cy="60187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E7EF61C1-61FD-478E-A2A9-CE91455E872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9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10883" b="15242"/>
          <a:stretch/>
        </p:blipFill>
        <p:spPr>
          <a:xfrm>
            <a:off x="559499" y="457916"/>
            <a:ext cx="8025002" cy="601875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1975D1C-B00A-46E2-BCD2-C7DBDC08E994}"/>
              </a:ext>
            </a:extLst>
          </p:cNvPr>
          <p:cNvSpPr txBox="1"/>
          <p:nvPr/>
        </p:nvSpPr>
        <p:spPr>
          <a:xfrm>
            <a:off x="5306705" y="3467294"/>
            <a:ext cx="3709553" cy="73013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5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Amplify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A56F795-16F5-4AD1-BD4A-B92AD9F2ED59}"/>
              </a:ext>
            </a:extLst>
          </p:cNvPr>
          <p:cNvSpPr/>
          <p:nvPr/>
        </p:nvSpPr>
        <p:spPr>
          <a:xfrm>
            <a:off x="5794407" y="5261511"/>
            <a:ext cx="288225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dirty="0"/>
              <a:t>to enlarge or expand, increase in volume, cause to become more intense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0BEA650-AF21-46B2-9455-638CA061C7C4}"/>
              </a:ext>
            </a:extLst>
          </p:cNvPr>
          <p:cNvSpPr/>
          <p:nvPr/>
        </p:nvSpPr>
        <p:spPr>
          <a:xfrm>
            <a:off x="5624008" y="4266887"/>
            <a:ext cx="3074944" cy="7232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dirty="0">
                <a:solidFill>
                  <a:srgbClr val="2C353C"/>
                </a:solidFill>
              </a:rPr>
              <a:t>synonym: give credit, advocate</a:t>
            </a:r>
          </a:p>
          <a:p>
            <a:pPr algn="ctr">
              <a:spcAft>
                <a:spcPts val="600"/>
              </a:spcAft>
            </a:pPr>
            <a:r>
              <a:rPr lang="en-US" dirty="0">
                <a:solidFill>
                  <a:srgbClr val="2C353C"/>
                </a:solidFill>
              </a:rPr>
              <a:t>antonym: ignore, silence</a:t>
            </a:r>
          </a:p>
        </p:txBody>
      </p:sp>
    </p:spTree>
    <p:extLst>
      <p:ext uri="{BB962C8B-B14F-4D97-AF65-F5344CB8AC3E}">
        <p14:creationId xmlns:p14="http://schemas.microsoft.com/office/powerpoint/2010/main" val="21792287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B2279AC-17AC-4E03-A27C-0E908BA47FAD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5A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99BA47A-5A28-4A11-B7A2-61BAB4B1544A}"/>
              </a:ext>
            </a:extLst>
          </p:cNvPr>
          <p:cNvSpPr/>
          <p:nvPr/>
        </p:nvSpPr>
        <p:spPr>
          <a:xfrm>
            <a:off x="501041" y="438227"/>
            <a:ext cx="8141918" cy="59815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6BB148B-0F1E-4949-AE44-0B15903CF2E8}"/>
              </a:ext>
            </a:extLst>
          </p:cNvPr>
          <p:cNvSpPr/>
          <p:nvPr/>
        </p:nvSpPr>
        <p:spPr>
          <a:xfrm>
            <a:off x="901826" y="1839663"/>
            <a:ext cx="5119562" cy="26318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9600" kern="1200" dirty="0">
                <a:ln w="0"/>
                <a:solidFill>
                  <a:srgbClr val="005A8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ea typeface="+mj-ea"/>
                <a:cs typeface="+mj-cs"/>
              </a:rPr>
              <a:t>3B’s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2734AC-3D68-4C7A-8213-B72C7783131B}"/>
              </a:ext>
            </a:extLst>
          </p:cNvPr>
          <p:cNvSpPr/>
          <p:nvPr/>
        </p:nvSpPr>
        <p:spPr>
          <a:xfrm>
            <a:off x="4815840" y="2201532"/>
            <a:ext cx="4084470" cy="28311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7200" b="1" kern="1200" dirty="0">
                <a:ln/>
                <a:solidFill>
                  <a:srgbClr val="005A8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Bummer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7200" b="1" cap="none" spc="0" dirty="0">
                <a:ln/>
                <a:solidFill>
                  <a:srgbClr val="005A84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Boast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7200" b="1" kern="1200" cap="none" spc="0" dirty="0">
                <a:ln/>
                <a:solidFill>
                  <a:srgbClr val="005A84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BTW</a:t>
            </a:r>
          </a:p>
        </p:txBody>
      </p:sp>
      <p:sp>
        <p:nvSpPr>
          <p:cNvPr id="3" name="Left Brace 2">
            <a:extLst>
              <a:ext uri="{FF2B5EF4-FFF2-40B4-BE49-F238E27FC236}">
                <a16:creationId xmlns:a16="http://schemas.microsoft.com/office/drawing/2014/main" id="{98495719-4CF7-4483-A7D8-628150F7BC9B}"/>
              </a:ext>
            </a:extLst>
          </p:cNvPr>
          <p:cNvSpPr/>
          <p:nvPr/>
        </p:nvSpPr>
        <p:spPr>
          <a:xfrm>
            <a:off x="4108704" y="2396979"/>
            <a:ext cx="609600" cy="2436383"/>
          </a:xfrm>
          <a:prstGeom prst="leftBrace">
            <a:avLst/>
          </a:prstGeom>
          <a:ln w="571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32842905-CE72-4021-B29B-DB75AA1B42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1005" y="531053"/>
            <a:ext cx="2404997" cy="1059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3508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-1523979" y="11"/>
            <a:ext cx="12191979" cy="685799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A10A94F-EC9B-4CF8-8A39-187E74908C6E}"/>
              </a:ext>
            </a:extLst>
          </p:cNvPr>
          <p:cNvSpPr/>
          <p:nvPr/>
        </p:nvSpPr>
        <p:spPr>
          <a:xfrm>
            <a:off x="3682021" y="2268832"/>
            <a:ext cx="6946830" cy="2768367"/>
          </a:xfrm>
          <a:prstGeom prst="rect">
            <a:avLst/>
          </a:prstGeom>
          <a:solidFill>
            <a:srgbClr val="0042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24784" y="2393961"/>
            <a:ext cx="6119057" cy="1630907"/>
          </a:xfrm>
        </p:spPr>
        <p:txBody>
          <a:bodyPr>
            <a:normAutofit/>
          </a:bodyPr>
          <a:lstStyle/>
          <a:p>
            <a:pPr algn="l"/>
            <a:br>
              <a:rPr lang="en-US" sz="4400" dirty="0">
                <a:solidFill>
                  <a:schemeClr val="tx1"/>
                </a:solidFill>
              </a:rPr>
            </a:br>
            <a:r>
              <a:rPr lang="en-US" sz="6600" dirty="0">
                <a:solidFill>
                  <a:schemeClr val="tx1"/>
                </a:solidFill>
              </a:rPr>
              <a:t>Amplify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4784" y="4034489"/>
            <a:ext cx="6119057" cy="559656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2400" dirty="0">
                <a:solidFill>
                  <a:schemeClr val="tx1"/>
                </a:solidFill>
              </a:rPr>
              <a:t>Women and Gender Initiative</a:t>
            </a:r>
          </a:p>
        </p:txBody>
      </p:sp>
    </p:spTree>
    <p:extLst>
      <p:ext uri="{BB962C8B-B14F-4D97-AF65-F5344CB8AC3E}">
        <p14:creationId xmlns:p14="http://schemas.microsoft.com/office/powerpoint/2010/main" val="3457425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BC3E1C3D-633C-4756-B09B-9AD080714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501" y="640080"/>
            <a:ext cx="8186439" cy="5263134"/>
          </a:xfrm>
          <a:prstGeom prst="rect">
            <a:avLst/>
          </a:prstGeom>
          <a:noFill/>
          <a:ln w="31750" cap="sq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295DAF8-54BC-4834-A4B1-7DD2F7AFE5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1140" y="802767"/>
            <a:ext cx="7938874" cy="49377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5F635E2-6485-4A55-9C28-CDC2BCC617AB}"/>
              </a:ext>
            </a:extLst>
          </p:cNvPr>
          <p:cNvSpPr txBox="1">
            <a:spLocks/>
          </p:cNvSpPr>
          <p:nvPr/>
        </p:nvSpPr>
        <p:spPr>
          <a:xfrm>
            <a:off x="837660" y="979933"/>
            <a:ext cx="7465832" cy="149526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4400">
              <a:spcAft>
                <a:spcPts val="600"/>
              </a:spcAft>
            </a:pPr>
            <a:r>
              <a:rPr lang="en-US" sz="5200" dirty="0">
                <a:solidFill>
                  <a:srgbClr val="FFFFFF"/>
                </a:solidFill>
              </a:rPr>
              <a:t>Zoom Poll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3A57F2-F9CC-4DEA-B8DB-72055FB51BCA}"/>
              </a:ext>
            </a:extLst>
          </p:cNvPr>
          <p:cNvSpPr txBox="1"/>
          <p:nvPr/>
        </p:nvSpPr>
        <p:spPr>
          <a:xfrm>
            <a:off x="816588" y="2652364"/>
            <a:ext cx="7785389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</a:rPr>
              <a:t>In your opinion, which image best represents women in the Advancement profession? 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</a:rPr>
              <a:t>In your opinion, which image best represents women *leaders* in the Advancement profession? </a:t>
            </a:r>
            <a:br>
              <a:rPr lang="en-US" sz="4000" dirty="0">
                <a:solidFill>
                  <a:schemeClr val="bg1"/>
                </a:solidFill>
              </a:rPr>
            </a:br>
            <a:endParaRPr lang="en-US" sz="4000" dirty="0">
              <a:solidFill>
                <a:schemeClr val="bg1"/>
              </a:solidFill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9044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BE371-6717-40C4-A517-764B8883F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99574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Zoom Poll</a:t>
            </a:r>
          </a:p>
        </p:txBody>
      </p:sp>
      <p:pic>
        <p:nvPicPr>
          <p:cNvPr id="2050" name="Picture 2" descr="Image result for inclusion graphic">
            <a:extLst>
              <a:ext uri="{FF2B5EF4-FFF2-40B4-BE49-F238E27FC236}">
                <a16:creationId xmlns:a16="http://schemas.microsoft.com/office/drawing/2014/main" id="{89E6578D-02CB-4EEF-BB6E-03577CA3A8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1229999"/>
            <a:ext cx="8286750" cy="2774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157883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olderType xmlns="05f3f652-0591-4508-859d-026c37258768" xsi:nil="true"/>
    <Owner xmlns="05f3f652-0591-4508-859d-026c37258768">
      <UserInfo>
        <DisplayName/>
        <AccountId xsi:nil="true"/>
        <AccountType/>
      </UserInfo>
    </Owner>
    <Teachers xmlns="05f3f652-0591-4508-859d-026c37258768">
      <UserInfo>
        <DisplayName/>
        <AccountId xsi:nil="true"/>
        <AccountType/>
      </UserInfo>
    </Teachers>
    <Is_Collaboration_Space_Locked xmlns="05f3f652-0591-4508-859d-026c37258768" xsi:nil="true"/>
    <TeamsChannelId xmlns="05f3f652-0591-4508-859d-026c37258768" xsi:nil="true"/>
    <IsNotebookLocked xmlns="05f3f652-0591-4508-859d-026c37258768" xsi:nil="true"/>
    <NotebookType xmlns="05f3f652-0591-4508-859d-026c37258768" xsi:nil="true"/>
    <Students xmlns="05f3f652-0591-4508-859d-026c37258768">
      <UserInfo>
        <DisplayName/>
        <AccountId xsi:nil="true"/>
        <AccountType/>
      </UserInfo>
    </Students>
    <Math_Settings xmlns="05f3f652-0591-4508-859d-026c37258768" xsi:nil="true"/>
    <DefaultSectionNames xmlns="05f3f652-0591-4508-859d-026c37258768" xsi:nil="true"/>
    <Distribution_Groups xmlns="05f3f652-0591-4508-859d-026c37258768" xsi:nil="true"/>
    <Self_Registration_Enabled xmlns="05f3f652-0591-4508-859d-026c37258768" xsi:nil="true"/>
    <AppVersion xmlns="05f3f652-0591-4508-859d-026c37258768" xsi:nil="true"/>
    <Student_Groups xmlns="05f3f652-0591-4508-859d-026c37258768">
      <UserInfo>
        <DisplayName/>
        <AccountId xsi:nil="true"/>
        <AccountType/>
      </UserInfo>
    </Student_Groups>
    <Has_Leaders_Only_SectionGroup xmlns="05f3f652-0591-4508-859d-026c37258768" xsi:nil="true"/>
    <LMS_Mappings xmlns="05f3f652-0591-4508-859d-026c37258768" xsi:nil="true"/>
    <Invited_Teachers xmlns="05f3f652-0591-4508-859d-026c37258768" xsi:nil="true"/>
    <Invited_Leaders xmlns="05f3f652-0591-4508-859d-026c37258768" xsi:nil="true"/>
    <CultureName xmlns="05f3f652-0591-4508-859d-026c37258768" xsi:nil="true"/>
    <Leaders xmlns="05f3f652-0591-4508-859d-026c37258768">
      <UserInfo>
        <DisplayName/>
        <AccountId xsi:nil="true"/>
        <AccountType/>
      </UserInfo>
    </Leaders>
    <Templates xmlns="05f3f652-0591-4508-859d-026c37258768" xsi:nil="true"/>
    <Has_Teacher_Only_SectionGroup xmlns="05f3f652-0591-4508-859d-026c37258768" xsi:nil="true"/>
    <Members xmlns="05f3f652-0591-4508-859d-026c37258768">
      <UserInfo>
        <DisplayName/>
        <AccountId xsi:nil="true"/>
        <AccountType/>
      </UserInfo>
    </Members>
    <Member_Groups xmlns="05f3f652-0591-4508-859d-026c37258768">
      <UserInfo>
        <DisplayName/>
        <AccountId xsi:nil="true"/>
        <AccountType/>
      </UserInfo>
    </Member_Groups>
    <Invited_Members xmlns="05f3f652-0591-4508-859d-026c37258768" xsi:nil="true"/>
    <Invited_Students xmlns="05f3f652-0591-4508-859d-026c3725876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6E82EBB764924A81D7C40BAEEA8AA4" ma:contentTypeVersion="39" ma:contentTypeDescription="Create a new document." ma:contentTypeScope="" ma:versionID="c5eaf9216f6b668539075dfafb59374f">
  <xsd:schema xmlns:xsd="http://www.w3.org/2001/XMLSchema" xmlns:xs="http://www.w3.org/2001/XMLSchema" xmlns:p="http://schemas.microsoft.com/office/2006/metadata/properties" xmlns:ns3="05f3f652-0591-4508-859d-026c37258768" xmlns:ns4="63f99d98-05c5-4b60-bada-d289f0b0228d" targetNamespace="http://schemas.microsoft.com/office/2006/metadata/properties" ma:root="true" ma:fieldsID="ce211a673839a44af7fce666f17383d1" ns3:_="" ns4:_="">
    <xsd:import namespace="05f3f652-0591-4508-859d-026c37258768"/>
    <xsd:import namespace="63f99d98-05c5-4b60-bada-d289f0b0228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NotebookType" minOccurs="0"/>
                <xsd:element ref="ns3:FolderType" minOccurs="0"/>
                <xsd:element ref="ns3:CultureName" minOccurs="0"/>
                <xsd:element ref="ns3:AppVersion" minOccurs="0"/>
                <xsd:element ref="ns3:TeamsChannelId" minOccurs="0"/>
                <xsd:element ref="ns3:Owner" minOccurs="0"/>
                <xsd:element ref="ns3:Math_Settings" minOccurs="0"/>
                <xsd:element ref="ns3:DefaultSectionNames" minOccurs="0"/>
                <xsd:element ref="ns3:Templates" minOccurs="0"/>
                <xsd:element ref="ns3:Teachers" minOccurs="0"/>
                <xsd:element ref="ns3:Students" minOccurs="0"/>
                <xsd:element ref="ns3:Student_Groups" minOccurs="0"/>
                <xsd:element ref="ns3:Distribution_Groups" minOccurs="0"/>
                <xsd:element ref="ns3:LMS_Mapping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3:IsNotebookLocked" minOccurs="0"/>
                <xsd:element ref="ns3:Leaders" minOccurs="0"/>
                <xsd:element ref="ns3:Members" minOccurs="0"/>
                <xsd:element ref="ns3:Member_Groups" minOccurs="0"/>
                <xsd:element ref="ns3:Invited_Leaders" minOccurs="0"/>
                <xsd:element ref="ns3:Invited_Members" minOccurs="0"/>
                <xsd:element ref="ns3:Has_Leaders_Only_SectionGroup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f3f652-0591-4508-859d-026c372587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NotebookType" ma:index="13" nillable="true" ma:displayName="Notebook Type" ma:internalName="NotebookType">
      <xsd:simpleType>
        <xsd:restriction base="dms:Text"/>
      </xsd:simpleType>
    </xsd:element>
    <xsd:element name="FolderType" ma:index="14" nillable="true" ma:displayName="Folder Type" ma:internalName="FolderType">
      <xsd:simpleType>
        <xsd:restriction base="dms:Text"/>
      </xsd:simpleType>
    </xsd:element>
    <xsd:element name="CultureName" ma:index="15" nillable="true" ma:displayName="Culture Name" ma:internalName="CultureName">
      <xsd:simpleType>
        <xsd:restriction base="dms:Text"/>
      </xsd:simpleType>
    </xsd:element>
    <xsd:element name="AppVersion" ma:index="16" nillable="true" ma:displayName="App Version" ma:internalName="AppVersion">
      <xsd:simpleType>
        <xsd:restriction base="dms:Text"/>
      </xsd:simpleType>
    </xsd:element>
    <xsd:element name="TeamsChannelId" ma:index="17" nillable="true" ma:displayName="Teams Channel Id" ma:internalName="TeamsChannelId">
      <xsd:simpleType>
        <xsd:restriction base="dms:Text"/>
      </xsd:simpleType>
    </xsd:element>
    <xsd:element name="Owner" ma:index="18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9" nillable="true" ma:displayName="Math Settings" ma:internalName="Math_Settings">
      <xsd:simpleType>
        <xsd:restriction base="dms:Text"/>
      </xsd:simpleType>
    </xsd:element>
    <xsd:element name="DefaultSectionNames" ma:index="20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1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22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3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4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5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6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27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8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9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30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1" nillable="true" ma:displayName="Is Collaboration Space Locked" ma:internalName="Is_Collaboration_Space_Locked">
      <xsd:simpleType>
        <xsd:restriction base="dms:Boolean"/>
      </xsd:simpleType>
    </xsd:element>
    <xsd:element name="IsNotebookLocked" ma:index="32" nillable="true" ma:displayName="Is Notebook Locked" ma:internalName="IsNotebookLocked">
      <xsd:simpleType>
        <xsd:restriction base="dms:Boolean"/>
      </xsd:simpleType>
    </xsd:element>
    <xsd:element name="Leaders" ma:index="33" nillable="true" ma:displayName="Leaders" ma:internalName="Lead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s" ma:index="34" nillable="true" ma:displayName="Members" ma:internalName="Memb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_Groups" ma:index="35" nillable="true" ma:displayName="Member Groups" ma:internalName="Member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Leaders" ma:index="36" nillable="true" ma:displayName="Invited Leaders" ma:internalName="Invited_Leaders">
      <xsd:simpleType>
        <xsd:restriction base="dms:Note">
          <xsd:maxLength value="255"/>
        </xsd:restriction>
      </xsd:simpleType>
    </xsd:element>
    <xsd:element name="Invited_Members" ma:index="37" nillable="true" ma:displayName="Invited Members" ma:internalName="Invited_Members">
      <xsd:simpleType>
        <xsd:restriction base="dms:Note">
          <xsd:maxLength value="255"/>
        </xsd:restriction>
      </xsd:simpleType>
    </xsd:element>
    <xsd:element name="Has_Leaders_Only_SectionGroup" ma:index="38" nillable="true" ma:displayName="Has Leaders Only SectionGroup" ma:internalName="Has_Leaders_Only_SectionGroup">
      <xsd:simpleType>
        <xsd:restriction base="dms:Boolean"/>
      </xsd:simpleType>
    </xsd:element>
    <xsd:element name="MediaServiceGenerationTime" ma:index="3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4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4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4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46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f99d98-05c5-4b60-bada-d289f0b0228d" elementFormDefault="qualified">
    <xsd:import namespace="http://schemas.microsoft.com/office/2006/documentManagement/types"/>
    <xsd:import namespace="http://schemas.microsoft.com/office/infopath/2007/PartnerControls"/>
    <xsd:element name="SharedWithUsers" ma:index="4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4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4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8F3D24B-4276-4D2E-8B56-FDF137BDCDAC}">
  <ds:schemaRefs>
    <ds:schemaRef ds:uri="http://schemas.microsoft.com/office/2006/metadata/properties"/>
    <ds:schemaRef ds:uri="http://schemas.microsoft.com/office/infopath/2007/PartnerControls"/>
    <ds:schemaRef ds:uri="05f3f652-0591-4508-859d-026c37258768"/>
  </ds:schemaRefs>
</ds:datastoreItem>
</file>

<file path=customXml/itemProps2.xml><?xml version="1.0" encoding="utf-8"?>
<ds:datastoreItem xmlns:ds="http://schemas.openxmlformats.org/officeDocument/2006/customXml" ds:itemID="{6AF49792-AC65-4034-A09A-B7D77D9A5D2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B779001-57BA-49C5-A0FF-50A06F9C19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f3f652-0591-4508-859d-026c37258768"/>
    <ds:schemaRef ds:uri="63f99d98-05c5-4b60-bada-d289f0b022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780</Words>
  <Application>Microsoft Office PowerPoint</Application>
  <PresentationFormat>On-screen Show (4:3)</PresentationFormat>
  <Paragraphs>161</Paragraphs>
  <Slides>25</Slides>
  <Notes>24</Notes>
  <HiddenSlides>2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Arial</vt:lpstr>
      <vt:lpstr>Arial Black</vt:lpstr>
      <vt:lpstr>Calibri</vt:lpstr>
      <vt:lpstr>Calibri Light</vt:lpstr>
      <vt:lpstr>French Script MT</vt:lpstr>
      <vt:lpstr>Haettenschweiler</vt:lpstr>
      <vt:lpstr>Symbol</vt:lpstr>
      <vt:lpstr>1_Office Theme</vt:lpstr>
      <vt:lpstr>Amplifying  Yourself  &amp; Others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Zoom Chat</vt:lpstr>
      <vt:lpstr>PowerPoint Presentation</vt:lpstr>
      <vt:lpstr>PowerPoint Presentation</vt:lpstr>
      <vt:lpstr>PowerPoint Presentation</vt:lpstr>
      <vt:lpstr>Your Why for Amplify</vt:lpstr>
      <vt:lpstr>PowerPoint Presentation</vt:lpstr>
      <vt:lpstr>PowerPoint Presentation</vt:lpstr>
      <vt:lpstr>Inclusion of all genders</vt:lpstr>
      <vt:lpstr>Equity to achieve equality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Amplify</vt:lpstr>
      <vt:lpstr>PowerPoint Presentation</vt:lpstr>
      <vt:lpstr>Zoom Poll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2020-04-28T21:17:05Z</dcterms:created>
  <dcterms:modified xsi:type="dcterms:W3CDTF">2020-05-04T17:21:02Z</dcterms:modified>
</cp:coreProperties>
</file>