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4.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4" r:id="rId4"/>
    <p:sldMasterId id="2147483868" r:id="rId5"/>
    <p:sldMasterId id="2147483882" r:id="rId6"/>
    <p:sldMasterId id="2147483920" r:id="rId7"/>
    <p:sldMasterId id="2147483957" r:id="rId8"/>
  </p:sldMasterIdLst>
  <p:notesMasterIdLst>
    <p:notesMasterId r:id="rId50"/>
  </p:notesMasterIdLst>
  <p:sldIdLst>
    <p:sldId id="554" r:id="rId9"/>
    <p:sldId id="567" r:id="rId10"/>
    <p:sldId id="520" r:id="rId11"/>
    <p:sldId id="423" r:id="rId12"/>
    <p:sldId id="505" r:id="rId13"/>
    <p:sldId id="577" r:id="rId14"/>
    <p:sldId id="259" r:id="rId15"/>
    <p:sldId id="301" r:id="rId16"/>
    <p:sldId id="302" r:id="rId17"/>
    <p:sldId id="572" r:id="rId18"/>
    <p:sldId id="581" r:id="rId19"/>
    <p:sldId id="311" r:id="rId20"/>
    <p:sldId id="574" r:id="rId21"/>
    <p:sldId id="582" r:id="rId22"/>
    <p:sldId id="580" r:id="rId23"/>
    <p:sldId id="586" r:id="rId24"/>
    <p:sldId id="589" r:id="rId25"/>
    <p:sldId id="588" r:id="rId26"/>
    <p:sldId id="585" r:id="rId27"/>
    <p:sldId id="431" r:id="rId28"/>
    <p:sldId id="546" r:id="rId29"/>
    <p:sldId id="570" r:id="rId30"/>
    <p:sldId id="555" r:id="rId31"/>
    <p:sldId id="568" r:id="rId32"/>
    <p:sldId id="309" r:id="rId33"/>
    <p:sldId id="298" r:id="rId34"/>
    <p:sldId id="376" r:id="rId35"/>
    <p:sldId id="569" r:id="rId36"/>
    <p:sldId id="590" r:id="rId37"/>
    <p:sldId id="592" r:id="rId38"/>
    <p:sldId id="320" r:id="rId39"/>
    <p:sldId id="571" r:id="rId40"/>
    <p:sldId id="490" r:id="rId41"/>
    <p:sldId id="489" r:id="rId42"/>
    <p:sldId id="579" r:id="rId43"/>
    <p:sldId id="591" r:id="rId44"/>
    <p:sldId id="578" r:id="rId45"/>
    <p:sldId id="256" r:id="rId46"/>
    <p:sldId id="556" r:id="rId47"/>
    <p:sldId id="593" r:id="rId48"/>
    <p:sldId id="566" r:id="rId4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FFCB05"/>
    <a:srgbClr val="AF72F1"/>
    <a:srgbClr val="ED1BA7"/>
    <a:srgbClr val="005A84"/>
    <a:srgbClr val="006A9A"/>
    <a:srgbClr val="5B9BD5"/>
    <a:srgbClr val="FFFFFF"/>
    <a:srgbClr val="004260"/>
    <a:srgbClr val="ECEF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4FC87C-9C39-423D-AB5B-EF9760CEE585}" v="441" dt="2020-05-07T14:27:31.0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3" autoAdjust="0"/>
    <p:restoredTop sz="93750" autoAdjust="0"/>
  </p:normalViewPr>
  <p:slideViewPr>
    <p:cSldViewPr snapToGrid="0">
      <p:cViewPr varScale="1">
        <p:scale>
          <a:sx n="114" d="100"/>
          <a:sy n="114" d="100"/>
        </p:scale>
        <p:origin x="1602" y="102"/>
      </p:cViewPr>
      <p:guideLst/>
    </p:cSldViewPr>
  </p:slideViewPr>
  <p:notesTextViewPr>
    <p:cViewPr>
      <p:scale>
        <a:sx n="1" d="1"/>
        <a:sy n="1" d="1"/>
      </p:scale>
      <p:origin x="0" y="0"/>
    </p:cViewPr>
  </p:notesText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CDB646-5CB9-4733-B2F1-780C1F267404}"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12BA8136-949A-4C34-A891-0CDA1B320287}">
      <dgm:prSet phldrT="[Text]" custT="1"/>
      <dgm:spPr/>
      <dgm:t>
        <a:bodyPr/>
        <a:lstStyle/>
        <a:p>
          <a:pPr>
            <a:buFont typeface="Symbol" panose="05050102010706020507" pitchFamily="18" charset="2"/>
            <a:buChar char=""/>
          </a:pPr>
          <a:r>
            <a:rPr lang="en-US" sz="2000" dirty="0"/>
            <a:t>Session 1 (5/1/20) Amplifying Yourself and Others</a:t>
          </a:r>
        </a:p>
      </dgm:t>
    </dgm:pt>
    <dgm:pt modelId="{9B33FD68-0AB9-41F2-B337-20ACDAC3FD62}" type="parTrans" cxnId="{7ABBBB59-A52E-48CC-BF64-A469351D4648}">
      <dgm:prSet/>
      <dgm:spPr/>
      <dgm:t>
        <a:bodyPr/>
        <a:lstStyle/>
        <a:p>
          <a:endParaRPr lang="en-US" sz="4400"/>
        </a:p>
      </dgm:t>
    </dgm:pt>
    <dgm:pt modelId="{A8E15F43-491B-4127-B415-10927D49A6EA}" type="sibTrans" cxnId="{7ABBBB59-A52E-48CC-BF64-A469351D4648}">
      <dgm:prSet/>
      <dgm:spPr/>
      <dgm:t>
        <a:bodyPr/>
        <a:lstStyle/>
        <a:p>
          <a:endParaRPr lang="en-US" sz="4400"/>
        </a:p>
      </dgm:t>
    </dgm:pt>
    <dgm:pt modelId="{D9BD423D-F295-44D2-9B67-AE0372822402}">
      <dgm:prSet custT="1"/>
      <dgm:spPr>
        <a:solidFill>
          <a:srgbClr val="FFCB05"/>
        </a:solidFill>
      </dgm:spPr>
      <dgm:t>
        <a:bodyPr/>
        <a:lstStyle/>
        <a:p>
          <a:pPr>
            <a:buFont typeface="Symbol" panose="05050102010706020507" pitchFamily="18" charset="2"/>
            <a:buChar char=""/>
          </a:pPr>
          <a:r>
            <a:rPr lang="en-US" sz="2000" dirty="0"/>
            <a:t>Session 2 (5/8/20) Deconstructing Gender and Leadership</a:t>
          </a:r>
        </a:p>
      </dgm:t>
    </dgm:pt>
    <dgm:pt modelId="{96F0666F-501F-469B-9738-B023BE9D6C3D}" type="parTrans" cxnId="{4E299697-D629-4CEA-A369-81FC161BA00C}">
      <dgm:prSet/>
      <dgm:spPr/>
      <dgm:t>
        <a:bodyPr/>
        <a:lstStyle/>
        <a:p>
          <a:endParaRPr lang="en-US" sz="4400"/>
        </a:p>
      </dgm:t>
    </dgm:pt>
    <dgm:pt modelId="{2F4CA2E7-94B8-4BC1-88AC-F9B8FCA0F20A}" type="sibTrans" cxnId="{4E299697-D629-4CEA-A369-81FC161BA00C}">
      <dgm:prSet/>
      <dgm:spPr/>
      <dgm:t>
        <a:bodyPr/>
        <a:lstStyle/>
        <a:p>
          <a:endParaRPr lang="en-US" sz="4400"/>
        </a:p>
      </dgm:t>
    </dgm:pt>
    <dgm:pt modelId="{2DFD1186-F46C-4B19-B6C3-682672CB8FB0}">
      <dgm:prSet custT="1"/>
      <dgm:spPr/>
      <dgm:t>
        <a:bodyPr/>
        <a:lstStyle/>
        <a:p>
          <a:pPr>
            <a:buFont typeface="Symbol" panose="05050102010706020507" pitchFamily="18" charset="2"/>
            <a:buChar char=""/>
          </a:pPr>
          <a:r>
            <a:rPr lang="en-US" sz="2000" dirty="0"/>
            <a:t>Session 3 (5/15/20) Expanding Identity to Values and Strengths</a:t>
          </a:r>
        </a:p>
      </dgm:t>
    </dgm:pt>
    <dgm:pt modelId="{4F3E5A5B-3BF0-467E-97F7-A25C34FED7F3}" type="parTrans" cxnId="{A41351D0-597C-41DD-BB40-DF2F3866211B}">
      <dgm:prSet/>
      <dgm:spPr/>
      <dgm:t>
        <a:bodyPr/>
        <a:lstStyle/>
        <a:p>
          <a:endParaRPr lang="en-US" sz="4400"/>
        </a:p>
      </dgm:t>
    </dgm:pt>
    <dgm:pt modelId="{62B04F52-93C4-407D-B96A-428375CBFE12}" type="sibTrans" cxnId="{A41351D0-597C-41DD-BB40-DF2F3866211B}">
      <dgm:prSet/>
      <dgm:spPr/>
      <dgm:t>
        <a:bodyPr/>
        <a:lstStyle/>
        <a:p>
          <a:endParaRPr lang="en-US" sz="4400"/>
        </a:p>
      </dgm:t>
    </dgm:pt>
    <dgm:pt modelId="{0E03E13C-970B-4689-9B44-896B40F4B2D6}">
      <dgm:prSet custT="1"/>
      <dgm:spPr/>
      <dgm:t>
        <a:bodyPr/>
        <a:lstStyle/>
        <a:p>
          <a:pPr>
            <a:buFont typeface="Symbol" panose="05050102010706020507" pitchFamily="18" charset="2"/>
            <a:buChar char=""/>
          </a:pPr>
          <a:r>
            <a:rPr lang="en-US" sz="2000" dirty="0"/>
            <a:t>Session 4 (5/22/20) Cracking the Confidence Code</a:t>
          </a:r>
        </a:p>
      </dgm:t>
    </dgm:pt>
    <dgm:pt modelId="{3CE345FB-8063-4C42-8A35-320E6FB9825C}" type="parTrans" cxnId="{5D3D1D96-1FE0-4A80-9FCB-951C61674987}">
      <dgm:prSet/>
      <dgm:spPr/>
      <dgm:t>
        <a:bodyPr/>
        <a:lstStyle/>
        <a:p>
          <a:endParaRPr lang="en-US" sz="4400"/>
        </a:p>
      </dgm:t>
    </dgm:pt>
    <dgm:pt modelId="{75BA4845-83C1-452A-9A0D-F26AF9F6727C}" type="sibTrans" cxnId="{5D3D1D96-1FE0-4A80-9FCB-951C61674987}">
      <dgm:prSet/>
      <dgm:spPr/>
      <dgm:t>
        <a:bodyPr/>
        <a:lstStyle/>
        <a:p>
          <a:endParaRPr lang="en-US" sz="4400"/>
        </a:p>
      </dgm:t>
    </dgm:pt>
    <dgm:pt modelId="{460898F0-5537-4470-95F7-868830321D9F}">
      <dgm:prSet custT="1"/>
      <dgm:spPr/>
      <dgm:t>
        <a:bodyPr/>
        <a:lstStyle/>
        <a:p>
          <a:pPr>
            <a:buFont typeface="Symbol" panose="05050102010706020507" pitchFamily="18" charset="2"/>
            <a:buChar char=""/>
          </a:pPr>
          <a:r>
            <a:rPr lang="en-US" sz="2000" dirty="0"/>
            <a:t>Session 5 (5/29/20) Cultivating Resilience </a:t>
          </a:r>
        </a:p>
      </dgm:t>
    </dgm:pt>
    <dgm:pt modelId="{F6637798-B4F4-4DF5-BCD0-BC6EDA889382}" type="parTrans" cxnId="{E215D7C7-067B-430C-907B-29E5E2E370AB}">
      <dgm:prSet/>
      <dgm:spPr/>
      <dgm:t>
        <a:bodyPr/>
        <a:lstStyle/>
        <a:p>
          <a:endParaRPr lang="en-US" sz="4400"/>
        </a:p>
      </dgm:t>
    </dgm:pt>
    <dgm:pt modelId="{F3729708-97FF-426A-BBCF-BC1CD7A6C46F}" type="sibTrans" cxnId="{E215D7C7-067B-430C-907B-29E5E2E370AB}">
      <dgm:prSet/>
      <dgm:spPr/>
      <dgm:t>
        <a:bodyPr/>
        <a:lstStyle/>
        <a:p>
          <a:endParaRPr lang="en-US" sz="4400"/>
        </a:p>
      </dgm:t>
    </dgm:pt>
    <dgm:pt modelId="{CC867C31-4688-45E4-8DB1-1310B3B94377}">
      <dgm:prSet custT="1"/>
      <dgm:spPr/>
      <dgm:t>
        <a:bodyPr/>
        <a:lstStyle/>
        <a:p>
          <a:pPr>
            <a:buFont typeface="Symbol" panose="05050102010706020507" pitchFamily="18" charset="2"/>
            <a:buChar char=""/>
          </a:pPr>
          <a:r>
            <a:rPr lang="en-US" sz="2000" dirty="0"/>
            <a:t>Session 6 (6/5/20) Building Inclusive Organizations</a:t>
          </a:r>
        </a:p>
      </dgm:t>
    </dgm:pt>
    <dgm:pt modelId="{2D2B5988-515B-4C64-895C-93C62C702ABE}" type="parTrans" cxnId="{AE24557E-1254-4C26-B99A-938C5C09B1CE}">
      <dgm:prSet/>
      <dgm:spPr/>
      <dgm:t>
        <a:bodyPr/>
        <a:lstStyle/>
        <a:p>
          <a:endParaRPr lang="en-US" sz="4400"/>
        </a:p>
      </dgm:t>
    </dgm:pt>
    <dgm:pt modelId="{77897461-427D-4BB7-B369-DCDABB2FA367}" type="sibTrans" cxnId="{AE24557E-1254-4C26-B99A-938C5C09B1CE}">
      <dgm:prSet/>
      <dgm:spPr/>
      <dgm:t>
        <a:bodyPr/>
        <a:lstStyle/>
        <a:p>
          <a:endParaRPr lang="en-US" sz="4400"/>
        </a:p>
      </dgm:t>
    </dgm:pt>
    <dgm:pt modelId="{72F04B06-AD39-4498-8570-1B71E8979C11}">
      <dgm:prSet custT="1"/>
      <dgm:spPr/>
      <dgm:t>
        <a:bodyPr/>
        <a:lstStyle/>
        <a:p>
          <a:pPr>
            <a:buFont typeface="Symbol" panose="05050102010706020507" pitchFamily="18" charset="2"/>
            <a:buChar char=""/>
          </a:pPr>
          <a:r>
            <a:rPr lang="en-US" sz="2000" dirty="0"/>
            <a:t>Session 7 (6/12/20) Creating Change through Community</a:t>
          </a:r>
        </a:p>
      </dgm:t>
    </dgm:pt>
    <dgm:pt modelId="{919BE2CE-0E23-4B33-B414-942345A998EF}" type="parTrans" cxnId="{75E8473B-ECD4-4105-94C8-51B75A9B4CB1}">
      <dgm:prSet/>
      <dgm:spPr/>
      <dgm:t>
        <a:bodyPr/>
        <a:lstStyle/>
        <a:p>
          <a:endParaRPr lang="en-US" sz="4400"/>
        </a:p>
      </dgm:t>
    </dgm:pt>
    <dgm:pt modelId="{7941980C-B835-4372-B550-290BF46EBA1B}" type="sibTrans" cxnId="{75E8473B-ECD4-4105-94C8-51B75A9B4CB1}">
      <dgm:prSet/>
      <dgm:spPr/>
      <dgm:t>
        <a:bodyPr/>
        <a:lstStyle/>
        <a:p>
          <a:endParaRPr lang="en-US" sz="4400"/>
        </a:p>
      </dgm:t>
    </dgm:pt>
    <dgm:pt modelId="{E6DAF2FE-D158-4534-934D-A4CA80C69488}">
      <dgm:prSet custT="1"/>
      <dgm:spPr/>
      <dgm:t>
        <a:bodyPr/>
        <a:lstStyle/>
        <a:p>
          <a:pPr>
            <a:buFont typeface="Symbol" panose="05050102010706020507" pitchFamily="18" charset="2"/>
            <a:buChar char=""/>
          </a:pPr>
          <a:r>
            <a:rPr lang="en-US" sz="2000" dirty="0"/>
            <a:t>Session 8 (6/19/20) Sustaining a Movement</a:t>
          </a:r>
        </a:p>
      </dgm:t>
    </dgm:pt>
    <dgm:pt modelId="{C7104DF1-F6A8-4E4F-B55A-798777641DB9}" type="parTrans" cxnId="{CDC319AE-2EA6-44F7-A065-942311CC5742}">
      <dgm:prSet/>
      <dgm:spPr/>
      <dgm:t>
        <a:bodyPr/>
        <a:lstStyle/>
        <a:p>
          <a:endParaRPr lang="en-US" sz="4400"/>
        </a:p>
      </dgm:t>
    </dgm:pt>
    <dgm:pt modelId="{F0786963-C871-46F7-AB26-2D6508C790F3}" type="sibTrans" cxnId="{CDC319AE-2EA6-44F7-A065-942311CC5742}">
      <dgm:prSet/>
      <dgm:spPr/>
      <dgm:t>
        <a:bodyPr/>
        <a:lstStyle/>
        <a:p>
          <a:endParaRPr lang="en-US" sz="4400"/>
        </a:p>
      </dgm:t>
    </dgm:pt>
    <dgm:pt modelId="{41E489EF-95A2-4103-9CA2-F90B80D8E40A}">
      <dgm:prSet custT="1"/>
      <dgm:spPr/>
      <dgm:t>
        <a:bodyPr/>
        <a:lstStyle/>
        <a:p>
          <a:r>
            <a:rPr lang="en-US" sz="1600" dirty="0"/>
            <a:t>Make-up sessions will take place Wednesdays at 4 p.m. Zoom info on the website.</a:t>
          </a:r>
        </a:p>
      </dgm:t>
    </dgm:pt>
    <dgm:pt modelId="{E6C46F2A-B4C5-4EC8-89CF-3AD8F00476C6}" type="parTrans" cxnId="{6DEC133A-656E-492E-8AF0-C453CB128A54}">
      <dgm:prSet/>
      <dgm:spPr/>
      <dgm:t>
        <a:bodyPr/>
        <a:lstStyle/>
        <a:p>
          <a:endParaRPr lang="en-US" sz="2800"/>
        </a:p>
      </dgm:t>
    </dgm:pt>
    <dgm:pt modelId="{88AB5C8B-5862-407B-81B2-50B2799637F8}" type="sibTrans" cxnId="{6DEC133A-656E-492E-8AF0-C453CB128A54}">
      <dgm:prSet/>
      <dgm:spPr/>
      <dgm:t>
        <a:bodyPr/>
        <a:lstStyle/>
        <a:p>
          <a:endParaRPr lang="en-US" sz="2800"/>
        </a:p>
      </dgm:t>
    </dgm:pt>
    <dgm:pt modelId="{0C19F0AA-853E-4A4B-A1BA-76E4335191FE}" type="pres">
      <dgm:prSet presAssocID="{20CDB646-5CB9-4733-B2F1-780C1F267404}" presName="linear" presStyleCnt="0">
        <dgm:presLayoutVars>
          <dgm:animLvl val="lvl"/>
          <dgm:resizeHandles val="exact"/>
        </dgm:presLayoutVars>
      </dgm:prSet>
      <dgm:spPr/>
    </dgm:pt>
    <dgm:pt modelId="{63E005D6-D991-46FC-9070-09ECB9E62AF0}" type="pres">
      <dgm:prSet presAssocID="{12BA8136-949A-4C34-A891-0CDA1B320287}" presName="parentText" presStyleLbl="node1" presStyleIdx="0" presStyleCnt="9">
        <dgm:presLayoutVars>
          <dgm:chMax val="0"/>
          <dgm:bulletEnabled val="1"/>
        </dgm:presLayoutVars>
      </dgm:prSet>
      <dgm:spPr/>
    </dgm:pt>
    <dgm:pt modelId="{A33F6917-488F-44F3-9EC4-7E266D34C8DC}" type="pres">
      <dgm:prSet presAssocID="{A8E15F43-491B-4127-B415-10927D49A6EA}" presName="spacer" presStyleCnt="0"/>
      <dgm:spPr/>
    </dgm:pt>
    <dgm:pt modelId="{073068A7-C588-4267-8978-B3EB80858E19}" type="pres">
      <dgm:prSet presAssocID="{D9BD423D-F295-44D2-9B67-AE0372822402}" presName="parentText" presStyleLbl="node1" presStyleIdx="1" presStyleCnt="9">
        <dgm:presLayoutVars>
          <dgm:chMax val="0"/>
          <dgm:bulletEnabled val="1"/>
        </dgm:presLayoutVars>
      </dgm:prSet>
      <dgm:spPr/>
    </dgm:pt>
    <dgm:pt modelId="{77F4F73A-E571-4B10-B483-3A1702FED624}" type="pres">
      <dgm:prSet presAssocID="{2F4CA2E7-94B8-4BC1-88AC-F9B8FCA0F20A}" presName="spacer" presStyleCnt="0"/>
      <dgm:spPr/>
    </dgm:pt>
    <dgm:pt modelId="{F0C0FBF9-7AB3-4129-A617-35BA99313D0E}" type="pres">
      <dgm:prSet presAssocID="{2DFD1186-F46C-4B19-B6C3-682672CB8FB0}" presName="parentText" presStyleLbl="node1" presStyleIdx="2" presStyleCnt="9">
        <dgm:presLayoutVars>
          <dgm:chMax val="0"/>
          <dgm:bulletEnabled val="1"/>
        </dgm:presLayoutVars>
      </dgm:prSet>
      <dgm:spPr/>
    </dgm:pt>
    <dgm:pt modelId="{D60019E9-4B15-4601-AE5B-17B7A75E0097}" type="pres">
      <dgm:prSet presAssocID="{62B04F52-93C4-407D-B96A-428375CBFE12}" presName="spacer" presStyleCnt="0"/>
      <dgm:spPr/>
    </dgm:pt>
    <dgm:pt modelId="{D55709C1-C855-4448-892A-3AAE3BA81F97}" type="pres">
      <dgm:prSet presAssocID="{0E03E13C-970B-4689-9B44-896B40F4B2D6}" presName="parentText" presStyleLbl="node1" presStyleIdx="3" presStyleCnt="9">
        <dgm:presLayoutVars>
          <dgm:chMax val="0"/>
          <dgm:bulletEnabled val="1"/>
        </dgm:presLayoutVars>
      </dgm:prSet>
      <dgm:spPr/>
    </dgm:pt>
    <dgm:pt modelId="{AF4F23BB-EC25-4E19-A4CE-7771C5B5D728}" type="pres">
      <dgm:prSet presAssocID="{75BA4845-83C1-452A-9A0D-F26AF9F6727C}" presName="spacer" presStyleCnt="0"/>
      <dgm:spPr/>
    </dgm:pt>
    <dgm:pt modelId="{386189AB-0E02-4AB8-A288-14476A18730F}" type="pres">
      <dgm:prSet presAssocID="{460898F0-5537-4470-95F7-868830321D9F}" presName="parentText" presStyleLbl="node1" presStyleIdx="4" presStyleCnt="9">
        <dgm:presLayoutVars>
          <dgm:chMax val="0"/>
          <dgm:bulletEnabled val="1"/>
        </dgm:presLayoutVars>
      </dgm:prSet>
      <dgm:spPr/>
    </dgm:pt>
    <dgm:pt modelId="{250EFB50-6832-403D-931D-E637B6ABD93F}" type="pres">
      <dgm:prSet presAssocID="{F3729708-97FF-426A-BBCF-BC1CD7A6C46F}" presName="spacer" presStyleCnt="0"/>
      <dgm:spPr/>
    </dgm:pt>
    <dgm:pt modelId="{903EAA85-010B-4148-BD1A-9F12769ACA61}" type="pres">
      <dgm:prSet presAssocID="{CC867C31-4688-45E4-8DB1-1310B3B94377}" presName="parentText" presStyleLbl="node1" presStyleIdx="5" presStyleCnt="9">
        <dgm:presLayoutVars>
          <dgm:chMax val="0"/>
          <dgm:bulletEnabled val="1"/>
        </dgm:presLayoutVars>
      </dgm:prSet>
      <dgm:spPr/>
    </dgm:pt>
    <dgm:pt modelId="{3126980D-6F16-4753-82B0-8ED49750A54E}" type="pres">
      <dgm:prSet presAssocID="{77897461-427D-4BB7-B369-DCDABB2FA367}" presName="spacer" presStyleCnt="0"/>
      <dgm:spPr/>
    </dgm:pt>
    <dgm:pt modelId="{B1E93340-C86C-4387-8CFC-200C68DF99D9}" type="pres">
      <dgm:prSet presAssocID="{72F04B06-AD39-4498-8570-1B71E8979C11}" presName="parentText" presStyleLbl="node1" presStyleIdx="6" presStyleCnt="9">
        <dgm:presLayoutVars>
          <dgm:chMax val="0"/>
          <dgm:bulletEnabled val="1"/>
        </dgm:presLayoutVars>
      </dgm:prSet>
      <dgm:spPr/>
    </dgm:pt>
    <dgm:pt modelId="{77981FD8-7A3F-4E59-9442-8445BE1B32AF}" type="pres">
      <dgm:prSet presAssocID="{7941980C-B835-4372-B550-290BF46EBA1B}" presName="spacer" presStyleCnt="0"/>
      <dgm:spPr/>
    </dgm:pt>
    <dgm:pt modelId="{6021FA2A-435D-4096-AFA9-4A3D9D6EF7B7}" type="pres">
      <dgm:prSet presAssocID="{E6DAF2FE-D158-4534-934D-A4CA80C69488}" presName="parentText" presStyleLbl="node1" presStyleIdx="7" presStyleCnt="9">
        <dgm:presLayoutVars>
          <dgm:chMax val="0"/>
          <dgm:bulletEnabled val="1"/>
        </dgm:presLayoutVars>
      </dgm:prSet>
      <dgm:spPr/>
    </dgm:pt>
    <dgm:pt modelId="{19CEFAF6-1AA8-4A0C-BC60-A4AF3D9E7394}" type="pres">
      <dgm:prSet presAssocID="{F0786963-C871-46F7-AB26-2D6508C790F3}" presName="spacer" presStyleCnt="0"/>
      <dgm:spPr/>
    </dgm:pt>
    <dgm:pt modelId="{3ABB8D66-AAB2-4CB3-9486-78E9FDC0E29E}" type="pres">
      <dgm:prSet presAssocID="{41E489EF-95A2-4103-9CA2-F90B80D8E40A}" presName="parentText" presStyleLbl="node1" presStyleIdx="8" presStyleCnt="9">
        <dgm:presLayoutVars>
          <dgm:chMax val="0"/>
          <dgm:bulletEnabled val="1"/>
        </dgm:presLayoutVars>
      </dgm:prSet>
      <dgm:spPr/>
    </dgm:pt>
  </dgm:ptLst>
  <dgm:cxnLst>
    <dgm:cxn modelId="{266D8221-A729-48F4-91DA-4614BA541B62}" type="presOf" srcId="{41E489EF-95A2-4103-9CA2-F90B80D8E40A}" destId="{3ABB8D66-AAB2-4CB3-9486-78E9FDC0E29E}" srcOrd="0" destOrd="0" presId="urn:microsoft.com/office/officeart/2005/8/layout/vList2"/>
    <dgm:cxn modelId="{76E3742E-31C3-4477-A4DD-C46E22EDF0BA}" type="presOf" srcId="{20CDB646-5CB9-4733-B2F1-780C1F267404}" destId="{0C19F0AA-853E-4A4B-A1BA-76E4335191FE}" srcOrd="0" destOrd="0" presId="urn:microsoft.com/office/officeart/2005/8/layout/vList2"/>
    <dgm:cxn modelId="{107E4A32-074D-4416-AECF-EEE767DEC28F}" type="presOf" srcId="{460898F0-5537-4470-95F7-868830321D9F}" destId="{386189AB-0E02-4AB8-A288-14476A18730F}" srcOrd="0" destOrd="0" presId="urn:microsoft.com/office/officeart/2005/8/layout/vList2"/>
    <dgm:cxn modelId="{6DEC133A-656E-492E-8AF0-C453CB128A54}" srcId="{20CDB646-5CB9-4733-B2F1-780C1F267404}" destId="{41E489EF-95A2-4103-9CA2-F90B80D8E40A}" srcOrd="8" destOrd="0" parTransId="{E6C46F2A-B4C5-4EC8-89CF-3AD8F00476C6}" sibTransId="{88AB5C8B-5862-407B-81B2-50B2799637F8}"/>
    <dgm:cxn modelId="{75E8473B-ECD4-4105-94C8-51B75A9B4CB1}" srcId="{20CDB646-5CB9-4733-B2F1-780C1F267404}" destId="{72F04B06-AD39-4498-8570-1B71E8979C11}" srcOrd="6" destOrd="0" parTransId="{919BE2CE-0E23-4B33-B414-942345A998EF}" sibTransId="{7941980C-B835-4372-B550-290BF46EBA1B}"/>
    <dgm:cxn modelId="{4E54C05C-60EE-470E-9A43-5D151532A3E6}" type="presOf" srcId="{D9BD423D-F295-44D2-9B67-AE0372822402}" destId="{073068A7-C588-4267-8978-B3EB80858E19}" srcOrd="0" destOrd="0" presId="urn:microsoft.com/office/officeart/2005/8/layout/vList2"/>
    <dgm:cxn modelId="{C4707047-E950-4B95-A09C-BB2420EE2473}" type="presOf" srcId="{12BA8136-949A-4C34-A891-0CDA1B320287}" destId="{63E005D6-D991-46FC-9070-09ECB9E62AF0}" srcOrd="0" destOrd="0" presId="urn:microsoft.com/office/officeart/2005/8/layout/vList2"/>
    <dgm:cxn modelId="{7ABBBB59-A52E-48CC-BF64-A469351D4648}" srcId="{20CDB646-5CB9-4733-B2F1-780C1F267404}" destId="{12BA8136-949A-4C34-A891-0CDA1B320287}" srcOrd="0" destOrd="0" parTransId="{9B33FD68-0AB9-41F2-B337-20ACDAC3FD62}" sibTransId="{A8E15F43-491B-4127-B415-10927D49A6EA}"/>
    <dgm:cxn modelId="{AE24557E-1254-4C26-B99A-938C5C09B1CE}" srcId="{20CDB646-5CB9-4733-B2F1-780C1F267404}" destId="{CC867C31-4688-45E4-8DB1-1310B3B94377}" srcOrd="5" destOrd="0" parTransId="{2D2B5988-515B-4C64-895C-93C62C702ABE}" sibTransId="{77897461-427D-4BB7-B369-DCDABB2FA367}"/>
    <dgm:cxn modelId="{F9DD288B-C9A6-4010-BEC9-242B93AA3928}" type="presOf" srcId="{72F04B06-AD39-4498-8570-1B71E8979C11}" destId="{B1E93340-C86C-4387-8CFC-200C68DF99D9}" srcOrd="0" destOrd="0" presId="urn:microsoft.com/office/officeart/2005/8/layout/vList2"/>
    <dgm:cxn modelId="{5D3D1D96-1FE0-4A80-9FCB-951C61674987}" srcId="{20CDB646-5CB9-4733-B2F1-780C1F267404}" destId="{0E03E13C-970B-4689-9B44-896B40F4B2D6}" srcOrd="3" destOrd="0" parTransId="{3CE345FB-8063-4C42-8A35-320E6FB9825C}" sibTransId="{75BA4845-83C1-452A-9A0D-F26AF9F6727C}"/>
    <dgm:cxn modelId="{4E299697-D629-4CEA-A369-81FC161BA00C}" srcId="{20CDB646-5CB9-4733-B2F1-780C1F267404}" destId="{D9BD423D-F295-44D2-9B67-AE0372822402}" srcOrd="1" destOrd="0" parTransId="{96F0666F-501F-469B-9738-B023BE9D6C3D}" sibTransId="{2F4CA2E7-94B8-4BC1-88AC-F9B8FCA0F20A}"/>
    <dgm:cxn modelId="{CDC319AE-2EA6-44F7-A065-942311CC5742}" srcId="{20CDB646-5CB9-4733-B2F1-780C1F267404}" destId="{E6DAF2FE-D158-4534-934D-A4CA80C69488}" srcOrd="7" destOrd="0" parTransId="{C7104DF1-F6A8-4E4F-B55A-798777641DB9}" sibTransId="{F0786963-C871-46F7-AB26-2D6508C790F3}"/>
    <dgm:cxn modelId="{98C266B4-9ED1-4292-A680-BB6E5E63369E}" type="presOf" srcId="{E6DAF2FE-D158-4534-934D-A4CA80C69488}" destId="{6021FA2A-435D-4096-AFA9-4A3D9D6EF7B7}" srcOrd="0" destOrd="0" presId="urn:microsoft.com/office/officeart/2005/8/layout/vList2"/>
    <dgm:cxn modelId="{E215D7C7-067B-430C-907B-29E5E2E370AB}" srcId="{20CDB646-5CB9-4733-B2F1-780C1F267404}" destId="{460898F0-5537-4470-95F7-868830321D9F}" srcOrd="4" destOrd="0" parTransId="{F6637798-B4F4-4DF5-BCD0-BC6EDA889382}" sibTransId="{F3729708-97FF-426A-BBCF-BC1CD7A6C46F}"/>
    <dgm:cxn modelId="{7A82EDCF-20EC-44C1-B998-08A7636CFF43}" type="presOf" srcId="{CC867C31-4688-45E4-8DB1-1310B3B94377}" destId="{903EAA85-010B-4148-BD1A-9F12769ACA61}" srcOrd="0" destOrd="0" presId="urn:microsoft.com/office/officeart/2005/8/layout/vList2"/>
    <dgm:cxn modelId="{A41351D0-597C-41DD-BB40-DF2F3866211B}" srcId="{20CDB646-5CB9-4733-B2F1-780C1F267404}" destId="{2DFD1186-F46C-4B19-B6C3-682672CB8FB0}" srcOrd="2" destOrd="0" parTransId="{4F3E5A5B-3BF0-467E-97F7-A25C34FED7F3}" sibTransId="{62B04F52-93C4-407D-B96A-428375CBFE12}"/>
    <dgm:cxn modelId="{55451DF7-FC18-4734-BA72-E21C8086C846}" type="presOf" srcId="{0E03E13C-970B-4689-9B44-896B40F4B2D6}" destId="{D55709C1-C855-4448-892A-3AAE3BA81F97}" srcOrd="0" destOrd="0" presId="urn:microsoft.com/office/officeart/2005/8/layout/vList2"/>
    <dgm:cxn modelId="{1B97C6F7-70EC-4F72-B0F7-6F3F0D39CD7C}" type="presOf" srcId="{2DFD1186-F46C-4B19-B6C3-682672CB8FB0}" destId="{F0C0FBF9-7AB3-4129-A617-35BA99313D0E}" srcOrd="0" destOrd="0" presId="urn:microsoft.com/office/officeart/2005/8/layout/vList2"/>
    <dgm:cxn modelId="{8874CCD3-F500-4C21-BD62-6915DCA919CF}" type="presParOf" srcId="{0C19F0AA-853E-4A4B-A1BA-76E4335191FE}" destId="{63E005D6-D991-46FC-9070-09ECB9E62AF0}" srcOrd="0" destOrd="0" presId="urn:microsoft.com/office/officeart/2005/8/layout/vList2"/>
    <dgm:cxn modelId="{5D387FA1-17F0-49DB-9694-D8317447DBB8}" type="presParOf" srcId="{0C19F0AA-853E-4A4B-A1BA-76E4335191FE}" destId="{A33F6917-488F-44F3-9EC4-7E266D34C8DC}" srcOrd="1" destOrd="0" presId="urn:microsoft.com/office/officeart/2005/8/layout/vList2"/>
    <dgm:cxn modelId="{2AE1EF92-0B4C-40FF-876B-8528DFEB45C4}" type="presParOf" srcId="{0C19F0AA-853E-4A4B-A1BA-76E4335191FE}" destId="{073068A7-C588-4267-8978-B3EB80858E19}" srcOrd="2" destOrd="0" presId="urn:microsoft.com/office/officeart/2005/8/layout/vList2"/>
    <dgm:cxn modelId="{44CE9243-D2CB-46C4-A22F-BC0EA69958A5}" type="presParOf" srcId="{0C19F0AA-853E-4A4B-A1BA-76E4335191FE}" destId="{77F4F73A-E571-4B10-B483-3A1702FED624}" srcOrd="3" destOrd="0" presId="urn:microsoft.com/office/officeart/2005/8/layout/vList2"/>
    <dgm:cxn modelId="{9F48ECFF-0F0B-4A24-BFF6-EF8D1C38CEF5}" type="presParOf" srcId="{0C19F0AA-853E-4A4B-A1BA-76E4335191FE}" destId="{F0C0FBF9-7AB3-4129-A617-35BA99313D0E}" srcOrd="4" destOrd="0" presId="urn:microsoft.com/office/officeart/2005/8/layout/vList2"/>
    <dgm:cxn modelId="{673BE42D-769F-4EB5-B4A7-9E3C3EEC78BA}" type="presParOf" srcId="{0C19F0AA-853E-4A4B-A1BA-76E4335191FE}" destId="{D60019E9-4B15-4601-AE5B-17B7A75E0097}" srcOrd="5" destOrd="0" presId="urn:microsoft.com/office/officeart/2005/8/layout/vList2"/>
    <dgm:cxn modelId="{4B8D833C-F661-4F06-AF5B-BB79D32F4294}" type="presParOf" srcId="{0C19F0AA-853E-4A4B-A1BA-76E4335191FE}" destId="{D55709C1-C855-4448-892A-3AAE3BA81F97}" srcOrd="6" destOrd="0" presId="urn:microsoft.com/office/officeart/2005/8/layout/vList2"/>
    <dgm:cxn modelId="{0E991FE6-80BE-495F-BA36-A5EF9FC0570B}" type="presParOf" srcId="{0C19F0AA-853E-4A4B-A1BA-76E4335191FE}" destId="{AF4F23BB-EC25-4E19-A4CE-7771C5B5D728}" srcOrd="7" destOrd="0" presId="urn:microsoft.com/office/officeart/2005/8/layout/vList2"/>
    <dgm:cxn modelId="{BC1C9CA0-32E5-42A4-9DD9-0982995AB30A}" type="presParOf" srcId="{0C19F0AA-853E-4A4B-A1BA-76E4335191FE}" destId="{386189AB-0E02-4AB8-A288-14476A18730F}" srcOrd="8" destOrd="0" presId="urn:microsoft.com/office/officeart/2005/8/layout/vList2"/>
    <dgm:cxn modelId="{A7A13ED2-D2EF-4609-A482-F43345D4D8DF}" type="presParOf" srcId="{0C19F0AA-853E-4A4B-A1BA-76E4335191FE}" destId="{250EFB50-6832-403D-931D-E637B6ABD93F}" srcOrd="9" destOrd="0" presId="urn:microsoft.com/office/officeart/2005/8/layout/vList2"/>
    <dgm:cxn modelId="{6FF37D2A-8329-486A-A3AD-18E2E8682A86}" type="presParOf" srcId="{0C19F0AA-853E-4A4B-A1BA-76E4335191FE}" destId="{903EAA85-010B-4148-BD1A-9F12769ACA61}" srcOrd="10" destOrd="0" presId="urn:microsoft.com/office/officeart/2005/8/layout/vList2"/>
    <dgm:cxn modelId="{A6373C2C-75F1-4B24-A8C8-3CB6D21B92F9}" type="presParOf" srcId="{0C19F0AA-853E-4A4B-A1BA-76E4335191FE}" destId="{3126980D-6F16-4753-82B0-8ED49750A54E}" srcOrd="11" destOrd="0" presId="urn:microsoft.com/office/officeart/2005/8/layout/vList2"/>
    <dgm:cxn modelId="{6F5A1FAC-EAAC-4BAD-A4A9-1D8B48356916}" type="presParOf" srcId="{0C19F0AA-853E-4A4B-A1BA-76E4335191FE}" destId="{B1E93340-C86C-4387-8CFC-200C68DF99D9}" srcOrd="12" destOrd="0" presId="urn:microsoft.com/office/officeart/2005/8/layout/vList2"/>
    <dgm:cxn modelId="{A803272E-A372-42DC-AB12-39606CA9FA68}" type="presParOf" srcId="{0C19F0AA-853E-4A4B-A1BA-76E4335191FE}" destId="{77981FD8-7A3F-4E59-9442-8445BE1B32AF}" srcOrd="13" destOrd="0" presId="urn:microsoft.com/office/officeart/2005/8/layout/vList2"/>
    <dgm:cxn modelId="{1B87F93B-6072-41D1-83AB-5F7B36ECA95B}" type="presParOf" srcId="{0C19F0AA-853E-4A4B-A1BA-76E4335191FE}" destId="{6021FA2A-435D-4096-AFA9-4A3D9D6EF7B7}" srcOrd="14" destOrd="0" presId="urn:microsoft.com/office/officeart/2005/8/layout/vList2"/>
    <dgm:cxn modelId="{B57395D7-E023-49EF-AF07-A05F43D1ABDD}" type="presParOf" srcId="{0C19F0AA-853E-4A4B-A1BA-76E4335191FE}" destId="{19CEFAF6-1AA8-4A0C-BC60-A4AF3D9E7394}" srcOrd="15" destOrd="0" presId="urn:microsoft.com/office/officeart/2005/8/layout/vList2"/>
    <dgm:cxn modelId="{77732D47-5724-4BA4-9695-145338AD0A61}" type="presParOf" srcId="{0C19F0AA-853E-4A4B-A1BA-76E4335191FE}" destId="{3ABB8D66-AAB2-4CB3-9486-78E9FDC0E29E}" srcOrd="1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F34EBE-8B41-45A1-B40C-4121A568498E}"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32833D40-5C7E-4543-962D-892A730C9D40}">
      <dgm:prSet phldrT="[Text]" custT="1"/>
      <dgm:spPr>
        <a:solidFill>
          <a:schemeClr val="accent1"/>
        </a:solidFill>
        <a:ln>
          <a:noFill/>
        </a:ln>
      </dgm:spPr>
      <dgm:t>
        <a:bodyPr/>
        <a:lstStyle/>
        <a:p>
          <a:r>
            <a:rPr lang="en-US" sz="2800" dirty="0"/>
            <a:t>Reframing</a:t>
          </a:r>
        </a:p>
      </dgm:t>
    </dgm:pt>
    <dgm:pt modelId="{252A7536-48BA-4499-84C2-B56EE4CBA64B}" type="parTrans" cxnId="{FF568D0A-F4CE-40FD-A12B-6194EE6A83F7}">
      <dgm:prSet/>
      <dgm:spPr/>
      <dgm:t>
        <a:bodyPr/>
        <a:lstStyle/>
        <a:p>
          <a:endParaRPr lang="en-US" sz="2000"/>
        </a:p>
      </dgm:t>
    </dgm:pt>
    <dgm:pt modelId="{C4518955-0688-4FE7-A4E2-9E9809A3E669}" type="sibTrans" cxnId="{FF568D0A-F4CE-40FD-A12B-6194EE6A83F7}">
      <dgm:prSet/>
      <dgm:spPr/>
      <dgm:t>
        <a:bodyPr/>
        <a:lstStyle/>
        <a:p>
          <a:endParaRPr lang="en-US" sz="2000"/>
        </a:p>
      </dgm:t>
    </dgm:pt>
    <dgm:pt modelId="{E116A10A-BADF-40F6-BEE0-250CB508CB53}">
      <dgm:prSet phldrT="[Text]" custT="1"/>
      <dgm:spPr/>
      <dgm:t>
        <a:bodyPr/>
        <a:lstStyle/>
        <a:p>
          <a:r>
            <a:rPr lang="en-US" sz="2400" dirty="0">
              <a:solidFill>
                <a:schemeClr val="accent1"/>
              </a:solidFill>
            </a:rPr>
            <a:t>To look at something in a new way</a:t>
          </a:r>
        </a:p>
      </dgm:t>
    </dgm:pt>
    <dgm:pt modelId="{67C7C04C-65F4-40B9-A532-A373F62DEADD}" type="parTrans" cxnId="{AAE25C42-435A-436F-8729-F10E535AAA0A}">
      <dgm:prSet/>
      <dgm:spPr/>
      <dgm:t>
        <a:bodyPr/>
        <a:lstStyle/>
        <a:p>
          <a:endParaRPr lang="en-US" sz="2000"/>
        </a:p>
      </dgm:t>
    </dgm:pt>
    <dgm:pt modelId="{4C3F18B3-FB68-45E4-8E79-0E7FC3580E16}" type="sibTrans" cxnId="{AAE25C42-435A-436F-8729-F10E535AAA0A}">
      <dgm:prSet/>
      <dgm:spPr/>
      <dgm:t>
        <a:bodyPr/>
        <a:lstStyle/>
        <a:p>
          <a:endParaRPr lang="en-US" sz="2000"/>
        </a:p>
      </dgm:t>
    </dgm:pt>
    <dgm:pt modelId="{4285BFFB-1433-432C-A5D7-93545BCB3BD9}">
      <dgm:prSet phldrT="[Text]" custT="1"/>
      <dgm:spPr>
        <a:solidFill>
          <a:schemeClr val="accent1"/>
        </a:solidFill>
        <a:ln>
          <a:noFill/>
        </a:ln>
      </dgm:spPr>
      <dgm:t>
        <a:bodyPr/>
        <a:lstStyle/>
        <a:p>
          <a:r>
            <a:rPr lang="en-US" sz="2800" dirty="0"/>
            <a:t>Navigating</a:t>
          </a:r>
        </a:p>
      </dgm:t>
    </dgm:pt>
    <dgm:pt modelId="{D9939148-DAC9-46F6-B605-4FD726A6F8A8}" type="parTrans" cxnId="{1358899E-75CA-42BC-BC65-3A996874D587}">
      <dgm:prSet/>
      <dgm:spPr/>
      <dgm:t>
        <a:bodyPr/>
        <a:lstStyle/>
        <a:p>
          <a:endParaRPr lang="en-US" sz="2000"/>
        </a:p>
      </dgm:t>
    </dgm:pt>
    <dgm:pt modelId="{33F223FC-5D88-4699-AA4C-686462184ECE}" type="sibTrans" cxnId="{1358899E-75CA-42BC-BC65-3A996874D587}">
      <dgm:prSet/>
      <dgm:spPr/>
      <dgm:t>
        <a:bodyPr/>
        <a:lstStyle/>
        <a:p>
          <a:endParaRPr lang="en-US" sz="2000"/>
        </a:p>
      </dgm:t>
    </dgm:pt>
    <dgm:pt modelId="{EAE05253-E434-41B8-B9C0-C635C1CA091D}">
      <dgm:prSet phldrT="[Text]" custT="1"/>
      <dgm:spPr/>
      <dgm:t>
        <a:bodyPr/>
        <a:lstStyle/>
        <a:p>
          <a:r>
            <a:rPr lang="en-US" sz="2400" dirty="0">
              <a:solidFill>
                <a:schemeClr val="accent1"/>
              </a:solidFill>
            </a:rPr>
            <a:t>To avoid or go around obstacles</a:t>
          </a:r>
        </a:p>
      </dgm:t>
    </dgm:pt>
    <dgm:pt modelId="{38DF46DA-36ED-4860-904F-95CF3EEEA4DA}" type="parTrans" cxnId="{A0E1EA5B-F7FA-4B73-8224-BC32544F2923}">
      <dgm:prSet/>
      <dgm:spPr/>
      <dgm:t>
        <a:bodyPr/>
        <a:lstStyle/>
        <a:p>
          <a:endParaRPr lang="en-US" sz="2000"/>
        </a:p>
      </dgm:t>
    </dgm:pt>
    <dgm:pt modelId="{9BD4B26A-8F33-436C-BA67-B2F20092303B}" type="sibTrans" cxnId="{A0E1EA5B-F7FA-4B73-8224-BC32544F2923}">
      <dgm:prSet/>
      <dgm:spPr/>
      <dgm:t>
        <a:bodyPr/>
        <a:lstStyle/>
        <a:p>
          <a:endParaRPr lang="en-US" sz="2000"/>
        </a:p>
      </dgm:t>
    </dgm:pt>
    <dgm:pt modelId="{4B895098-C293-4D11-A969-9F6352A99CE1}">
      <dgm:prSet phldrT="[Text]" custT="1"/>
      <dgm:spPr>
        <a:solidFill>
          <a:schemeClr val="accent1"/>
        </a:solidFill>
        <a:ln>
          <a:noFill/>
        </a:ln>
      </dgm:spPr>
      <dgm:t>
        <a:bodyPr/>
        <a:lstStyle/>
        <a:p>
          <a:r>
            <a:rPr lang="en-US" sz="2800" dirty="0"/>
            <a:t>Advocating</a:t>
          </a:r>
        </a:p>
      </dgm:t>
    </dgm:pt>
    <dgm:pt modelId="{40A61626-9EAC-48EE-91C0-38A78CA027A2}" type="parTrans" cxnId="{ECD4413D-E409-44CF-B5AA-FF470D4465B9}">
      <dgm:prSet/>
      <dgm:spPr/>
      <dgm:t>
        <a:bodyPr/>
        <a:lstStyle/>
        <a:p>
          <a:endParaRPr lang="en-US" sz="2000"/>
        </a:p>
      </dgm:t>
    </dgm:pt>
    <dgm:pt modelId="{F23B8C17-EBC1-45B4-B702-CE67CC430F73}" type="sibTrans" cxnId="{ECD4413D-E409-44CF-B5AA-FF470D4465B9}">
      <dgm:prSet/>
      <dgm:spPr/>
      <dgm:t>
        <a:bodyPr/>
        <a:lstStyle/>
        <a:p>
          <a:endParaRPr lang="en-US" sz="2000"/>
        </a:p>
      </dgm:t>
    </dgm:pt>
    <dgm:pt modelId="{9A2B83BC-C36B-4B14-BE0B-E5BB21E6FB27}">
      <dgm:prSet phldrT="[Text]" custT="1"/>
      <dgm:spPr/>
      <dgm:t>
        <a:bodyPr/>
        <a:lstStyle/>
        <a:p>
          <a:r>
            <a:rPr lang="en-US" sz="2400" dirty="0">
              <a:solidFill>
                <a:schemeClr val="accent1"/>
              </a:solidFill>
            </a:rPr>
            <a:t>To create change for self and others</a:t>
          </a:r>
        </a:p>
      </dgm:t>
    </dgm:pt>
    <dgm:pt modelId="{AB97C6A7-4AED-456A-AC5E-7EE799FB3A46}" type="parTrans" cxnId="{31E2DC2C-B7E2-4D3A-94A7-3573728A0ADA}">
      <dgm:prSet/>
      <dgm:spPr/>
      <dgm:t>
        <a:bodyPr/>
        <a:lstStyle/>
        <a:p>
          <a:endParaRPr lang="en-US" sz="2000"/>
        </a:p>
      </dgm:t>
    </dgm:pt>
    <dgm:pt modelId="{C5569542-9B47-41B8-A684-958F227BE0BE}" type="sibTrans" cxnId="{31E2DC2C-B7E2-4D3A-94A7-3573728A0ADA}">
      <dgm:prSet/>
      <dgm:spPr/>
      <dgm:t>
        <a:bodyPr/>
        <a:lstStyle/>
        <a:p>
          <a:endParaRPr lang="en-US" sz="2000"/>
        </a:p>
      </dgm:t>
    </dgm:pt>
    <dgm:pt modelId="{E5A3D0D6-0F9D-41AD-A20F-27E7AE8402A0}">
      <dgm:prSet phldrT="[Text]" custT="1"/>
      <dgm:spPr/>
      <dgm:t>
        <a:bodyPr/>
        <a:lstStyle/>
        <a:p>
          <a:pPr>
            <a:buFontTx/>
            <a:buChar char="–"/>
          </a:pPr>
          <a:r>
            <a:rPr lang="en-US" sz="2800" dirty="0"/>
            <a:t>Where do you see strength and resilience?</a:t>
          </a:r>
        </a:p>
      </dgm:t>
    </dgm:pt>
    <dgm:pt modelId="{2CA97F5A-6EFB-4E84-8548-00A72AB8EA17}" type="parTrans" cxnId="{166B327E-4CD0-4F37-B158-33A6F109E0C8}">
      <dgm:prSet/>
      <dgm:spPr/>
      <dgm:t>
        <a:bodyPr/>
        <a:lstStyle/>
        <a:p>
          <a:endParaRPr lang="en-US" sz="2000"/>
        </a:p>
      </dgm:t>
    </dgm:pt>
    <dgm:pt modelId="{D92720A6-8F16-483C-9F05-FEA7F065E7AB}" type="sibTrans" cxnId="{166B327E-4CD0-4F37-B158-33A6F109E0C8}">
      <dgm:prSet/>
      <dgm:spPr/>
      <dgm:t>
        <a:bodyPr/>
        <a:lstStyle/>
        <a:p>
          <a:endParaRPr lang="en-US" sz="2000"/>
        </a:p>
      </dgm:t>
    </dgm:pt>
    <dgm:pt modelId="{5CD2C8A6-71B3-4864-8F75-C75449029604}">
      <dgm:prSet phldrT="[Text]" custT="1"/>
      <dgm:spPr/>
      <dgm:t>
        <a:bodyPr/>
        <a:lstStyle/>
        <a:p>
          <a:pPr>
            <a:buFontTx/>
            <a:buChar char="–"/>
          </a:pPr>
          <a:r>
            <a:rPr lang="en-US" sz="2800" dirty="0"/>
            <a:t>What skills helped you find your way?</a:t>
          </a:r>
        </a:p>
      </dgm:t>
    </dgm:pt>
    <dgm:pt modelId="{2B7754EE-0374-4B20-AE9E-D2F38CD7F365}" type="parTrans" cxnId="{9491C130-E785-4FE5-9B9B-A7188BFFBAFA}">
      <dgm:prSet/>
      <dgm:spPr/>
      <dgm:t>
        <a:bodyPr/>
        <a:lstStyle/>
        <a:p>
          <a:endParaRPr lang="en-US" sz="2000"/>
        </a:p>
      </dgm:t>
    </dgm:pt>
    <dgm:pt modelId="{819FB6C9-AF0D-43DA-9712-C63A2D5BA9AF}" type="sibTrans" cxnId="{9491C130-E785-4FE5-9B9B-A7188BFFBAFA}">
      <dgm:prSet/>
      <dgm:spPr/>
      <dgm:t>
        <a:bodyPr/>
        <a:lstStyle/>
        <a:p>
          <a:endParaRPr lang="en-US" sz="2000"/>
        </a:p>
      </dgm:t>
    </dgm:pt>
    <dgm:pt modelId="{91A7AEC4-3840-49C1-999F-B054E9DF97D0}">
      <dgm:prSet phldrT="[Text]" custT="1"/>
      <dgm:spPr/>
      <dgm:t>
        <a:bodyPr/>
        <a:lstStyle/>
        <a:p>
          <a:pPr>
            <a:buFontTx/>
            <a:buChar char="–"/>
          </a:pPr>
          <a:r>
            <a:rPr lang="en-US" sz="2800" dirty="0"/>
            <a:t>How can you use this to help yourself and others?</a:t>
          </a:r>
        </a:p>
      </dgm:t>
    </dgm:pt>
    <dgm:pt modelId="{3E707298-A41B-4624-AA12-7759D173A04D}" type="parTrans" cxnId="{7946DE2D-EBC4-4E78-AC40-CAAD483594C8}">
      <dgm:prSet/>
      <dgm:spPr/>
      <dgm:t>
        <a:bodyPr/>
        <a:lstStyle/>
        <a:p>
          <a:endParaRPr lang="en-US" sz="2000"/>
        </a:p>
      </dgm:t>
    </dgm:pt>
    <dgm:pt modelId="{60DDD5B1-1DFA-43F1-9671-FC8CC1DD229B}" type="sibTrans" cxnId="{7946DE2D-EBC4-4E78-AC40-CAAD483594C8}">
      <dgm:prSet/>
      <dgm:spPr/>
      <dgm:t>
        <a:bodyPr/>
        <a:lstStyle/>
        <a:p>
          <a:endParaRPr lang="en-US" sz="2000"/>
        </a:p>
      </dgm:t>
    </dgm:pt>
    <dgm:pt modelId="{00A3DF37-C35B-48C1-8E2A-DE6C4C51AC82}" type="pres">
      <dgm:prSet presAssocID="{42F34EBE-8B41-45A1-B40C-4121A568498E}" presName="Name0" presStyleCnt="0">
        <dgm:presLayoutVars>
          <dgm:chMax/>
          <dgm:chPref val="3"/>
          <dgm:dir/>
          <dgm:animOne val="branch"/>
          <dgm:animLvl val="lvl"/>
        </dgm:presLayoutVars>
      </dgm:prSet>
      <dgm:spPr/>
    </dgm:pt>
    <dgm:pt modelId="{7416CED2-DD08-4304-98F9-D70759A52837}" type="pres">
      <dgm:prSet presAssocID="{32833D40-5C7E-4543-962D-892A730C9D40}" presName="composite" presStyleCnt="0"/>
      <dgm:spPr/>
    </dgm:pt>
    <dgm:pt modelId="{31D1F2FE-B071-48A0-A2F0-687999591817}" type="pres">
      <dgm:prSet presAssocID="{32833D40-5C7E-4543-962D-892A730C9D40}" presName="FirstChild" presStyleLbl="revTx" presStyleIdx="0" presStyleCnt="6">
        <dgm:presLayoutVars>
          <dgm:chMax val="0"/>
          <dgm:chPref val="0"/>
          <dgm:bulletEnabled val="1"/>
        </dgm:presLayoutVars>
      </dgm:prSet>
      <dgm:spPr/>
    </dgm:pt>
    <dgm:pt modelId="{EFE60E34-FAC8-4DDF-888A-D162F27BC1AB}" type="pres">
      <dgm:prSet presAssocID="{32833D40-5C7E-4543-962D-892A730C9D40}" presName="Parent" presStyleLbl="alignNode1" presStyleIdx="0" presStyleCnt="3">
        <dgm:presLayoutVars>
          <dgm:chMax val="3"/>
          <dgm:chPref val="3"/>
          <dgm:bulletEnabled val="1"/>
        </dgm:presLayoutVars>
      </dgm:prSet>
      <dgm:spPr/>
    </dgm:pt>
    <dgm:pt modelId="{C0E957F6-FB4C-46DE-B74D-D3042FC2A653}" type="pres">
      <dgm:prSet presAssocID="{32833D40-5C7E-4543-962D-892A730C9D40}" presName="Accent" presStyleLbl="parChTrans1D1" presStyleIdx="0" presStyleCnt="3"/>
      <dgm:spPr/>
    </dgm:pt>
    <dgm:pt modelId="{9506B18E-7117-493E-A764-5F6A4D0C8CD0}" type="pres">
      <dgm:prSet presAssocID="{32833D40-5C7E-4543-962D-892A730C9D40}" presName="Child" presStyleLbl="revTx" presStyleIdx="1" presStyleCnt="6">
        <dgm:presLayoutVars>
          <dgm:chMax val="0"/>
          <dgm:chPref val="0"/>
          <dgm:bulletEnabled val="1"/>
        </dgm:presLayoutVars>
      </dgm:prSet>
      <dgm:spPr/>
    </dgm:pt>
    <dgm:pt modelId="{FF5A17F7-3932-4D9B-8655-E2E5F746F4D4}" type="pres">
      <dgm:prSet presAssocID="{C4518955-0688-4FE7-A4E2-9E9809A3E669}" presName="sibTrans" presStyleCnt="0"/>
      <dgm:spPr/>
    </dgm:pt>
    <dgm:pt modelId="{75F951F3-AC8F-4D2B-89AD-EF39420C04D4}" type="pres">
      <dgm:prSet presAssocID="{4285BFFB-1433-432C-A5D7-93545BCB3BD9}" presName="composite" presStyleCnt="0"/>
      <dgm:spPr/>
    </dgm:pt>
    <dgm:pt modelId="{8DDEFE02-E4C7-43B8-9FDA-1251E9726FD8}" type="pres">
      <dgm:prSet presAssocID="{4285BFFB-1433-432C-A5D7-93545BCB3BD9}" presName="FirstChild" presStyleLbl="revTx" presStyleIdx="2" presStyleCnt="6">
        <dgm:presLayoutVars>
          <dgm:chMax val="0"/>
          <dgm:chPref val="0"/>
          <dgm:bulletEnabled val="1"/>
        </dgm:presLayoutVars>
      </dgm:prSet>
      <dgm:spPr/>
    </dgm:pt>
    <dgm:pt modelId="{5465B731-E540-4CE8-B360-E108A8E119E9}" type="pres">
      <dgm:prSet presAssocID="{4285BFFB-1433-432C-A5D7-93545BCB3BD9}" presName="Parent" presStyleLbl="alignNode1" presStyleIdx="1" presStyleCnt="3">
        <dgm:presLayoutVars>
          <dgm:chMax val="3"/>
          <dgm:chPref val="3"/>
          <dgm:bulletEnabled val="1"/>
        </dgm:presLayoutVars>
      </dgm:prSet>
      <dgm:spPr/>
    </dgm:pt>
    <dgm:pt modelId="{3DF82F56-8930-4FC1-BED9-C49AF743BD59}" type="pres">
      <dgm:prSet presAssocID="{4285BFFB-1433-432C-A5D7-93545BCB3BD9}" presName="Accent" presStyleLbl="parChTrans1D1" presStyleIdx="1" presStyleCnt="3"/>
      <dgm:spPr/>
    </dgm:pt>
    <dgm:pt modelId="{018BDFDA-8BB8-4707-9DB3-65155F184155}" type="pres">
      <dgm:prSet presAssocID="{4285BFFB-1433-432C-A5D7-93545BCB3BD9}" presName="Child" presStyleLbl="revTx" presStyleIdx="3" presStyleCnt="6">
        <dgm:presLayoutVars>
          <dgm:chMax val="0"/>
          <dgm:chPref val="0"/>
          <dgm:bulletEnabled val="1"/>
        </dgm:presLayoutVars>
      </dgm:prSet>
      <dgm:spPr/>
    </dgm:pt>
    <dgm:pt modelId="{6291CE98-12F3-4F90-A3E5-01EA2EB26620}" type="pres">
      <dgm:prSet presAssocID="{33F223FC-5D88-4699-AA4C-686462184ECE}" presName="sibTrans" presStyleCnt="0"/>
      <dgm:spPr/>
    </dgm:pt>
    <dgm:pt modelId="{08AFD423-F1CD-45E6-9466-912E0BDE3903}" type="pres">
      <dgm:prSet presAssocID="{4B895098-C293-4D11-A969-9F6352A99CE1}" presName="composite" presStyleCnt="0"/>
      <dgm:spPr/>
    </dgm:pt>
    <dgm:pt modelId="{9B0BDF7B-FF5D-42C9-9289-C74A3E279008}" type="pres">
      <dgm:prSet presAssocID="{4B895098-C293-4D11-A969-9F6352A99CE1}" presName="FirstChild" presStyleLbl="revTx" presStyleIdx="4" presStyleCnt="6">
        <dgm:presLayoutVars>
          <dgm:chMax val="0"/>
          <dgm:chPref val="0"/>
          <dgm:bulletEnabled val="1"/>
        </dgm:presLayoutVars>
      </dgm:prSet>
      <dgm:spPr/>
    </dgm:pt>
    <dgm:pt modelId="{DDAD8B5C-AFEC-492B-9B8B-5597A1C9FE0E}" type="pres">
      <dgm:prSet presAssocID="{4B895098-C293-4D11-A969-9F6352A99CE1}" presName="Parent" presStyleLbl="alignNode1" presStyleIdx="2" presStyleCnt="3">
        <dgm:presLayoutVars>
          <dgm:chMax val="3"/>
          <dgm:chPref val="3"/>
          <dgm:bulletEnabled val="1"/>
        </dgm:presLayoutVars>
      </dgm:prSet>
      <dgm:spPr/>
    </dgm:pt>
    <dgm:pt modelId="{760B85A6-1682-436A-BFA7-333334A76BD8}" type="pres">
      <dgm:prSet presAssocID="{4B895098-C293-4D11-A969-9F6352A99CE1}" presName="Accent" presStyleLbl="parChTrans1D1" presStyleIdx="2" presStyleCnt="3"/>
      <dgm:spPr/>
    </dgm:pt>
    <dgm:pt modelId="{81C15D99-06E6-4595-A592-2A4CF8DCD79F}" type="pres">
      <dgm:prSet presAssocID="{4B895098-C293-4D11-A969-9F6352A99CE1}" presName="Child" presStyleLbl="revTx" presStyleIdx="5" presStyleCnt="6">
        <dgm:presLayoutVars>
          <dgm:chMax val="0"/>
          <dgm:chPref val="0"/>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2A2D590E-15BD-486E-B8A9-1241F5233AB9}" type="presOf" srcId="{4B895098-C293-4D11-A969-9F6352A99CE1}" destId="{DDAD8B5C-AFEC-492B-9B8B-5597A1C9FE0E}" srcOrd="0" destOrd="0" presId="urn:microsoft.com/office/officeart/2011/layout/TabList"/>
    <dgm:cxn modelId="{5E570615-F7D0-411A-BB2A-91B2E462AA6E}" type="presOf" srcId="{4285BFFB-1433-432C-A5D7-93545BCB3BD9}" destId="{5465B731-E540-4CE8-B360-E108A8E119E9}" srcOrd="0" destOrd="0" presId="urn:microsoft.com/office/officeart/2011/layout/TabList"/>
    <dgm:cxn modelId="{0C6C9E1C-2F2E-4581-B1D3-8FDE1BCE51ED}" type="presOf" srcId="{91A7AEC4-3840-49C1-999F-B054E9DF97D0}" destId="{81C15D99-06E6-4595-A592-2A4CF8DCD79F}" srcOrd="0" destOrd="0" presId="urn:microsoft.com/office/officeart/2011/layout/TabList"/>
    <dgm:cxn modelId="{31E2DC2C-B7E2-4D3A-94A7-3573728A0ADA}" srcId="{4B895098-C293-4D11-A969-9F6352A99CE1}" destId="{9A2B83BC-C36B-4B14-BE0B-E5BB21E6FB27}" srcOrd="0" destOrd="0" parTransId="{AB97C6A7-4AED-456A-AC5E-7EE799FB3A46}" sibTransId="{C5569542-9B47-41B8-A684-958F227BE0BE}"/>
    <dgm:cxn modelId="{7946DE2D-EBC4-4E78-AC40-CAAD483594C8}" srcId="{4B895098-C293-4D11-A969-9F6352A99CE1}" destId="{91A7AEC4-3840-49C1-999F-B054E9DF97D0}" srcOrd="1" destOrd="0" parTransId="{3E707298-A41B-4624-AA12-7759D173A04D}" sibTransId="{60DDD5B1-1DFA-43F1-9671-FC8CC1DD229B}"/>
    <dgm:cxn modelId="{9491C130-E785-4FE5-9B9B-A7188BFFBAFA}" srcId="{4285BFFB-1433-432C-A5D7-93545BCB3BD9}" destId="{5CD2C8A6-71B3-4864-8F75-C75449029604}" srcOrd="1" destOrd="0" parTransId="{2B7754EE-0374-4B20-AE9E-D2F38CD7F365}" sibTransId="{819FB6C9-AF0D-43DA-9712-C63A2D5BA9AF}"/>
    <dgm:cxn modelId="{73AD1735-B339-4859-962B-1071C10D541E}" type="presOf" srcId="{E116A10A-BADF-40F6-BEE0-250CB508CB53}" destId="{31D1F2FE-B071-48A0-A2F0-687999591817}" srcOrd="0" destOrd="0" presId="urn:microsoft.com/office/officeart/2011/layout/TabList"/>
    <dgm:cxn modelId="{ECD4413D-E409-44CF-B5AA-FF470D4465B9}" srcId="{42F34EBE-8B41-45A1-B40C-4121A568498E}" destId="{4B895098-C293-4D11-A969-9F6352A99CE1}" srcOrd="2" destOrd="0" parTransId="{40A61626-9EAC-48EE-91C0-38A78CA027A2}" sibTransId="{F23B8C17-EBC1-45B4-B702-CE67CC430F73}"/>
    <dgm:cxn modelId="{A0E1EA5B-F7FA-4B73-8224-BC32544F2923}" srcId="{4285BFFB-1433-432C-A5D7-93545BCB3BD9}" destId="{EAE05253-E434-41B8-B9C0-C635C1CA091D}" srcOrd="0" destOrd="0" parTransId="{38DF46DA-36ED-4860-904F-95CF3EEEA4DA}" sibTransId="{9BD4B26A-8F33-436C-BA67-B2F20092303B}"/>
    <dgm:cxn modelId="{C17B9D60-3794-4BB1-B120-54352F485693}" type="presOf" srcId="{EAE05253-E434-41B8-B9C0-C635C1CA091D}" destId="{8DDEFE02-E4C7-43B8-9FDA-1251E9726FD8}" srcOrd="0" destOrd="0" presId="urn:microsoft.com/office/officeart/2011/layout/TabList"/>
    <dgm:cxn modelId="{AAE25C42-435A-436F-8729-F10E535AAA0A}" srcId="{32833D40-5C7E-4543-962D-892A730C9D40}" destId="{E116A10A-BADF-40F6-BEE0-250CB508CB53}" srcOrd="0" destOrd="0" parTransId="{67C7C04C-65F4-40B9-A532-A373F62DEADD}" sibTransId="{4C3F18B3-FB68-45E4-8E79-0E7FC3580E16}"/>
    <dgm:cxn modelId="{1BB0AB6F-D56F-4D83-BB27-ACD6DB6A65D7}" type="presOf" srcId="{42F34EBE-8B41-45A1-B40C-4121A568498E}" destId="{00A3DF37-C35B-48C1-8E2A-DE6C4C51AC82}" srcOrd="0" destOrd="0" presId="urn:microsoft.com/office/officeart/2011/layout/TabList"/>
    <dgm:cxn modelId="{C8D53552-1A89-4B6E-AE7C-2B99DD9A5B7F}" type="presOf" srcId="{E5A3D0D6-0F9D-41AD-A20F-27E7AE8402A0}" destId="{9506B18E-7117-493E-A764-5F6A4D0C8CD0}" srcOrd="0" destOrd="0" presId="urn:microsoft.com/office/officeart/2011/layout/TabList"/>
    <dgm:cxn modelId="{5C5A0977-8A79-4647-9437-B0C006CF7266}" type="presOf" srcId="{5CD2C8A6-71B3-4864-8F75-C75449029604}" destId="{018BDFDA-8BB8-4707-9DB3-65155F184155}" srcOrd="0" destOrd="0" presId="urn:microsoft.com/office/officeart/2011/layout/TabList"/>
    <dgm:cxn modelId="{166B327E-4CD0-4F37-B158-33A6F109E0C8}" srcId="{32833D40-5C7E-4543-962D-892A730C9D40}" destId="{E5A3D0D6-0F9D-41AD-A20F-27E7AE8402A0}" srcOrd="1" destOrd="0" parTransId="{2CA97F5A-6EFB-4E84-8548-00A72AB8EA17}" sibTransId="{D92720A6-8F16-483C-9F05-FEA7F065E7AB}"/>
    <dgm:cxn modelId="{1358899E-75CA-42BC-BC65-3A996874D587}" srcId="{42F34EBE-8B41-45A1-B40C-4121A568498E}" destId="{4285BFFB-1433-432C-A5D7-93545BCB3BD9}" srcOrd="1" destOrd="0" parTransId="{D9939148-DAC9-46F6-B605-4FD726A6F8A8}" sibTransId="{33F223FC-5D88-4699-AA4C-686462184ECE}"/>
    <dgm:cxn modelId="{E5D804F9-E9AB-4600-ACB7-F1726E002F3B}" type="presOf" srcId="{32833D40-5C7E-4543-962D-892A730C9D40}" destId="{EFE60E34-FAC8-4DDF-888A-D162F27BC1AB}" srcOrd="0" destOrd="0" presId="urn:microsoft.com/office/officeart/2011/layout/TabList"/>
    <dgm:cxn modelId="{FCC609FB-7230-4382-ADA4-CEDC0C2529CD}" type="presOf" srcId="{9A2B83BC-C36B-4B14-BE0B-E5BB21E6FB27}" destId="{9B0BDF7B-FF5D-42C9-9289-C74A3E279008}" srcOrd="0" destOrd="0" presId="urn:microsoft.com/office/officeart/2011/layout/TabList"/>
    <dgm:cxn modelId="{0275B210-17E2-456C-A367-9406EF401931}" type="presParOf" srcId="{00A3DF37-C35B-48C1-8E2A-DE6C4C51AC82}" destId="{7416CED2-DD08-4304-98F9-D70759A52837}" srcOrd="0" destOrd="0" presId="urn:microsoft.com/office/officeart/2011/layout/TabList"/>
    <dgm:cxn modelId="{74E52133-AD08-4283-9E0A-A37E5FBF60A1}" type="presParOf" srcId="{7416CED2-DD08-4304-98F9-D70759A52837}" destId="{31D1F2FE-B071-48A0-A2F0-687999591817}" srcOrd="0" destOrd="0" presId="urn:microsoft.com/office/officeart/2011/layout/TabList"/>
    <dgm:cxn modelId="{174CB167-E230-4CF1-9637-A653A0FA235D}" type="presParOf" srcId="{7416CED2-DD08-4304-98F9-D70759A52837}" destId="{EFE60E34-FAC8-4DDF-888A-D162F27BC1AB}" srcOrd="1" destOrd="0" presId="urn:microsoft.com/office/officeart/2011/layout/TabList"/>
    <dgm:cxn modelId="{63F47F83-8978-4F37-8173-D45ACFA9FA64}" type="presParOf" srcId="{7416CED2-DD08-4304-98F9-D70759A52837}" destId="{C0E957F6-FB4C-46DE-B74D-D3042FC2A653}" srcOrd="2" destOrd="0" presId="urn:microsoft.com/office/officeart/2011/layout/TabList"/>
    <dgm:cxn modelId="{1EB6CF35-0843-4EFB-9CC1-4B5B53A949F5}" type="presParOf" srcId="{00A3DF37-C35B-48C1-8E2A-DE6C4C51AC82}" destId="{9506B18E-7117-493E-A764-5F6A4D0C8CD0}" srcOrd="1" destOrd="0" presId="urn:microsoft.com/office/officeart/2011/layout/TabList"/>
    <dgm:cxn modelId="{0B139569-3ECF-4505-A81C-51B03787C667}" type="presParOf" srcId="{00A3DF37-C35B-48C1-8E2A-DE6C4C51AC82}" destId="{FF5A17F7-3932-4D9B-8655-E2E5F746F4D4}" srcOrd="2" destOrd="0" presId="urn:microsoft.com/office/officeart/2011/layout/TabList"/>
    <dgm:cxn modelId="{55D51A22-F86F-4E12-BC86-62069F463BE0}" type="presParOf" srcId="{00A3DF37-C35B-48C1-8E2A-DE6C4C51AC82}" destId="{75F951F3-AC8F-4D2B-89AD-EF39420C04D4}" srcOrd="3" destOrd="0" presId="urn:microsoft.com/office/officeart/2011/layout/TabList"/>
    <dgm:cxn modelId="{AC8D6533-0BEB-49DD-A8D6-EC022CF02EBA}" type="presParOf" srcId="{75F951F3-AC8F-4D2B-89AD-EF39420C04D4}" destId="{8DDEFE02-E4C7-43B8-9FDA-1251E9726FD8}" srcOrd="0" destOrd="0" presId="urn:microsoft.com/office/officeart/2011/layout/TabList"/>
    <dgm:cxn modelId="{117D57C8-22D6-4223-9DA1-6729EC2F5192}" type="presParOf" srcId="{75F951F3-AC8F-4D2B-89AD-EF39420C04D4}" destId="{5465B731-E540-4CE8-B360-E108A8E119E9}" srcOrd="1" destOrd="0" presId="urn:microsoft.com/office/officeart/2011/layout/TabList"/>
    <dgm:cxn modelId="{A8BCA04F-665E-466E-B17E-B09339DA51C1}" type="presParOf" srcId="{75F951F3-AC8F-4D2B-89AD-EF39420C04D4}" destId="{3DF82F56-8930-4FC1-BED9-C49AF743BD59}" srcOrd="2" destOrd="0" presId="urn:microsoft.com/office/officeart/2011/layout/TabList"/>
    <dgm:cxn modelId="{11528319-B7E4-4340-A389-B3F2BB45EF4E}" type="presParOf" srcId="{00A3DF37-C35B-48C1-8E2A-DE6C4C51AC82}" destId="{018BDFDA-8BB8-4707-9DB3-65155F184155}" srcOrd="4" destOrd="0" presId="urn:microsoft.com/office/officeart/2011/layout/TabList"/>
    <dgm:cxn modelId="{D6154BCC-DAD8-4D98-9336-00072F35B92B}" type="presParOf" srcId="{00A3DF37-C35B-48C1-8E2A-DE6C4C51AC82}" destId="{6291CE98-12F3-4F90-A3E5-01EA2EB26620}" srcOrd="5" destOrd="0" presId="urn:microsoft.com/office/officeart/2011/layout/TabList"/>
    <dgm:cxn modelId="{3520C654-3E65-445E-8F98-0420E77BE582}" type="presParOf" srcId="{00A3DF37-C35B-48C1-8E2A-DE6C4C51AC82}" destId="{08AFD423-F1CD-45E6-9466-912E0BDE3903}" srcOrd="6" destOrd="0" presId="urn:microsoft.com/office/officeart/2011/layout/TabList"/>
    <dgm:cxn modelId="{FD855571-6DFC-4AF3-A534-5EEF922AB2D9}" type="presParOf" srcId="{08AFD423-F1CD-45E6-9466-912E0BDE3903}" destId="{9B0BDF7B-FF5D-42C9-9289-C74A3E279008}" srcOrd="0" destOrd="0" presId="urn:microsoft.com/office/officeart/2011/layout/TabList"/>
    <dgm:cxn modelId="{339DE927-C25B-46FB-A5F4-1D05E56354C7}" type="presParOf" srcId="{08AFD423-F1CD-45E6-9466-912E0BDE3903}" destId="{DDAD8B5C-AFEC-492B-9B8B-5597A1C9FE0E}" srcOrd="1" destOrd="0" presId="urn:microsoft.com/office/officeart/2011/layout/TabList"/>
    <dgm:cxn modelId="{2F0F7A6C-D3C1-4A2F-94EF-0666D719FA1A}" type="presParOf" srcId="{08AFD423-F1CD-45E6-9466-912E0BDE3903}" destId="{760B85A6-1682-436A-BFA7-333334A76BD8}" srcOrd="2" destOrd="0" presId="urn:microsoft.com/office/officeart/2011/layout/TabList"/>
    <dgm:cxn modelId="{EDBDA1A7-408B-4742-9C78-247AAFF58B0E}" type="presParOf" srcId="{00A3DF37-C35B-48C1-8E2A-DE6C4C51AC82}" destId="{81C15D99-06E6-4595-A592-2A4CF8DCD79F}" srcOrd="7"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2C6BBF-0A03-4E2A-8596-5E0105B324AA}"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1824DD34-DEC5-4218-9ADD-E70A1A8201E4}">
      <dgm:prSet phldrT="[Text]" custT="1"/>
      <dgm:spPr/>
      <dgm:t>
        <a:bodyPr/>
        <a:lstStyle/>
        <a:p>
          <a:r>
            <a:rPr lang="en-US" sz="2000" dirty="0"/>
            <a:t>Leader</a:t>
          </a:r>
          <a:endParaRPr lang="en-US" sz="2400" dirty="0"/>
        </a:p>
      </dgm:t>
    </dgm:pt>
    <dgm:pt modelId="{0A9025B6-FCD7-4F4E-8033-1037AB03F4D3}" type="parTrans" cxnId="{AC1D3289-79A6-445B-919A-E820A48F1D18}">
      <dgm:prSet/>
      <dgm:spPr/>
      <dgm:t>
        <a:bodyPr/>
        <a:lstStyle/>
        <a:p>
          <a:endParaRPr lang="en-US"/>
        </a:p>
      </dgm:t>
    </dgm:pt>
    <dgm:pt modelId="{1B7730E1-FE8D-404E-8EA1-8AE9FA955B9C}" type="sibTrans" cxnId="{AC1D3289-79A6-445B-919A-E820A48F1D18}">
      <dgm:prSet/>
      <dgm:spPr/>
      <dgm:t>
        <a:bodyPr/>
        <a:lstStyle/>
        <a:p>
          <a:endParaRPr lang="en-US"/>
        </a:p>
      </dgm:t>
    </dgm:pt>
    <dgm:pt modelId="{5D967E85-14F9-4F7A-A608-0C5365099903}">
      <dgm:prSet phldrT="[Text]"/>
      <dgm:spPr/>
      <dgm:t>
        <a:bodyPr/>
        <a:lstStyle/>
        <a:p>
          <a:r>
            <a:rPr lang="en-US" dirty="0"/>
            <a:t>Follower</a:t>
          </a:r>
        </a:p>
      </dgm:t>
    </dgm:pt>
    <dgm:pt modelId="{F9C4585A-E97E-427E-A6C6-166148BF6D83}" type="parTrans" cxnId="{BA5EB70D-3499-4E26-8074-E51B0B2F5A7A}">
      <dgm:prSet/>
      <dgm:spPr/>
      <dgm:t>
        <a:bodyPr/>
        <a:lstStyle/>
        <a:p>
          <a:endParaRPr lang="en-US"/>
        </a:p>
      </dgm:t>
    </dgm:pt>
    <dgm:pt modelId="{F06D5D89-DB70-4E1E-AB44-6118452980CE}" type="sibTrans" cxnId="{BA5EB70D-3499-4E26-8074-E51B0B2F5A7A}">
      <dgm:prSet/>
      <dgm:spPr/>
      <dgm:t>
        <a:bodyPr/>
        <a:lstStyle/>
        <a:p>
          <a:endParaRPr lang="en-US"/>
        </a:p>
      </dgm:t>
    </dgm:pt>
    <dgm:pt modelId="{6605234F-1E75-4E8C-82E9-B3841A063321}">
      <dgm:prSet phldrT="[Text]"/>
      <dgm:spPr/>
      <dgm:t>
        <a:bodyPr/>
        <a:lstStyle/>
        <a:p>
          <a:r>
            <a:rPr lang="en-US" dirty="0"/>
            <a:t>Follower</a:t>
          </a:r>
        </a:p>
      </dgm:t>
    </dgm:pt>
    <dgm:pt modelId="{6C0AB1B8-CC51-4186-801C-93B36AC0D535}" type="parTrans" cxnId="{7AAB2BF6-5995-4227-9847-B4C724A54588}">
      <dgm:prSet/>
      <dgm:spPr/>
      <dgm:t>
        <a:bodyPr/>
        <a:lstStyle/>
        <a:p>
          <a:endParaRPr lang="en-US"/>
        </a:p>
      </dgm:t>
    </dgm:pt>
    <dgm:pt modelId="{2E17AD0D-A352-40DC-A8C3-FDE8F9F0307A}" type="sibTrans" cxnId="{7AAB2BF6-5995-4227-9847-B4C724A54588}">
      <dgm:prSet/>
      <dgm:spPr/>
      <dgm:t>
        <a:bodyPr/>
        <a:lstStyle/>
        <a:p>
          <a:endParaRPr lang="en-US"/>
        </a:p>
      </dgm:t>
    </dgm:pt>
    <dgm:pt modelId="{062304D0-3E83-40FA-B07A-FDD1365CE679}">
      <dgm:prSet phldrT="[Text]"/>
      <dgm:spPr/>
      <dgm:t>
        <a:bodyPr/>
        <a:lstStyle/>
        <a:p>
          <a:r>
            <a:rPr lang="en-US" dirty="0"/>
            <a:t>Follower</a:t>
          </a:r>
        </a:p>
      </dgm:t>
    </dgm:pt>
    <dgm:pt modelId="{2FA3B89A-49C4-412F-9A15-488BE716C2A1}" type="parTrans" cxnId="{43591947-E94E-4260-9A9A-9417821FDEA1}">
      <dgm:prSet/>
      <dgm:spPr/>
      <dgm:t>
        <a:bodyPr/>
        <a:lstStyle/>
        <a:p>
          <a:endParaRPr lang="en-US"/>
        </a:p>
      </dgm:t>
    </dgm:pt>
    <dgm:pt modelId="{7CCE5939-958B-4EAF-B8AC-43CBF65D8C0F}" type="sibTrans" cxnId="{43591947-E94E-4260-9A9A-9417821FDEA1}">
      <dgm:prSet/>
      <dgm:spPr/>
      <dgm:t>
        <a:bodyPr/>
        <a:lstStyle/>
        <a:p>
          <a:endParaRPr lang="en-US"/>
        </a:p>
      </dgm:t>
    </dgm:pt>
    <dgm:pt modelId="{FC99F769-BC98-4502-BD85-A21092B53060}">
      <dgm:prSet phldrT="[Text]"/>
      <dgm:spPr/>
      <dgm:t>
        <a:bodyPr/>
        <a:lstStyle/>
        <a:p>
          <a:r>
            <a:rPr lang="en-US" dirty="0"/>
            <a:t>Follower</a:t>
          </a:r>
        </a:p>
      </dgm:t>
    </dgm:pt>
    <dgm:pt modelId="{1FBF6C21-2073-461B-9B9C-9FA9EB4620A5}" type="parTrans" cxnId="{F18B0BF3-4128-4839-ABF1-BDCB17F7ABC8}">
      <dgm:prSet/>
      <dgm:spPr/>
      <dgm:t>
        <a:bodyPr/>
        <a:lstStyle/>
        <a:p>
          <a:endParaRPr lang="en-US"/>
        </a:p>
      </dgm:t>
    </dgm:pt>
    <dgm:pt modelId="{5991CA30-CE84-427A-9041-8F5626333656}" type="sibTrans" cxnId="{F18B0BF3-4128-4839-ABF1-BDCB17F7ABC8}">
      <dgm:prSet/>
      <dgm:spPr/>
      <dgm:t>
        <a:bodyPr/>
        <a:lstStyle/>
        <a:p>
          <a:endParaRPr lang="en-US"/>
        </a:p>
      </dgm:t>
    </dgm:pt>
    <dgm:pt modelId="{175941ED-C900-4849-9BF0-FEEBAB08FD13}">
      <dgm:prSet phldrT="[Text]"/>
      <dgm:spPr/>
      <dgm:t>
        <a:bodyPr/>
        <a:lstStyle/>
        <a:p>
          <a:r>
            <a:rPr lang="en-US" dirty="0"/>
            <a:t>Follower</a:t>
          </a:r>
        </a:p>
      </dgm:t>
    </dgm:pt>
    <dgm:pt modelId="{0C1C7775-C0DD-4AF8-975F-B633FCBF79C0}" type="parTrans" cxnId="{B564BA2B-5D7A-4D59-922F-D6FE0BA8C496}">
      <dgm:prSet/>
      <dgm:spPr/>
      <dgm:t>
        <a:bodyPr/>
        <a:lstStyle/>
        <a:p>
          <a:endParaRPr lang="en-US"/>
        </a:p>
      </dgm:t>
    </dgm:pt>
    <dgm:pt modelId="{8127A904-0940-4D34-817E-BD5A984D11E0}" type="sibTrans" cxnId="{B564BA2B-5D7A-4D59-922F-D6FE0BA8C496}">
      <dgm:prSet/>
      <dgm:spPr/>
      <dgm:t>
        <a:bodyPr/>
        <a:lstStyle/>
        <a:p>
          <a:endParaRPr lang="en-US"/>
        </a:p>
      </dgm:t>
    </dgm:pt>
    <dgm:pt modelId="{7CD54A20-E336-4023-918E-DCE2D7858F3A}">
      <dgm:prSet phldrT="[Text]"/>
      <dgm:spPr/>
      <dgm:t>
        <a:bodyPr/>
        <a:lstStyle/>
        <a:p>
          <a:r>
            <a:rPr lang="en-US" dirty="0"/>
            <a:t>Follower</a:t>
          </a:r>
        </a:p>
      </dgm:t>
    </dgm:pt>
    <dgm:pt modelId="{48D1C625-AFBF-4B98-B822-6750B41BEA45}" type="parTrans" cxnId="{920979D6-C587-4970-876C-0B85B117808A}">
      <dgm:prSet/>
      <dgm:spPr/>
      <dgm:t>
        <a:bodyPr/>
        <a:lstStyle/>
        <a:p>
          <a:endParaRPr lang="en-US"/>
        </a:p>
      </dgm:t>
    </dgm:pt>
    <dgm:pt modelId="{6D2CABD2-D4AF-4D65-A064-1CE28A7D665A}" type="sibTrans" cxnId="{920979D6-C587-4970-876C-0B85B117808A}">
      <dgm:prSet/>
      <dgm:spPr/>
      <dgm:t>
        <a:bodyPr/>
        <a:lstStyle/>
        <a:p>
          <a:endParaRPr lang="en-US"/>
        </a:p>
      </dgm:t>
    </dgm:pt>
    <dgm:pt modelId="{8A20C14E-C6F0-4BB7-8786-84091AE4454E}">
      <dgm:prSet phldrT="[Text]"/>
      <dgm:spPr/>
      <dgm:t>
        <a:bodyPr/>
        <a:lstStyle/>
        <a:p>
          <a:r>
            <a:rPr lang="en-US" dirty="0"/>
            <a:t>Follower</a:t>
          </a:r>
        </a:p>
      </dgm:t>
    </dgm:pt>
    <dgm:pt modelId="{01CB19D7-6B09-4F12-AD3D-DF5BAA737A9E}" type="parTrans" cxnId="{7E6C73A6-6F5A-47E5-B32B-51DCED1452B6}">
      <dgm:prSet/>
      <dgm:spPr/>
      <dgm:t>
        <a:bodyPr/>
        <a:lstStyle/>
        <a:p>
          <a:endParaRPr lang="en-US"/>
        </a:p>
      </dgm:t>
    </dgm:pt>
    <dgm:pt modelId="{678EE897-6F3E-462A-AB5A-D753B53A437C}" type="sibTrans" cxnId="{7E6C73A6-6F5A-47E5-B32B-51DCED1452B6}">
      <dgm:prSet/>
      <dgm:spPr/>
      <dgm:t>
        <a:bodyPr/>
        <a:lstStyle/>
        <a:p>
          <a:endParaRPr lang="en-US"/>
        </a:p>
      </dgm:t>
    </dgm:pt>
    <dgm:pt modelId="{78A22B19-C2A4-48BE-856D-E3EEAB22B02B}">
      <dgm:prSet phldrT="[Text]"/>
      <dgm:spPr/>
      <dgm:t>
        <a:bodyPr/>
        <a:lstStyle/>
        <a:p>
          <a:r>
            <a:rPr lang="en-US"/>
            <a:t>Follower</a:t>
          </a:r>
          <a:endParaRPr lang="en-US" dirty="0"/>
        </a:p>
      </dgm:t>
    </dgm:pt>
    <dgm:pt modelId="{4C9AF35B-4620-4145-AB7C-B70855A4A374}" type="parTrans" cxnId="{BCDFC5E2-CEB1-4425-9A51-EEFCEE392A45}">
      <dgm:prSet/>
      <dgm:spPr/>
      <dgm:t>
        <a:bodyPr/>
        <a:lstStyle/>
        <a:p>
          <a:endParaRPr lang="en-US"/>
        </a:p>
      </dgm:t>
    </dgm:pt>
    <dgm:pt modelId="{99CAA241-91F8-48C6-9A89-727E5EEE0C07}" type="sibTrans" cxnId="{BCDFC5E2-CEB1-4425-9A51-EEFCEE392A45}">
      <dgm:prSet/>
      <dgm:spPr/>
      <dgm:t>
        <a:bodyPr/>
        <a:lstStyle/>
        <a:p>
          <a:endParaRPr lang="en-US"/>
        </a:p>
      </dgm:t>
    </dgm:pt>
    <dgm:pt modelId="{BB0379B0-2DF1-494C-AAC7-BC8D463257C1}">
      <dgm:prSet phldrT="[Text]"/>
      <dgm:spPr/>
      <dgm:t>
        <a:bodyPr/>
        <a:lstStyle/>
        <a:p>
          <a:r>
            <a:rPr lang="en-US"/>
            <a:t>Follower</a:t>
          </a:r>
          <a:endParaRPr lang="en-US" dirty="0"/>
        </a:p>
      </dgm:t>
    </dgm:pt>
    <dgm:pt modelId="{DBB33C92-A16B-4754-A4AD-309A46429288}" type="parTrans" cxnId="{B8C67641-4FAA-4D09-A618-1EF162FD5198}">
      <dgm:prSet/>
      <dgm:spPr/>
      <dgm:t>
        <a:bodyPr/>
        <a:lstStyle/>
        <a:p>
          <a:endParaRPr lang="en-US"/>
        </a:p>
      </dgm:t>
    </dgm:pt>
    <dgm:pt modelId="{BE2FDBCA-D79C-4A41-AD50-326408E021A3}" type="sibTrans" cxnId="{B8C67641-4FAA-4D09-A618-1EF162FD5198}">
      <dgm:prSet/>
      <dgm:spPr/>
      <dgm:t>
        <a:bodyPr/>
        <a:lstStyle/>
        <a:p>
          <a:endParaRPr lang="en-US"/>
        </a:p>
      </dgm:t>
    </dgm:pt>
    <dgm:pt modelId="{DB101803-2FD4-47F2-8CDB-965F7BAA992E}">
      <dgm:prSet phldrT="[Text]"/>
      <dgm:spPr/>
      <dgm:t>
        <a:bodyPr/>
        <a:lstStyle/>
        <a:p>
          <a:r>
            <a:rPr lang="en-US" dirty="0"/>
            <a:t>Follower</a:t>
          </a:r>
        </a:p>
      </dgm:t>
    </dgm:pt>
    <dgm:pt modelId="{7B86D4E2-3D4F-4AB3-A590-3188EA7B8258}" type="parTrans" cxnId="{7CF0DB26-F600-4EC5-94FF-0D5D73D9F82B}">
      <dgm:prSet/>
      <dgm:spPr/>
      <dgm:t>
        <a:bodyPr/>
        <a:lstStyle/>
        <a:p>
          <a:endParaRPr lang="en-US"/>
        </a:p>
      </dgm:t>
    </dgm:pt>
    <dgm:pt modelId="{4BC63374-A6AA-46EF-999E-2344CE8CD31E}" type="sibTrans" cxnId="{7CF0DB26-F600-4EC5-94FF-0D5D73D9F82B}">
      <dgm:prSet/>
      <dgm:spPr/>
      <dgm:t>
        <a:bodyPr/>
        <a:lstStyle/>
        <a:p>
          <a:endParaRPr lang="en-US"/>
        </a:p>
      </dgm:t>
    </dgm:pt>
    <dgm:pt modelId="{AE812C81-7297-47FA-8826-66CCFB7ACDC3}">
      <dgm:prSet phldrT="[Text]"/>
      <dgm:spPr/>
      <dgm:t>
        <a:bodyPr/>
        <a:lstStyle/>
        <a:p>
          <a:r>
            <a:rPr lang="en-US"/>
            <a:t>Follower</a:t>
          </a:r>
          <a:endParaRPr lang="en-US" dirty="0"/>
        </a:p>
      </dgm:t>
    </dgm:pt>
    <dgm:pt modelId="{04166BDC-4A6C-461A-BFFC-02ACE5CE8AC0}" type="parTrans" cxnId="{8DEE9657-7A67-4501-A6D5-4C17997AF2BF}">
      <dgm:prSet/>
      <dgm:spPr/>
      <dgm:t>
        <a:bodyPr/>
        <a:lstStyle/>
        <a:p>
          <a:endParaRPr lang="en-US"/>
        </a:p>
      </dgm:t>
    </dgm:pt>
    <dgm:pt modelId="{0E2A05F5-B785-449B-A361-5357B52B2D55}" type="sibTrans" cxnId="{8DEE9657-7A67-4501-A6D5-4C17997AF2BF}">
      <dgm:prSet/>
      <dgm:spPr/>
      <dgm:t>
        <a:bodyPr/>
        <a:lstStyle/>
        <a:p>
          <a:endParaRPr lang="en-US"/>
        </a:p>
      </dgm:t>
    </dgm:pt>
    <dgm:pt modelId="{8075C529-C296-42DF-BC40-90AABBCD6DE9}">
      <dgm:prSet phldrT="[Text]"/>
      <dgm:spPr/>
      <dgm:t>
        <a:bodyPr/>
        <a:lstStyle/>
        <a:p>
          <a:r>
            <a:rPr lang="en-US" dirty="0"/>
            <a:t>Follower</a:t>
          </a:r>
        </a:p>
      </dgm:t>
    </dgm:pt>
    <dgm:pt modelId="{0AFA76CA-846A-4751-A531-D3189FD1331D}" type="parTrans" cxnId="{38EF2E93-A3E5-4EA8-AEF6-8153057E7EE7}">
      <dgm:prSet/>
      <dgm:spPr/>
      <dgm:t>
        <a:bodyPr/>
        <a:lstStyle/>
        <a:p>
          <a:endParaRPr lang="en-US"/>
        </a:p>
      </dgm:t>
    </dgm:pt>
    <dgm:pt modelId="{AB3CFFCA-A0AB-445F-9008-A1C155347637}" type="sibTrans" cxnId="{38EF2E93-A3E5-4EA8-AEF6-8153057E7EE7}">
      <dgm:prSet/>
      <dgm:spPr/>
      <dgm:t>
        <a:bodyPr/>
        <a:lstStyle/>
        <a:p>
          <a:endParaRPr lang="en-US"/>
        </a:p>
      </dgm:t>
    </dgm:pt>
    <dgm:pt modelId="{724D9C95-A56D-439C-AB18-AB58E1A482B5}">
      <dgm:prSet phldrT="[Text]"/>
      <dgm:spPr/>
      <dgm:t>
        <a:bodyPr/>
        <a:lstStyle/>
        <a:p>
          <a:r>
            <a:rPr lang="en-US"/>
            <a:t>Follower</a:t>
          </a:r>
          <a:endParaRPr lang="en-US" dirty="0"/>
        </a:p>
      </dgm:t>
    </dgm:pt>
    <dgm:pt modelId="{6E8EC5FE-3076-42F1-A09E-798FBA0F43E3}" type="parTrans" cxnId="{98E63053-ACBD-4B98-BD33-9175233B5A9F}">
      <dgm:prSet/>
      <dgm:spPr/>
      <dgm:t>
        <a:bodyPr/>
        <a:lstStyle/>
        <a:p>
          <a:endParaRPr lang="en-US"/>
        </a:p>
      </dgm:t>
    </dgm:pt>
    <dgm:pt modelId="{9B3B998E-C3C6-488F-B975-0CA76B83B647}" type="sibTrans" cxnId="{98E63053-ACBD-4B98-BD33-9175233B5A9F}">
      <dgm:prSet/>
      <dgm:spPr/>
      <dgm:t>
        <a:bodyPr/>
        <a:lstStyle/>
        <a:p>
          <a:endParaRPr lang="en-US"/>
        </a:p>
      </dgm:t>
    </dgm:pt>
    <dgm:pt modelId="{E24B336A-6802-41EE-96EF-BA3001F134D9}">
      <dgm:prSet phldrT="[Text]"/>
      <dgm:spPr/>
      <dgm:t>
        <a:bodyPr/>
        <a:lstStyle/>
        <a:p>
          <a:r>
            <a:rPr lang="en-US"/>
            <a:t>Follower</a:t>
          </a:r>
          <a:endParaRPr lang="en-US" dirty="0"/>
        </a:p>
      </dgm:t>
    </dgm:pt>
    <dgm:pt modelId="{8C0170E3-5F3E-48A3-8957-5C6CDDB4B274}" type="parTrans" cxnId="{0570A4BB-EC4A-4035-B8C0-AE6133B9BD4E}">
      <dgm:prSet/>
      <dgm:spPr/>
      <dgm:t>
        <a:bodyPr/>
        <a:lstStyle/>
        <a:p>
          <a:endParaRPr lang="en-US"/>
        </a:p>
      </dgm:t>
    </dgm:pt>
    <dgm:pt modelId="{1CBA8756-CAC0-43F6-B96C-8EA9DE991C34}" type="sibTrans" cxnId="{0570A4BB-EC4A-4035-B8C0-AE6133B9BD4E}">
      <dgm:prSet/>
      <dgm:spPr/>
      <dgm:t>
        <a:bodyPr/>
        <a:lstStyle/>
        <a:p>
          <a:endParaRPr lang="en-US"/>
        </a:p>
      </dgm:t>
    </dgm:pt>
    <dgm:pt modelId="{B889B3B6-DE63-4088-8FA6-933E0D8D9617}">
      <dgm:prSet phldrT="[Text]"/>
      <dgm:spPr/>
      <dgm:t>
        <a:bodyPr/>
        <a:lstStyle/>
        <a:p>
          <a:r>
            <a:rPr lang="en-US"/>
            <a:t>Follower</a:t>
          </a:r>
          <a:endParaRPr lang="en-US" dirty="0"/>
        </a:p>
      </dgm:t>
    </dgm:pt>
    <dgm:pt modelId="{D0BDE409-DE79-4AC4-A400-DB006014D435}" type="parTrans" cxnId="{0A36CB8D-42A3-471A-90A6-C05A1983408A}">
      <dgm:prSet/>
      <dgm:spPr/>
      <dgm:t>
        <a:bodyPr/>
        <a:lstStyle/>
        <a:p>
          <a:endParaRPr lang="en-US"/>
        </a:p>
      </dgm:t>
    </dgm:pt>
    <dgm:pt modelId="{E38AB634-964F-436E-94CD-A5AF55909B38}" type="sibTrans" cxnId="{0A36CB8D-42A3-471A-90A6-C05A1983408A}">
      <dgm:prSet/>
      <dgm:spPr/>
      <dgm:t>
        <a:bodyPr/>
        <a:lstStyle/>
        <a:p>
          <a:endParaRPr lang="en-US"/>
        </a:p>
      </dgm:t>
    </dgm:pt>
    <dgm:pt modelId="{F00AD1D1-3279-4D16-B37F-0AFE03B70DC3}">
      <dgm:prSet phldrT="[Text]"/>
      <dgm:spPr/>
      <dgm:t>
        <a:bodyPr/>
        <a:lstStyle/>
        <a:p>
          <a:r>
            <a:rPr lang="en-US" dirty="0"/>
            <a:t>Follower</a:t>
          </a:r>
        </a:p>
      </dgm:t>
    </dgm:pt>
    <dgm:pt modelId="{1AB8F779-B660-408B-BB78-C3EDDA36A80A}" type="parTrans" cxnId="{BA67E089-9095-4384-8EF0-1CE9B318089D}">
      <dgm:prSet/>
      <dgm:spPr/>
      <dgm:t>
        <a:bodyPr/>
        <a:lstStyle/>
        <a:p>
          <a:endParaRPr lang="en-US"/>
        </a:p>
      </dgm:t>
    </dgm:pt>
    <dgm:pt modelId="{6107590F-F81B-4C35-95E7-E78C206EA0DC}" type="sibTrans" cxnId="{BA67E089-9095-4384-8EF0-1CE9B318089D}">
      <dgm:prSet/>
      <dgm:spPr/>
      <dgm:t>
        <a:bodyPr/>
        <a:lstStyle/>
        <a:p>
          <a:endParaRPr lang="en-US"/>
        </a:p>
      </dgm:t>
    </dgm:pt>
    <dgm:pt modelId="{0A52720A-D330-4E63-96AD-2C7A2F8E47B7}">
      <dgm:prSet phldrT="[Text]"/>
      <dgm:spPr/>
      <dgm:t>
        <a:bodyPr/>
        <a:lstStyle/>
        <a:p>
          <a:r>
            <a:rPr lang="en-US" dirty="0"/>
            <a:t>Follower</a:t>
          </a:r>
        </a:p>
      </dgm:t>
    </dgm:pt>
    <dgm:pt modelId="{A06D28C7-565F-407A-903D-D28BCE6C64DF}" type="parTrans" cxnId="{7F4B4B6E-5BA8-4705-9E01-DC4FEF3AA838}">
      <dgm:prSet/>
      <dgm:spPr/>
      <dgm:t>
        <a:bodyPr/>
        <a:lstStyle/>
        <a:p>
          <a:endParaRPr lang="en-US"/>
        </a:p>
      </dgm:t>
    </dgm:pt>
    <dgm:pt modelId="{94CFEC8A-FC68-4DF4-A332-FF9EA64E211C}" type="sibTrans" cxnId="{7F4B4B6E-5BA8-4705-9E01-DC4FEF3AA838}">
      <dgm:prSet/>
      <dgm:spPr/>
      <dgm:t>
        <a:bodyPr/>
        <a:lstStyle/>
        <a:p>
          <a:endParaRPr lang="en-US"/>
        </a:p>
      </dgm:t>
    </dgm:pt>
    <dgm:pt modelId="{83029697-969E-4386-9B9F-93CE2FBC7ABB}">
      <dgm:prSet phldrT="[Text]"/>
      <dgm:spPr/>
      <dgm:t>
        <a:bodyPr/>
        <a:lstStyle/>
        <a:p>
          <a:r>
            <a:rPr lang="en-US" dirty="0"/>
            <a:t>Follower</a:t>
          </a:r>
        </a:p>
      </dgm:t>
    </dgm:pt>
    <dgm:pt modelId="{C307D150-D88F-45E5-A4E3-572A6EE52F2D}" type="parTrans" cxnId="{2C4DC184-5546-4F46-8166-65FEAE293D9E}">
      <dgm:prSet/>
      <dgm:spPr/>
      <dgm:t>
        <a:bodyPr/>
        <a:lstStyle/>
        <a:p>
          <a:endParaRPr lang="en-US"/>
        </a:p>
      </dgm:t>
    </dgm:pt>
    <dgm:pt modelId="{53538D1F-5A79-4E01-B0FF-BA595710C671}" type="sibTrans" cxnId="{2C4DC184-5546-4F46-8166-65FEAE293D9E}">
      <dgm:prSet/>
      <dgm:spPr/>
      <dgm:t>
        <a:bodyPr/>
        <a:lstStyle/>
        <a:p>
          <a:endParaRPr lang="en-US"/>
        </a:p>
      </dgm:t>
    </dgm:pt>
    <dgm:pt modelId="{B83D61D3-31A0-4C57-BCA3-0746F7B0B5BE}">
      <dgm:prSet phldrT="[Text]"/>
      <dgm:spPr/>
      <dgm:t>
        <a:bodyPr/>
        <a:lstStyle/>
        <a:p>
          <a:r>
            <a:rPr lang="en-US"/>
            <a:t>Follower</a:t>
          </a:r>
          <a:endParaRPr lang="en-US" dirty="0"/>
        </a:p>
      </dgm:t>
    </dgm:pt>
    <dgm:pt modelId="{2166909D-BFD9-4E7E-856A-F2CE7956D7A0}" type="parTrans" cxnId="{27A4B7FA-E2C4-4746-A6DF-8F7079DFAF52}">
      <dgm:prSet/>
      <dgm:spPr/>
      <dgm:t>
        <a:bodyPr/>
        <a:lstStyle/>
        <a:p>
          <a:endParaRPr lang="en-US"/>
        </a:p>
      </dgm:t>
    </dgm:pt>
    <dgm:pt modelId="{B2D0E333-9725-4B91-861D-2519C3530637}" type="sibTrans" cxnId="{27A4B7FA-E2C4-4746-A6DF-8F7079DFAF52}">
      <dgm:prSet/>
      <dgm:spPr/>
      <dgm:t>
        <a:bodyPr/>
        <a:lstStyle/>
        <a:p>
          <a:endParaRPr lang="en-US"/>
        </a:p>
      </dgm:t>
    </dgm:pt>
    <dgm:pt modelId="{9EB5389F-B906-4F4F-B656-1C4F975C944F}">
      <dgm:prSet phldrT="[Text]"/>
      <dgm:spPr/>
      <dgm:t>
        <a:bodyPr/>
        <a:lstStyle/>
        <a:p>
          <a:r>
            <a:rPr lang="en-US"/>
            <a:t>Follower</a:t>
          </a:r>
          <a:endParaRPr lang="en-US" dirty="0"/>
        </a:p>
      </dgm:t>
    </dgm:pt>
    <dgm:pt modelId="{117DEF67-C707-4D01-87C3-BA1980D2DAFE}" type="parTrans" cxnId="{C56F363B-9CF5-4020-9AED-9170918EB70D}">
      <dgm:prSet/>
      <dgm:spPr/>
      <dgm:t>
        <a:bodyPr/>
        <a:lstStyle/>
        <a:p>
          <a:endParaRPr lang="en-US"/>
        </a:p>
      </dgm:t>
    </dgm:pt>
    <dgm:pt modelId="{A2BA0BCA-E14A-40FC-B259-7CBC204C2478}" type="sibTrans" cxnId="{C56F363B-9CF5-4020-9AED-9170918EB70D}">
      <dgm:prSet/>
      <dgm:spPr/>
      <dgm:t>
        <a:bodyPr/>
        <a:lstStyle/>
        <a:p>
          <a:endParaRPr lang="en-US"/>
        </a:p>
      </dgm:t>
    </dgm:pt>
    <dgm:pt modelId="{EA0C5743-ED2D-4BDF-A07F-447DB5972FD5}">
      <dgm:prSet phldrT="[Text]"/>
      <dgm:spPr/>
      <dgm:t>
        <a:bodyPr/>
        <a:lstStyle/>
        <a:p>
          <a:r>
            <a:rPr lang="en-US"/>
            <a:t>Follower</a:t>
          </a:r>
          <a:endParaRPr lang="en-US" dirty="0"/>
        </a:p>
      </dgm:t>
    </dgm:pt>
    <dgm:pt modelId="{8F8242E4-B7B0-45FC-A282-7B677C4711DB}" type="parTrans" cxnId="{118EA2E3-C617-4936-BD3E-C07FEB109433}">
      <dgm:prSet/>
      <dgm:spPr/>
      <dgm:t>
        <a:bodyPr/>
        <a:lstStyle/>
        <a:p>
          <a:endParaRPr lang="en-US"/>
        </a:p>
      </dgm:t>
    </dgm:pt>
    <dgm:pt modelId="{DEDB3E12-C78B-4B73-B325-3F07C53E5DB8}" type="sibTrans" cxnId="{118EA2E3-C617-4936-BD3E-C07FEB109433}">
      <dgm:prSet/>
      <dgm:spPr/>
      <dgm:t>
        <a:bodyPr/>
        <a:lstStyle/>
        <a:p>
          <a:endParaRPr lang="en-US"/>
        </a:p>
      </dgm:t>
    </dgm:pt>
    <dgm:pt modelId="{57214730-A6C9-4A88-A867-CE48FDDB5880}">
      <dgm:prSet phldrT="[Text]"/>
      <dgm:spPr/>
      <dgm:t>
        <a:bodyPr/>
        <a:lstStyle/>
        <a:p>
          <a:r>
            <a:rPr lang="en-US"/>
            <a:t>Follower</a:t>
          </a:r>
          <a:endParaRPr lang="en-US" dirty="0"/>
        </a:p>
      </dgm:t>
    </dgm:pt>
    <dgm:pt modelId="{82E33D3B-82A7-4260-A985-628C743EC0E3}" type="parTrans" cxnId="{15EA9621-1C41-4BB0-BE01-A3862179A316}">
      <dgm:prSet/>
      <dgm:spPr/>
      <dgm:t>
        <a:bodyPr/>
        <a:lstStyle/>
        <a:p>
          <a:endParaRPr lang="en-US"/>
        </a:p>
      </dgm:t>
    </dgm:pt>
    <dgm:pt modelId="{81E9CDA6-B4DA-4A9C-A8E6-D9EC4EE13A05}" type="sibTrans" cxnId="{15EA9621-1C41-4BB0-BE01-A3862179A316}">
      <dgm:prSet/>
      <dgm:spPr/>
      <dgm:t>
        <a:bodyPr/>
        <a:lstStyle/>
        <a:p>
          <a:endParaRPr lang="en-US"/>
        </a:p>
      </dgm:t>
    </dgm:pt>
    <dgm:pt modelId="{830CDBB0-A70C-4350-B5F4-8849B97601D6}">
      <dgm:prSet phldrT="[Text]"/>
      <dgm:spPr/>
      <dgm:t>
        <a:bodyPr/>
        <a:lstStyle/>
        <a:p>
          <a:r>
            <a:rPr lang="en-US"/>
            <a:t>Follower</a:t>
          </a:r>
          <a:endParaRPr lang="en-US" dirty="0"/>
        </a:p>
      </dgm:t>
    </dgm:pt>
    <dgm:pt modelId="{A33F5495-57E5-4759-BFD1-DD28DC79111A}" type="parTrans" cxnId="{15B9FC66-66B0-423E-B148-7EAABBF475AB}">
      <dgm:prSet/>
      <dgm:spPr/>
      <dgm:t>
        <a:bodyPr/>
        <a:lstStyle/>
        <a:p>
          <a:endParaRPr lang="en-US"/>
        </a:p>
      </dgm:t>
    </dgm:pt>
    <dgm:pt modelId="{DEC4BFB6-05C9-4403-9686-88AD9FCBCB0A}" type="sibTrans" cxnId="{15B9FC66-66B0-423E-B148-7EAABBF475AB}">
      <dgm:prSet/>
      <dgm:spPr/>
      <dgm:t>
        <a:bodyPr/>
        <a:lstStyle/>
        <a:p>
          <a:endParaRPr lang="en-US"/>
        </a:p>
      </dgm:t>
    </dgm:pt>
    <dgm:pt modelId="{DE60667E-FA35-4C95-A852-65627D248BFE}">
      <dgm:prSet phldrT="[Text]"/>
      <dgm:spPr/>
      <dgm:t>
        <a:bodyPr/>
        <a:lstStyle/>
        <a:p>
          <a:r>
            <a:rPr lang="en-US"/>
            <a:t>Follower</a:t>
          </a:r>
          <a:endParaRPr lang="en-US" dirty="0"/>
        </a:p>
      </dgm:t>
    </dgm:pt>
    <dgm:pt modelId="{81154777-53CF-49C5-BC14-48FDF379E4CE}" type="parTrans" cxnId="{E2BBFA4D-AD3B-4475-AC52-C58215868A72}">
      <dgm:prSet/>
      <dgm:spPr/>
      <dgm:t>
        <a:bodyPr/>
        <a:lstStyle/>
        <a:p>
          <a:endParaRPr lang="en-US"/>
        </a:p>
      </dgm:t>
    </dgm:pt>
    <dgm:pt modelId="{6DA7A4CC-B63D-4242-BEAE-3E0C404F92B3}" type="sibTrans" cxnId="{E2BBFA4D-AD3B-4475-AC52-C58215868A72}">
      <dgm:prSet/>
      <dgm:spPr/>
      <dgm:t>
        <a:bodyPr/>
        <a:lstStyle/>
        <a:p>
          <a:endParaRPr lang="en-US"/>
        </a:p>
      </dgm:t>
    </dgm:pt>
    <dgm:pt modelId="{FF85E670-D8D4-4F72-B26E-7BAD98642D36}" type="pres">
      <dgm:prSet presAssocID="{972C6BBF-0A03-4E2A-8596-5E0105B324AA}" presName="hierChild1" presStyleCnt="0">
        <dgm:presLayoutVars>
          <dgm:orgChart val="1"/>
          <dgm:chPref val="1"/>
          <dgm:dir/>
          <dgm:animOne val="branch"/>
          <dgm:animLvl val="lvl"/>
          <dgm:resizeHandles/>
        </dgm:presLayoutVars>
      </dgm:prSet>
      <dgm:spPr/>
    </dgm:pt>
    <dgm:pt modelId="{64AD7A73-CC13-46FE-953C-85B4FCBFBFED}" type="pres">
      <dgm:prSet presAssocID="{1824DD34-DEC5-4218-9ADD-E70A1A8201E4}" presName="hierRoot1" presStyleCnt="0">
        <dgm:presLayoutVars>
          <dgm:hierBranch val="init"/>
        </dgm:presLayoutVars>
      </dgm:prSet>
      <dgm:spPr/>
    </dgm:pt>
    <dgm:pt modelId="{4B5F3D26-F5E3-47E4-B76A-6162B0AB3B5C}" type="pres">
      <dgm:prSet presAssocID="{1824DD34-DEC5-4218-9ADD-E70A1A8201E4}" presName="rootComposite1" presStyleCnt="0"/>
      <dgm:spPr/>
    </dgm:pt>
    <dgm:pt modelId="{137A5729-5352-409B-8DF8-0E2714109BD5}" type="pres">
      <dgm:prSet presAssocID="{1824DD34-DEC5-4218-9ADD-E70A1A8201E4}" presName="rootText1" presStyleLbl="node0" presStyleIdx="0" presStyleCnt="1" custScaleX="197958" custLinFactY="-103604" custLinFactNeighborX="14208" custLinFactNeighborY="-200000">
        <dgm:presLayoutVars>
          <dgm:chPref val="3"/>
        </dgm:presLayoutVars>
      </dgm:prSet>
      <dgm:spPr/>
    </dgm:pt>
    <dgm:pt modelId="{4C26024A-6B81-4517-B39F-3F3123A3C069}" type="pres">
      <dgm:prSet presAssocID="{1824DD34-DEC5-4218-9ADD-E70A1A8201E4}" presName="rootConnector1" presStyleLbl="node1" presStyleIdx="0" presStyleCnt="0"/>
      <dgm:spPr/>
    </dgm:pt>
    <dgm:pt modelId="{69BAB31B-2152-4056-A429-46399087F16B}" type="pres">
      <dgm:prSet presAssocID="{1824DD34-DEC5-4218-9ADD-E70A1A8201E4}" presName="hierChild2" presStyleCnt="0"/>
      <dgm:spPr/>
    </dgm:pt>
    <dgm:pt modelId="{DC8EA7B7-45CE-4306-A335-CF0304FF8549}" type="pres">
      <dgm:prSet presAssocID="{F9C4585A-E97E-427E-A6C6-166148BF6D83}" presName="Name37" presStyleLbl="parChTrans1D2" presStyleIdx="0" presStyleCnt="2"/>
      <dgm:spPr/>
    </dgm:pt>
    <dgm:pt modelId="{9588671A-572E-4BED-B56B-7BD4A7849595}" type="pres">
      <dgm:prSet presAssocID="{5D967E85-14F9-4F7A-A608-0C5365099903}" presName="hierRoot2" presStyleCnt="0">
        <dgm:presLayoutVars>
          <dgm:hierBranch val="init"/>
        </dgm:presLayoutVars>
      </dgm:prSet>
      <dgm:spPr/>
    </dgm:pt>
    <dgm:pt modelId="{DBE81683-86FC-4707-B500-D3781F716895}" type="pres">
      <dgm:prSet presAssocID="{5D967E85-14F9-4F7A-A608-0C5365099903}" presName="rootComposite" presStyleCnt="0"/>
      <dgm:spPr/>
    </dgm:pt>
    <dgm:pt modelId="{2E7F4CE5-549B-41A5-9ED7-39504B80EBFA}" type="pres">
      <dgm:prSet presAssocID="{5D967E85-14F9-4F7A-A608-0C5365099903}" presName="rootText" presStyleLbl="node2" presStyleIdx="0" presStyleCnt="2" custLinFactY="-45629" custLinFactNeighborX="-3552" custLinFactNeighborY="-100000">
        <dgm:presLayoutVars>
          <dgm:chPref val="3"/>
        </dgm:presLayoutVars>
      </dgm:prSet>
      <dgm:spPr/>
    </dgm:pt>
    <dgm:pt modelId="{63FC3C03-9CBA-489F-AF0C-3B0B7A90CE62}" type="pres">
      <dgm:prSet presAssocID="{5D967E85-14F9-4F7A-A608-0C5365099903}" presName="rootConnector" presStyleLbl="node2" presStyleIdx="0" presStyleCnt="2"/>
      <dgm:spPr/>
    </dgm:pt>
    <dgm:pt modelId="{043CE9AD-8F30-488B-A9A1-D6FD012D4359}" type="pres">
      <dgm:prSet presAssocID="{5D967E85-14F9-4F7A-A608-0C5365099903}" presName="hierChild4" presStyleCnt="0"/>
      <dgm:spPr/>
    </dgm:pt>
    <dgm:pt modelId="{9A1B8F31-2B00-46EA-9A3F-6EAFB4331CB7}" type="pres">
      <dgm:prSet presAssocID="{D0BDE409-DE79-4AC4-A400-DB006014D435}" presName="Name37" presStyleLbl="parChTrans1D3" presStyleIdx="0" presStyleCnt="4"/>
      <dgm:spPr/>
    </dgm:pt>
    <dgm:pt modelId="{76BBE1B0-6657-487C-AD31-74C5359DFDFF}" type="pres">
      <dgm:prSet presAssocID="{B889B3B6-DE63-4088-8FA6-933E0D8D9617}" presName="hierRoot2" presStyleCnt="0">
        <dgm:presLayoutVars>
          <dgm:hierBranch val="init"/>
        </dgm:presLayoutVars>
      </dgm:prSet>
      <dgm:spPr/>
    </dgm:pt>
    <dgm:pt modelId="{ECDC5C6C-3D3C-4ECB-91E3-708C9CCDA58A}" type="pres">
      <dgm:prSet presAssocID="{B889B3B6-DE63-4088-8FA6-933E0D8D9617}" presName="rootComposite" presStyleCnt="0"/>
      <dgm:spPr/>
    </dgm:pt>
    <dgm:pt modelId="{EB25A767-6C6A-4376-B35E-0881B562A2DA}" type="pres">
      <dgm:prSet presAssocID="{B889B3B6-DE63-4088-8FA6-933E0D8D9617}" presName="rootText" presStyleLbl="node3" presStyleIdx="0" presStyleCnt="4" custLinFactNeighborX="-3792" custLinFactNeighborY="-89803">
        <dgm:presLayoutVars>
          <dgm:chPref val="3"/>
        </dgm:presLayoutVars>
      </dgm:prSet>
      <dgm:spPr/>
    </dgm:pt>
    <dgm:pt modelId="{F6BB5BAF-C251-49C3-B31C-1745150D11E1}" type="pres">
      <dgm:prSet presAssocID="{B889B3B6-DE63-4088-8FA6-933E0D8D9617}" presName="rootConnector" presStyleLbl="node3" presStyleIdx="0" presStyleCnt="4"/>
      <dgm:spPr/>
    </dgm:pt>
    <dgm:pt modelId="{8C1305B0-A9A9-4551-BB2C-FD39F82077F8}" type="pres">
      <dgm:prSet presAssocID="{B889B3B6-DE63-4088-8FA6-933E0D8D9617}" presName="hierChild4" presStyleCnt="0"/>
      <dgm:spPr/>
    </dgm:pt>
    <dgm:pt modelId="{DA6A528B-FF41-4EF3-90B3-0E772BCC2346}" type="pres">
      <dgm:prSet presAssocID="{1FBF6C21-2073-461B-9B9C-9FA9EB4620A5}" presName="Name37" presStyleLbl="parChTrans1D4" presStyleIdx="0" presStyleCnt="18"/>
      <dgm:spPr/>
    </dgm:pt>
    <dgm:pt modelId="{210B808D-AB61-4B01-B1B7-5A786CDBBFAE}" type="pres">
      <dgm:prSet presAssocID="{FC99F769-BC98-4502-BD85-A21092B53060}" presName="hierRoot2" presStyleCnt="0">
        <dgm:presLayoutVars>
          <dgm:hierBranch val="init"/>
        </dgm:presLayoutVars>
      </dgm:prSet>
      <dgm:spPr/>
    </dgm:pt>
    <dgm:pt modelId="{489A033F-8BC2-4995-B5B8-7117D228672A}" type="pres">
      <dgm:prSet presAssocID="{FC99F769-BC98-4502-BD85-A21092B53060}" presName="rootComposite" presStyleCnt="0"/>
      <dgm:spPr/>
    </dgm:pt>
    <dgm:pt modelId="{5E3F1BC7-AEB4-4F7F-B24B-1AFC912B7710}" type="pres">
      <dgm:prSet presAssocID="{FC99F769-BC98-4502-BD85-A21092B53060}" presName="rootText" presStyleLbl="node4" presStyleIdx="0" presStyleCnt="18">
        <dgm:presLayoutVars>
          <dgm:chPref val="3"/>
        </dgm:presLayoutVars>
      </dgm:prSet>
      <dgm:spPr/>
    </dgm:pt>
    <dgm:pt modelId="{B49364FF-9A43-486E-8790-ABECDF482608}" type="pres">
      <dgm:prSet presAssocID="{FC99F769-BC98-4502-BD85-A21092B53060}" presName="rootConnector" presStyleLbl="node4" presStyleIdx="0" presStyleCnt="18"/>
      <dgm:spPr/>
    </dgm:pt>
    <dgm:pt modelId="{38D0CD72-BC1C-4348-8CC4-1B027C776405}" type="pres">
      <dgm:prSet presAssocID="{FC99F769-BC98-4502-BD85-A21092B53060}" presName="hierChild4" presStyleCnt="0"/>
      <dgm:spPr/>
    </dgm:pt>
    <dgm:pt modelId="{1938F028-5E22-43F6-B2CB-12D81E44883A}" type="pres">
      <dgm:prSet presAssocID="{6E8EC5FE-3076-42F1-A09E-798FBA0F43E3}" presName="Name37" presStyleLbl="parChTrans1D4" presStyleIdx="1" presStyleCnt="18"/>
      <dgm:spPr/>
    </dgm:pt>
    <dgm:pt modelId="{1B2F691D-DAEA-45A1-8145-1F902B8DF59A}" type="pres">
      <dgm:prSet presAssocID="{724D9C95-A56D-439C-AB18-AB58E1A482B5}" presName="hierRoot2" presStyleCnt="0">
        <dgm:presLayoutVars>
          <dgm:hierBranch val="init"/>
        </dgm:presLayoutVars>
      </dgm:prSet>
      <dgm:spPr/>
    </dgm:pt>
    <dgm:pt modelId="{08F2127D-C36C-460B-A073-483A57D35E02}" type="pres">
      <dgm:prSet presAssocID="{724D9C95-A56D-439C-AB18-AB58E1A482B5}" presName="rootComposite" presStyleCnt="0"/>
      <dgm:spPr/>
    </dgm:pt>
    <dgm:pt modelId="{82CB580A-A19F-4903-8DD1-EF61A35DC0AF}" type="pres">
      <dgm:prSet presAssocID="{724D9C95-A56D-439C-AB18-AB58E1A482B5}" presName="rootText" presStyleLbl="node4" presStyleIdx="1" presStyleCnt="18">
        <dgm:presLayoutVars>
          <dgm:chPref val="3"/>
        </dgm:presLayoutVars>
      </dgm:prSet>
      <dgm:spPr/>
    </dgm:pt>
    <dgm:pt modelId="{B346C89D-6742-4D6F-A4B0-634D9322BF8D}" type="pres">
      <dgm:prSet presAssocID="{724D9C95-A56D-439C-AB18-AB58E1A482B5}" presName="rootConnector" presStyleLbl="node4" presStyleIdx="1" presStyleCnt="18"/>
      <dgm:spPr/>
    </dgm:pt>
    <dgm:pt modelId="{65E90CB0-8EE5-4124-953A-5806F7F4FFF1}" type="pres">
      <dgm:prSet presAssocID="{724D9C95-A56D-439C-AB18-AB58E1A482B5}" presName="hierChild4" presStyleCnt="0"/>
      <dgm:spPr/>
    </dgm:pt>
    <dgm:pt modelId="{9534041E-1185-4C21-8374-759D25B25C61}" type="pres">
      <dgm:prSet presAssocID="{724D9C95-A56D-439C-AB18-AB58E1A482B5}" presName="hierChild5" presStyleCnt="0"/>
      <dgm:spPr/>
    </dgm:pt>
    <dgm:pt modelId="{3D328F78-7018-431C-98DD-8F6E0E8E7883}" type="pres">
      <dgm:prSet presAssocID="{8C0170E3-5F3E-48A3-8957-5C6CDDB4B274}" presName="Name37" presStyleLbl="parChTrans1D4" presStyleIdx="2" presStyleCnt="18"/>
      <dgm:spPr/>
    </dgm:pt>
    <dgm:pt modelId="{C21A3402-CD0E-4EEB-A36E-EC87F59CEC8A}" type="pres">
      <dgm:prSet presAssocID="{E24B336A-6802-41EE-96EF-BA3001F134D9}" presName="hierRoot2" presStyleCnt="0">
        <dgm:presLayoutVars>
          <dgm:hierBranch val="init"/>
        </dgm:presLayoutVars>
      </dgm:prSet>
      <dgm:spPr/>
    </dgm:pt>
    <dgm:pt modelId="{B825AF34-7BB5-4B9F-B262-DA9F37A6420D}" type="pres">
      <dgm:prSet presAssocID="{E24B336A-6802-41EE-96EF-BA3001F134D9}" presName="rootComposite" presStyleCnt="0"/>
      <dgm:spPr/>
    </dgm:pt>
    <dgm:pt modelId="{D6D20F5E-4ED5-47F2-BCEC-7BAB1F70389A}" type="pres">
      <dgm:prSet presAssocID="{E24B336A-6802-41EE-96EF-BA3001F134D9}" presName="rootText" presStyleLbl="node4" presStyleIdx="2" presStyleCnt="18">
        <dgm:presLayoutVars>
          <dgm:chPref val="3"/>
        </dgm:presLayoutVars>
      </dgm:prSet>
      <dgm:spPr/>
    </dgm:pt>
    <dgm:pt modelId="{FBEC6057-4E9A-4F40-B3E8-D12FAFC6D0F9}" type="pres">
      <dgm:prSet presAssocID="{E24B336A-6802-41EE-96EF-BA3001F134D9}" presName="rootConnector" presStyleLbl="node4" presStyleIdx="2" presStyleCnt="18"/>
      <dgm:spPr/>
    </dgm:pt>
    <dgm:pt modelId="{609E6818-2CFE-4A41-B374-B428566DA64E}" type="pres">
      <dgm:prSet presAssocID="{E24B336A-6802-41EE-96EF-BA3001F134D9}" presName="hierChild4" presStyleCnt="0"/>
      <dgm:spPr/>
    </dgm:pt>
    <dgm:pt modelId="{1DAF15A3-1F95-418A-A823-D9B2CF1F0E24}" type="pres">
      <dgm:prSet presAssocID="{E24B336A-6802-41EE-96EF-BA3001F134D9}" presName="hierChild5" presStyleCnt="0"/>
      <dgm:spPr/>
    </dgm:pt>
    <dgm:pt modelId="{919D184E-4AC7-49F0-808D-DCE0C54661FD}" type="pres">
      <dgm:prSet presAssocID="{FC99F769-BC98-4502-BD85-A21092B53060}" presName="hierChild5" presStyleCnt="0"/>
      <dgm:spPr/>
    </dgm:pt>
    <dgm:pt modelId="{5F80DA83-AB1E-4272-A388-B017E197172A}" type="pres">
      <dgm:prSet presAssocID="{0C1C7775-C0DD-4AF8-975F-B633FCBF79C0}" presName="Name37" presStyleLbl="parChTrans1D4" presStyleIdx="3" presStyleCnt="18"/>
      <dgm:spPr/>
    </dgm:pt>
    <dgm:pt modelId="{3DD636A6-9318-405C-843F-FE0D111AB694}" type="pres">
      <dgm:prSet presAssocID="{175941ED-C900-4849-9BF0-FEEBAB08FD13}" presName="hierRoot2" presStyleCnt="0">
        <dgm:presLayoutVars>
          <dgm:hierBranch val="init"/>
        </dgm:presLayoutVars>
      </dgm:prSet>
      <dgm:spPr/>
    </dgm:pt>
    <dgm:pt modelId="{15A72412-2C7B-415A-B002-166E6E867DD3}" type="pres">
      <dgm:prSet presAssocID="{175941ED-C900-4849-9BF0-FEEBAB08FD13}" presName="rootComposite" presStyleCnt="0"/>
      <dgm:spPr/>
    </dgm:pt>
    <dgm:pt modelId="{F9E19DBE-3315-408C-B9D1-85C45DA3F2B5}" type="pres">
      <dgm:prSet presAssocID="{175941ED-C900-4849-9BF0-FEEBAB08FD13}" presName="rootText" presStyleLbl="node4" presStyleIdx="3" presStyleCnt="18">
        <dgm:presLayoutVars>
          <dgm:chPref val="3"/>
        </dgm:presLayoutVars>
      </dgm:prSet>
      <dgm:spPr/>
    </dgm:pt>
    <dgm:pt modelId="{E46475BB-9714-4C4E-913F-F27F5D0A9805}" type="pres">
      <dgm:prSet presAssocID="{175941ED-C900-4849-9BF0-FEEBAB08FD13}" presName="rootConnector" presStyleLbl="node4" presStyleIdx="3" presStyleCnt="18"/>
      <dgm:spPr/>
    </dgm:pt>
    <dgm:pt modelId="{334723E8-8677-4B1F-AFC4-1C3346B19466}" type="pres">
      <dgm:prSet presAssocID="{175941ED-C900-4849-9BF0-FEEBAB08FD13}" presName="hierChild4" presStyleCnt="0"/>
      <dgm:spPr/>
    </dgm:pt>
    <dgm:pt modelId="{113D6D76-3808-4555-8EA2-03D5E1164965}" type="pres">
      <dgm:prSet presAssocID="{7B86D4E2-3D4F-4AB3-A590-3188EA7B8258}" presName="Name37" presStyleLbl="parChTrans1D4" presStyleIdx="4" presStyleCnt="18"/>
      <dgm:spPr/>
    </dgm:pt>
    <dgm:pt modelId="{40ED84AF-08E9-4B2E-A7A5-27D38F096281}" type="pres">
      <dgm:prSet presAssocID="{DB101803-2FD4-47F2-8CDB-965F7BAA992E}" presName="hierRoot2" presStyleCnt="0">
        <dgm:presLayoutVars>
          <dgm:hierBranch val="init"/>
        </dgm:presLayoutVars>
      </dgm:prSet>
      <dgm:spPr/>
    </dgm:pt>
    <dgm:pt modelId="{5DC3A59E-50F2-4B24-BF8D-78DDDB85B027}" type="pres">
      <dgm:prSet presAssocID="{DB101803-2FD4-47F2-8CDB-965F7BAA992E}" presName="rootComposite" presStyleCnt="0"/>
      <dgm:spPr/>
    </dgm:pt>
    <dgm:pt modelId="{F298D9BC-2BDC-4E22-94F7-24E89B65FAD5}" type="pres">
      <dgm:prSet presAssocID="{DB101803-2FD4-47F2-8CDB-965F7BAA992E}" presName="rootText" presStyleLbl="node4" presStyleIdx="4" presStyleCnt="18">
        <dgm:presLayoutVars>
          <dgm:chPref val="3"/>
        </dgm:presLayoutVars>
      </dgm:prSet>
      <dgm:spPr/>
    </dgm:pt>
    <dgm:pt modelId="{C231D334-8917-4E98-BDD1-3D0B2CAB1594}" type="pres">
      <dgm:prSet presAssocID="{DB101803-2FD4-47F2-8CDB-965F7BAA992E}" presName="rootConnector" presStyleLbl="node4" presStyleIdx="4" presStyleCnt="18"/>
      <dgm:spPr/>
    </dgm:pt>
    <dgm:pt modelId="{805631EE-D025-454F-B457-EC40827AEAE1}" type="pres">
      <dgm:prSet presAssocID="{DB101803-2FD4-47F2-8CDB-965F7BAA992E}" presName="hierChild4" presStyleCnt="0"/>
      <dgm:spPr/>
    </dgm:pt>
    <dgm:pt modelId="{94FFD6EE-B42B-461B-9449-38EFEE17599A}" type="pres">
      <dgm:prSet presAssocID="{DB101803-2FD4-47F2-8CDB-965F7BAA992E}" presName="hierChild5" presStyleCnt="0"/>
      <dgm:spPr/>
    </dgm:pt>
    <dgm:pt modelId="{7EE6CE8B-7F33-4970-8BAE-B6E7ED7FCC26}" type="pres">
      <dgm:prSet presAssocID="{04166BDC-4A6C-461A-BFFC-02ACE5CE8AC0}" presName="Name37" presStyleLbl="parChTrans1D4" presStyleIdx="5" presStyleCnt="18"/>
      <dgm:spPr/>
    </dgm:pt>
    <dgm:pt modelId="{22BBAD8C-3CD5-42AE-9C5F-9B845B5F3BE4}" type="pres">
      <dgm:prSet presAssocID="{AE812C81-7297-47FA-8826-66CCFB7ACDC3}" presName="hierRoot2" presStyleCnt="0">
        <dgm:presLayoutVars>
          <dgm:hierBranch val="init"/>
        </dgm:presLayoutVars>
      </dgm:prSet>
      <dgm:spPr/>
    </dgm:pt>
    <dgm:pt modelId="{2CE178A5-DB66-4B98-84EF-F087F1F74CFB}" type="pres">
      <dgm:prSet presAssocID="{AE812C81-7297-47FA-8826-66CCFB7ACDC3}" presName="rootComposite" presStyleCnt="0"/>
      <dgm:spPr/>
    </dgm:pt>
    <dgm:pt modelId="{D0B2ED40-67C6-4E21-8C82-B6AEAA0A4269}" type="pres">
      <dgm:prSet presAssocID="{AE812C81-7297-47FA-8826-66CCFB7ACDC3}" presName="rootText" presStyleLbl="node4" presStyleIdx="5" presStyleCnt="18">
        <dgm:presLayoutVars>
          <dgm:chPref val="3"/>
        </dgm:presLayoutVars>
      </dgm:prSet>
      <dgm:spPr/>
    </dgm:pt>
    <dgm:pt modelId="{8DDD7585-CB02-4752-B2FF-7265AF36D98C}" type="pres">
      <dgm:prSet presAssocID="{AE812C81-7297-47FA-8826-66CCFB7ACDC3}" presName="rootConnector" presStyleLbl="node4" presStyleIdx="5" presStyleCnt="18"/>
      <dgm:spPr/>
    </dgm:pt>
    <dgm:pt modelId="{B3E46A89-5385-468F-BA5E-94CAB302CB35}" type="pres">
      <dgm:prSet presAssocID="{AE812C81-7297-47FA-8826-66CCFB7ACDC3}" presName="hierChild4" presStyleCnt="0"/>
      <dgm:spPr/>
    </dgm:pt>
    <dgm:pt modelId="{B6C47C0F-4303-4C90-BE21-084406719096}" type="pres">
      <dgm:prSet presAssocID="{AE812C81-7297-47FA-8826-66CCFB7ACDC3}" presName="hierChild5" presStyleCnt="0"/>
      <dgm:spPr/>
    </dgm:pt>
    <dgm:pt modelId="{03C2B833-6C2F-48AA-84B6-8708874F46B2}" type="pres">
      <dgm:prSet presAssocID="{175941ED-C900-4849-9BF0-FEEBAB08FD13}" presName="hierChild5" presStyleCnt="0"/>
      <dgm:spPr/>
    </dgm:pt>
    <dgm:pt modelId="{9CE9FDDD-8C42-4AC8-88B0-8510C7D7BAF4}" type="pres">
      <dgm:prSet presAssocID="{48D1C625-AFBF-4B98-B822-6750B41BEA45}" presName="Name37" presStyleLbl="parChTrans1D4" presStyleIdx="6" presStyleCnt="18"/>
      <dgm:spPr/>
    </dgm:pt>
    <dgm:pt modelId="{B7A0BC80-2108-49E2-BB01-80C06518F0DE}" type="pres">
      <dgm:prSet presAssocID="{7CD54A20-E336-4023-918E-DCE2D7858F3A}" presName="hierRoot2" presStyleCnt="0">
        <dgm:presLayoutVars>
          <dgm:hierBranch val="init"/>
        </dgm:presLayoutVars>
      </dgm:prSet>
      <dgm:spPr/>
    </dgm:pt>
    <dgm:pt modelId="{4506AA7C-32F9-4F3D-816A-DE04648AEF8B}" type="pres">
      <dgm:prSet presAssocID="{7CD54A20-E336-4023-918E-DCE2D7858F3A}" presName="rootComposite" presStyleCnt="0"/>
      <dgm:spPr/>
    </dgm:pt>
    <dgm:pt modelId="{34163CD8-F806-4CAA-8477-7D1481664AC8}" type="pres">
      <dgm:prSet presAssocID="{7CD54A20-E336-4023-918E-DCE2D7858F3A}" presName="rootText" presStyleLbl="node4" presStyleIdx="6" presStyleCnt="18">
        <dgm:presLayoutVars>
          <dgm:chPref val="3"/>
        </dgm:presLayoutVars>
      </dgm:prSet>
      <dgm:spPr/>
    </dgm:pt>
    <dgm:pt modelId="{1FEF3599-221E-4269-A67D-D57CC730B2F5}" type="pres">
      <dgm:prSet presAssocID="{7CD54A20-E336-4023-918E-DCE2D7858F3A}" presName="rootConnector" presStyleLbl="node4" presStyleIdx="6" presStyleCnt="18"/>
      <dgm:spPr/>
    </dgm:pt>
    <dgm:pt modelId="{3F09A0BC-7736-4AF6-9405-78FDBDCBC8B8}" type="pres">
      <dgm:prSet presAssocID="{7CD54A20-E336-4023-918E-DCE2D7858F3A}" presName="hierChild4" presStyleCnt="0"/>
      <dgm:spPr/>
    </dgm:pt>
    <dgm:pt modelId="{48D3650D-271C-4273-8E98-BA458F673D22}" type="pres">
      <dgm:prSet presAssocID="{4C9AF35B-4620-4145-AB7C-B70855A4A374}" presName="Name37" presStyleLbl="parChTrans1D4" presStyleIdx="7" presStyleCnt="18"/>
      <dgm:spPr/>
    </dgm:pt>
    <dgm:pt modelId="{1B6D8EB7-F027-4CFC-849B-8726D48AF4E2}" type="pres">
      <dgm:prSet presAssocID="{78A22B19-C2A4-48BE-856D-E3EEAB22B02B}" presName="hierRoot2" presStyleCnt="0">
        <dgm:presLayoutVars>
          <dgm:hierBranch val="init"/>
        </dgm:presLayoutVars>
      </dgm:prSet>
      <dgm:spPr/>
    </dgm:pt>
    <dgm:pt modelId="{599056D3-6A5A-4634-AE91-38BADC40BE9B}" type="pres">
      <dgm:prSet presAssocID="{78A22B19-C2A4-48BE-856D-E3EEAB22B02B}" presName="rootComposite" presStyleCnt="0"/>
      <dgm:spPr/>
    </dgm:pt>
    <dgm:pt modelId="{9CA2936C-594D-4A9D-9F20-90B79F5B33B2}" type="pres">
      <dgm:prSet presAssocID="{78A22B19-C2A4-48BE-856D-E3EEAB22B02B}" presName="rootText" presStyleLbl="node4" presStyleIdx="7" presStyleCnt="18">
        <dgm:presLayoutVars>
          <dgm:chPref val="3"/>
        </dgm:presLayoutVars>
      </dgm:prSet>
      <dgm:spPr/>
    </dgm:pt>
    <dgm:pt modelId="{A7EDF4C0-F5C3-4965-83D4-B1943C0B89C4}" type="pres">
      <dgm:prSet presAssocID="{78A22B19-C2A4-48BE-856D-E3EEAB22B02B}" presName="rootConnector" presStyleLbl="node4" presStyleIdx="7" presStyleCnt="18"/>
      <dgm:spPr/>
    </dgm:pt>
    <dgm:pt modelId="{73DBD783-DEA3-4267-8B65-9E3D5ADC4614}" type="pres">
      <dgm:prSet presAssocID="{78A22B19-C2A4-48BE-856D-E3EEAB22B02B}" presName="hierChild4" presStyleCnt="0"/>
      <dgm:spPr/>
    </dgm:pt>
    <dgm:pt modelId="{BA177C07-BA40-4820-829A-BB58A709FAF4}" type="pres">
      <dgm:prSet presAssocID="{78A22B19-C2A4-48BE-856D-E3EEAB22B02B}" presName="hierChild5" presStyleCnt="0"/>
      <dgm:spPr/>
    </dgm:pt>
    <dgm:pt modelId="{6EA34A46-064D-4C53-9F04-02F5BC26BED3}" type="pres">
      <dgm:prSet presAssocID="{DBB33C92-A16B-4754-A4AD-309A46429288}" presName="Name37" presStyleLbl="parChTrans1D4" presStyleIdx="8" presStyleCnt="18"/>
      <dgm:spPr/>
    </dgm:pt>
    <dgm:pt modelId="{1253AF49-6FE6-491A-AB88-CF52F3FFB54B}" type="pres">
      <dgm:prSet presAssocID="{BB0379B0-2DF1-494C-AAC7-BC8D463257C1}" presName="hierRoot2" presStyleCnt="0">
        <dgm:presLayoutVars>
          <dgm:hierBranch val="init"/>
        </dgm:presLayoutVars>
      </dgm:prSet>
      <dgm:spPr/>
    </dgm:pt>
    <dgm:pt modelId="{4BCE1FD4-42E7-4828-B7BE-F7512B81D49E}" type="pres">
      <dgm:prSet presAssocID="{BB0379B0-2DF1-494C-AAC7-BC8D463257C1}" presName="rootComposite" presStyleCnt="0"/>
      <dgm:spPr/>
    </dgm:pt>
    <dgm:pt modelId="{3A4D11C2-3E63-4180-B2EB-E2C7E9BC458B}" type="pres">
      <dgm:prSet presAssocID="{BB0379B0-2DF1-494C-AAC7-BC8D463257C1}" presName="rootText" presStyleLbl="node4" presStyleIdx="8" presStyleCnt="18">
        <dgm:presLayoutVars>
          <dgm:chPref val="3"/>
        </dgm:presLayoutVars>
      </dgm:prSet>
      <dgm:spPr/>
    </dgm:pt>
    <dgm:pt modelId="{F1816476-44CF-436E-B074-FA0EBB8B1CCA}" type="pres">
      <dgm:prSet presAssocID="{BB0379B0-2DF1-494C-AAC7-BC8D463257C1}" presName="rootConnector" presStyleLbl="node4" presStyleIdx="8" presStyleCnt="18"/>
      <dgm:spPr/>
    </dgm:pt>
    <dgm:pt modelId="{536D25BE-232D-4620-BF52-C6ECCB212229}" type="pres">
      <dgm:prSet presAssocID="{BB0379B0-2DF1-494C-AAC7-BC8D463257C1}" presName="hierChild4" presStyleCnt="0"/>
      <dgm:spPr/>
    </dgm:pt>
    <dgm:pt modelId="{9FD7EB6B-7880-49F3-92F5-DE85F546739A}" type="pres">
      <dgm:prSet presAssocID="{BB0379B0-2DF1-494C-AAC7-BC8D463257C1}" presName="hierChild5" presStyleCnt="0"/>
      <dgm:spPr/>
    </dgm:pt>
    <dgm:pt modelId="{FF510CEE-F6AF-4066-B45C-297FBED3F7EE}" type="pres">
      <dgm:prSet presAssocID="{7CD54A20-E336-4023-918E-DCE2D7858F3A}" presName="hierChild5" presStyleCnt="0"/>
      <dgm:spPr/>
    </dgm:pt>
    <dgm:pt modelId="{344E749A-9CA1-491F-9946-BC316E148249}" type="pres">
      <dgm:prSet presAssocID="{B889B3B6-DE63-4088-8FA6-933E0D8D9617}" presName="hierChild5" presStyleCnt="0"/>
      <dgm:spPr/>
    </dgm:pt>
    <dgm:pt modelId="{4987737E-4A90-4C24-9937-48E3F13B2097}" type="pres">
      <dgm:prSet presAssocID="{5D967E85-14F9-4F7A-A608-0C5365099903}" presName="hierChild5" presStyleCnt="0"/>
      <dgm:spPr/>
    </dgm:pt>
    <dgm:pt modelId="{405B5965-B88D-4C61-B415-F9D6FC5FD983}" type="pres">
      <dgm:prSet presAssocID="{6C0AB1B8-CC51-4186-801C-93B36AC0D535}" presName="Name37" presStyleLbl="parChTrans1D2" presStyleIdx="1" presStyleCnt="2"/>
      <dgm:spPr/>
    </dgm:pt>
    <dgm:pt modelId="{29AF2BC0-E7FF-4E4F-8E87-52E911191745}" type="pres">
      <dgm:prSet presAssocID="{6605234F-1E75-4E8C-82E9-B3841A063321}" presName="hierRoot2" presStyleCnt="0">
        <dgm:presLayoutVars>
          <dgm:hierBranch val="init"/>
        </dgm:presLayoutVars>
      </dgm:prSet>
      <dgm:spPr/>
    </dgm:pt>
    <dgm:pt modelId="{B55D8980-67D4-4E75-A612-1B1048110AD8}" type="pres">
      <dgm:prSet presAssocID="{6605234F-1E75-4E8C-82E9-B3841A063321}" presName="rootComposite" presStyleCnt="0"/>
      <dgm:spPr/>
    </dgm:pt>
    <dgm:pt modelId="{35140FC1-B0A2-412B-8313-6238C65DE5F3}" type="pres">
      <dgm:prSet presAssocID="{6605234F-1E75-4E8C-82E9-B3841A063321}" presName="rootText" presStyleLbl="node2" presStyleIdx="1" presStyleCnt="2" custLinFactY="-45629" custLinFactNeighborX="-3552" custLinFactNeighborY="-100000">
        <dgm:presLayoutVars>
          <dgm:chPref val="3"/>
        </dgm:presLayoutVars>
      </dgm:prSet>
      <dgm:spPr/>
    </dgm:pt>
    <dgm:pt modelId="{F0475159-27F4-4A45-9BB4-6D7C1DDB44DB}" type="pres">
      <dgm:prSet presAssocID="{6605234F-1E75-4E8C-82E9-B3841A063321}" presName="rootConnector" presStyleLbl="node2" presStyleIdx="1" presStyleCnt="2"/>
      <dgm:spPr/>
    </dgm:pt>
    <dgm:pt modelId="{483D4024-879D-4135-BD3A-8A077B07E250}" type="pres">
      <dgm:prSet presAssocID="{6605234F-1E75-4E8C-82E9-B3841A063321}" presName="hierChild4" presStyleCnt="0"/>
      <dgm:spPr/>
    </dgm:pt>
    <dgm:pt modelId="{F0CBCF56-F24F-41DB-9683-1B81C85680FB}" type="pres">
      <dgm:prSet presAssocID="{2FA3B89A-49C4-412F-9A15-488BE716C2A1}" presName="Name37" presStyleLbl="parChTrans1D3" presStyleIdx="1" presStyleCnt="4"/>
      <dgm:spPr/>
    </dgm:pt>
    <dgm:pt modelId="{BF1DFC90-B8CB-4603-8091-1865D93519D9}" type="pres">
      <dgm:prSet presAssocID="{062304D0-3E83-40FA-B07A-FDD1365CE679}" presName="hierRoot2" presStyleCnt="0">
        <dgm:presLayoutVars>
          <dgm:hierBranch val="init"/>
        </dgm:presLayoutVars>
      </dgm:prSet>
      <dgm:spPr/>
    </dgm:pt>
    <dgm:pt modelId="{912A6DA0-96B7-414B-BDB1-DE6132707ED5}" type="pres">
      <dgm:prSet presAssocID="{062304D0-3E83-40FA-B07A-FDD1365CE679}" presName="rootComposite" presStyleCnt="0"/>
      <dgm:spPr/>
    </dgm:pt>
    <dgm:pt modelId="{5D978255-9A7F-44E5-9956-73F84420D517}" type="pres">
      <dgm:prSet presAssocID="{062304D0-3E83-40FA-B07A-FDD1365CE679}" presName="rootText" presStyleLbl="node3" presStyleIdx="1" presStyleCnt="4" custLinFactNeighborY="-50926">
        <dgm:presLayoutVars>
          <dgm:chPref val="3"/>
        </dgm:presLayoutVars>
      </dgm:prSet>
      <dgm:spPr/>
    </dgm:pt>
    <dgm:pt modelId="{7566A2A0-67AC-4BE8-A3C1-F3E71501B543}" type="pres">
      <dgm:prSet presAssocID="{062304D0-3E83-40FA-B07A-FDD1365CE679}" presName="rootConnector" presStyleLbl="node3" presStyleIdx="1" presStyleCnt="4"/>
      <dgm:spPr/>
    </dgm:pt>
    <dgm:pt modelId="{5F8BA5F8-7BC8-4159-BFDD-2A3D76CE925F}" type="pres">
      <dgm:prSet presAssocID="{062304D0-3E83-40FA-B07A-FDD1365CE679}" presName="hierChild4" presStyleCnt="0"/>
      <dgm:spPr/>
    </dgm:pt>
    <dgm:pt modelId="{DD956F8E-EC3E-4C45-B64F-11EB30533254}" type="pres">
      <dgm:prSet presAssocID="{82E33D3B-82A7-4260-A985-628C743EC0E3}" presName="Name37" presStyleLbl="parChTrans1D4" presStyleIdx="9" presStyleCnt="18"/>
      <dgm:spPr/>
    </dgm:pt>
    <dgm:pt modelId="{54A5C2C9-96A1-48CE-AB04-3C9A03AFAEA7}" type="pres">
      <dgm:prSet presAssocID="{57214730-A6C9-4A88-A867-CE48FDDB5880}" presName="hierRoot2" presStyleCnt="0">
        <dgm:presLayoutVars>
          <dgm:hierBranch val="init"/>
        </dgm:presLayoutVars>
      </dgm:prSet>
      <dgm:spPr/>
    </dgm:pt>
    <dgm:pt modelId="{E6FFD3E2-E374-43F6-8294-612986466374}" type="pres">
      <dgm:prSet presAssocID="{57214730-A6C9-4A88-A867-CE48FDDB5880}" presName="rootComposite" presStyleCnt="0"/>
      <dgm:spPr/>
    </dgm:pt>
    <dgm:pt modelId="{F017BCC4-843D-4FD2-883E-A91E2E83E006}" type="pres">
      <dgm:prSet presAssocID="{57214730-A6C9-4A88-A867-CE48FDDB5880}" presName="rootText" presStyleLbl="node4" presStyleIdx="9" presStyleCnt="18">
        <dgm:presLayoutVars>
          <dgm:chPref val="3"/>
        </dgm:presLayoutVars>
      </dgm:prSet>
      <dgm:spPr/>
    </dgm:pt>
    <dgm:pt modelId="{3AE68A5A-3FE5-4240-B8BF-81FFFBFD249E}" type="pres">
      <dgm:prSet presAssocID="{57214730-A6C9-4A88-A867-CE48FDDB5880}" presName="rootConnector" presStyleLbl="node4" presStyleIdx="9" presStyleCnt="18"/>
      <dgm:spPr/>
    </dgm:pt>
    <dgm:pt modelId="{87540366-6868-4BA0-84FB-0384B468CF31}" type="pres">
      <dgm:prSet presAssocID="{57214730-A6C9-4A88-A867-CE48FDDB5880}" presName="hierChild4" presStyleCnt="0"/>
      <dgm:spPr/>
    </dgm:pt>
    <dgm:pt modelId="{031B30EE-53A2-4021-A801-8C278438F8E7}" type="pres">
      <dgm:prSet presAssocID="{57214730-A6C9-4A88-A867-CE48FDDB5880}" presName="hierChild5" presStyleCnt="0"/>
      <dgm:spPr/>
    </dgm:pt>
    <dgm:pt modelId="{95273305-10AA-4D97-85D4-5CED8DD4D84C}" type="pres">
      <dgm:prSet presAssocID="{A33F5495-57E5-4759-BFD1-DD28DC79111A}" presName="Name37" presStyleLbl="parChTrans1D4" presStyleIdx="10" presStyleCnt="18"/>
      <dgm:spPr/>
    </dgm:pt>
    <dgm:pt modelId="{DA7DAD06-6981-46B8-BFBD-0879E122753D}" type="pres">
      <dgm:prSet presAssocID="{830CDBB0-A70C-4350-B5F4-8849B97601D6}" presName="hierRoot2" presStyleCnt="0">
        <dgm:presLayoutVars>
          <dgm:hierBranch val="init"/>
        </dgm:presLayoutVars>
      </dgm:prSet>
      <dgm:spPr/>
    </dgm:pt>
    <dgm:pt modelId="{92D5239C-77DD-4DE3-AAE6-E9333CB406AA}" type="pres">
      <dgm:prSet presAssocID="{830CDBB0-A70C-4350-B5F4-8849B97601D6}" presName="rootComposite" presStyleCnt="0"/>
      <dgm:spPr/>
    </dgm:pt>
    <dgm:pt modelId="{92B97F7C-4036-4EFF-A97F-364882766FD1}" type="pres">
      <dgm:prSet presAssocID="{830CDBB0-A70C-4350-B5F4-8849B97601D6}" presName="rootText" presStyleLbl="node4" presStyleIdx="10" presStyleCnt="18">
        <dgm:presLayoutVars>
          <dgm:chPref val="3"/>
        </dgm:presLayoutVars>
      </dgm:prSet>
      <dgm:spPr/>
    </dgm:pt>
    <dgm:pt modelId="{576E6FE7-0F87-4703-9B76-0AF56B9DFA4A}" type="pres">
      <dgm:prSet presAssocID="{830CDBB0-A70C-4350-B5F4-8849B97601D6}" presName="rootConnector" presStyleLbl="node4" presStyleIdx="10" presStyleCnt="18"/>
      <dgm:spPr/>
    </dgm:pt>
    <dgm:pt modelId="{C28598CD-C289-4826-BA5D-6ECCAC9DF03F}" type="pres">
      <dgm:prSet presAssocID="{830CDBB0-A70C-4350-B5F4-8849B97601D6}" presName="hierChild4" presStyleCnt="0"/>
      <dgm:spPr/>
    </dgm:pt>
    <dgm:pt modelId="{37961BD9-B3C9-4EBD-901A-D2FE398114D3}" type="pres">
      <dgm:prSet presAssocID="{830CDBB0-A70C-4350-B5F4-8849B97601D6}" presName="hierChild5" presStyleCnt="0"/>
      <dgm:spPr/>
    </dgm:pt>
    <dgm:pt modelId="{9FA2E1F9-EDD5-4A68-9FA7-422D78DA7016}" type="pres">
      <dgm:prSet presAssocID="{81154777-53CF-49C5-BC14-48FDF379E4CE}" presName="Name37" presStyleLbl="parChTrans1D4" presStyleIdx="11" presStyleCnt="18"/>
      <dgm:spPr/>
    </dgm:pt>
    <dgm:pt modelId="{4A1ED6DB-E32F-4BA8-BCF2-9393826C9D85}" type="pres">
      <dgm:prSet presAssocID="{DE60667E-FA35-4C95-A852-65627D248BFE}" presName="hierRoot2" presStyleCnt="0">
        <dgm:presLayoutVars>
          <dgm:hierBranch val="init"/>
        </dgm:presLayoutVars>
      </dgm:prSet>
      <dgm:spPr/>
    </dgm:pt>
    <dgm:pt modelId="{3A7C1FE4-D02C-4A2A-8390-A73CC80A4176}" type="pres">
      <dgm:prSet presAssocID="{DE60667E-FA35-4C95-A852-65627D248BFE}" presName="rootComposite" presStyleCnt="0"/>
      <dgm:spPr/>
    </dgm:pt>
    <dgm:pt modelId="{D4AAF4CC-9A19-442C-AE23-946C5F588827}" type="pres">
      <dgm:prSet presAssocID="{DE60667E-FA35-4C95-A852-65627D248BFE}" presName="rootText" presStyleLbl="node4" presStyleIdx="11" presStyleCnt="18">
        <dgm:presLayoutVars>
          <dgm:chPref val="3"/>
        </dgm:presLayoutVars>
      </dgm:prSet>
      <dgm:spPr/>
    </dgm:pt>
    <dgm:pt modelId="{73BF56A7-2FEF-49CA-806E-51E21A257307}" type="pres">
      <dgm:prSet presAssocID="{DE60667E-FA35-4C95-A852-65627D248BFE}" presName="rootConnector" presStyleLbl="node4" presStyleIdx="11" presStyleCnt="18"/>
      <dgm:spPr/>
    </dgm:pt>
    <dgm:pt modelId="{36613B4E-6C25-47EB-9243-34F4A5BA1AD0}" type="pres">
      <dgm:prSet presAssocID="{DE60667E-FA35-4C95-A852-65627D248BFE}" presName="hierChild4" presStyleCnt="0"/>
      <dgm:spPr/>
    </dgm:pt>
    <dgm:pt modelId="{482CFBD4-9568-4778-8241-5CAB7CFF1198}" type="pres">
      <dgm:prSet presAssocID="{DE60667E-FA35-4C95-A852-65627D248BFE}" presName="hierChild5" presStyleCnt="0"/>
      <dgm:spPr/>
    </dgm:pt>
    <dgm:pt modelId="{90836E4B-0D58-4435-A571-8184114A2759}" type="pres">
      <dgm:prSet presAssocID="{062304D0-3E83-40FA-B07A-FDD1365CE679}" presName="hierChild5" presStyleCnt="0"/>
      <dgm:spPr/>
    </dgm:pt>
    <dgm:pt modelId="{3D0FF387-F4A7-4556-AACC-C49C9AD8543F}" type="pres">
      <dgm:prSet presAssocID="{A06D28C7-565F-407A-903D-D28BCE6C64DF}" presName="Name37" presStyleLbl="parChTrans1D3" presStyleIdx="2" presStyleCnt="4"/>
      <dgm:spPr/>
    </dgm:pt>
    <dgm:pt modelId="{378BF5BA-655C-456B-BFAF-29F487C3D383}" type="pres">
      <dgm:prSet presAssocID="{0A52720A-D330-4E63-96AD-2C7A2F8E47B7}" presName="hierRoot2" presStyleCnt="0">
        <dgm:presLayoutVars>
          <dgm:hierBranch val="init"/>
        </dgm:presLayoutVars>
      </dgm:prSet>
      <dgm:spPr/>
    </dgm:pt>
    <dgm:pt modelId="{1CB0E206-13A3-4914-97E6-6F018CF1CC6E}" type="pres">
      <dgm:prSet presAssocID="{0A52720A-D330-4E63-96AD-2C7A2F8E47B7}" presName="rootComposite" presStyleCnt="0"/>
      <dgm:spPr/>
    </dgm:pt>
    <dgm:pt modelId="{1E1085A5-4D48-4005-96DF-B08D722A528E}" type="pres">
      <dgm:prSet presAssocID="{0A52720A-D330-4E63-96AD-2C7A2F8E47B7}" presName="rootText" presStyleLbl="node3" presStyleIdx="2" presStyleCnt="4" custLinFactNeighborX="-3552" custLinFactNeighborY="-50926">
        <dgm:presLayoutVars>
          <dgm:chPref val="3"/>
        </dgm:presLayoutVars>
      </dgm:prSet>
      <dgm:spPr/>
    </dgm:pt>
    <dgm:pt modelId="{F0AB7F80-BFD4-4390-B173-6E725B1E3072}" type="pres">
      <dgm:prSet presAssocID="{0A52720A-D330-4E63-96AD-2C7A2F8E47B7}" presName="rootConnector" presStyleLbl="node3" presStyleIdx="2" presStyleCnt="4"/>
      <dgm:spPr/>
    </dgm:pt>
    <dgm:pt modelId="{E8886ED5-54D8-47D9-8179-A108A0B526DD}" type="pres">
      <dgm:prSet presAssocID="{0A52720A-D330-4E63-96AD-2C7A2F8E47B7}" presName="hierChild4" presStyleCnt="0"/>
      <dgm:spPr/>
    </dgm:pt>
    <dgm:pt modelId="{6D2530F1-FE65-4A81-A657-CE3E44E3AFDF}" type="pres">
      <dgm:prSet presAssocID="{1AB8F779-B660-408B-BB78-C3EDDA36A80A}" presName="Name37" presStyleLbl="parChTrans1D4" presStyleIdx="12" presStyleCnt="18"/>
      <dgm:spPr/>
    </dgm:pt>
    <dgm:pt modelId="{13AE9724-C0AC-417F-97B9-B30F149B3F68}" type="pres">
      <dgm:prSet presAssocID="{F00AD1D1-3279-4D16-B37F-0AFE03B70DC3}" presName="hierRoot2" presStyleCnt="0">
        <dgm:presLayoutVars>
          <dgm:hierBranch val="init"/>
        </dgm:presLayoutVars>
      </dgm:prSet>
      <dgm:spPr/>
    </dgm:pt>
    <dgm:pt modelId="{C4A366C4-9267-4926-BD0B-7C1E75F4CEA7}" type="pres">
      <dgm:prSet presAssocID="{F00AD1D1-3279-4D16-B37F-0AFE03B70DC3}" presName="rootComposite" presStyleCnt="0"/>
      <dgm:spPr/>
    </dgm:pt>
    <dgm:pt modelId="{75F11E72-857C-4AD2-AD94-391B963A576E}" type="pres">
      <dgm:prSet presAssocID="{F00AD1D1-3279-4D16-B37F-0AFE03B70DC3}" presName="rootText" presStyleLbl="node4" presStyleIdx="12" presStyleCnt="18">
        <dgm:presLayoutVars>
          <dgm:chPref val="3"/>
        </dgm:presLayoutVars>
      </dgm:prSet>
      <dgm:spPr/>
    </dgm:pt>
    <dgm:pt modelId="{35E39C2B-C51D-4C2A-9633-09FB66B5DBCA}" type="pres">
      <dgm:prSet presAssocID="{F00AD1D1-3279-4D16-B37F-0AFE03B70DC3}" presName="rootConnector" presStyleLbl="node4" presStyleIdx="12" presStyleCnt="18"/>
      <dgm:spPr/>
    </dgm:pt>
    <dgm:pt modelId="{57F26C91-4802-4E77-A0AB-7E2D5DF662A1}" type="pres">
      <dgm:prSet presAssocID="{F00AD1D1-3279-4D16-B37F-0AFE03B70DC3}" presName="hierChild4" presStyleCnt="0"/>
      <dgm:spPr/>
    </dgm:pt>
    <dgm:pt modelId="{40CAD41D-DB27-42FF-9278-36C0373CD3FB}" type="pres">
      <dgm:prSet presAssocID="{F00AD1D1-3279-4D16-B37F-0AFE03B70DC3}" presName="hierChild5" presStyleCnt="0"/>
      <dgm:spPr/>
    </dgm:pt>
    <dgm:pt modelId="{9F996CD4-7F93-4151-A387-726579AD09B1}" type="pres">
      <dgm:prSet presAssocID="{2166909D-BFD9-4E7E-856A-F2CE7956D7A0}" presName="Name37" presStyleLbl="parChTrans1D4" presStyleIdx="13" presStyleCnt="18"/>
      <dgm:spPr/>
    </dgm:pt>
    <dgm:pt modelId="{73E16B19-D263-43B9-853F-A1AC39417603}" type="pres">
      <dgm:prSet presAssocID="{B83D61D3-31A0-4C57-BCA3-0746F7B0B5BE}" presName="hierRoot2" presStyleCnt="0">
        <dgm:presLayoutVars>
          <dgm:hierBranch val="init"/>
        </dgm:presLayoutVars>
      </dgm:prSet>
      <dgm:spPr/>
    </dgm:pt>
    <dgm:pt modelId="{36FB4B88-2B24-4E80-B124-893031D5D8C3}" type="pres">
      <dgm:prSet presAssocID="{B83D61D3-31A0-4C57-BCA3-0746F7B0B5BE}" presName="rootComposite" presStyleCnt="0"/>
      <dgm:spPr/>
    </dgm:pt>
    <dgm:pt modelId="{D4BD425E-120C-4689-B58F-AA7D6B9424E9}" type="pres">
      <dgm:prSet presAssocID="{B83D61D3-31A0-4C57-BCA3-0746F7B0B5BE}" presName="rootText" presStyleLbl="node4" presStyleIdx="13" presStyleCnt="18">
        <dgm:presLayoutVars>
          <dgm:chPref val="3"/>
        </dgm:presLayoutVars>
      </dgm:prSet>
      <dgm:spPr/>
    </dgm:pt>
    <dgm:pt modelId="{F93206A9-A8E9-4868-BB3E-61483AD98BF8}" type="pres">
      <dgm:prSet presAssocID="{B83D61D3-31A0-4C57-BCA3-0746F7B0B5BE}" presName="rootConnector" presStyleLbl="node4" presStyleIdx="13" presStyleCnt="18"/>
      <dgm:spPr/>
    </dgm:pt>
    <dgm:pt modelId="{DA5A4961-6B69-4DE3-88A4-D6C6D8AFDEF6}" type="pres">
      <dgm:prSet presAssocID="{B83D61D3-31A0-4C57-BCA3-0746F7B0B5BE}" presName="hierChild4" presStyleCnt="0"/>
      <dgm:spPr/>
    </dgm:pt>
    <dgm:pt modelId="{82C02084-7BB6-40D9-9C04-A50A423C1AC7}" type="pres">
      <dgm:prSet presAssocID="{B83D61D3-31A0-4C57-BCA3-0746F7B0B5BE}" presName="hierChild5" presStyleCnt="0"/>
      <dgm:spPr/>
    </dgm:pt>
    <dgm:pt modelId="{5A23FF83-0189-4AE7-BA69-72CEB2EC6D02}" type="pres">
      <dgm:prSet presAssocID="{117DEF67-C707-4D01-87C3-BA1980D2DAFE}" presName="Name37" presStyleLbl="parChTrans1D4" presStyleIdx="14" presStyleCnt="18"/>
      <dgm:spPr/>
    </dgm:pt>
    <dgm:pt modelId="{2BC9CDC0-4522-43FD-A9FC-BC17CC0869D7}" type="pres">
      <dgm:prSet presAssocID="{9EB5389F-B906-4F4F-B656-1C4F975C944F}" presName="hierRoot2" presStyleCnt="0">
        <dgm:presLayoutVars>
          <dgm:hierBranch val="init"/>
        </dgm:presLayoutVars>
      </dgm:prSet>
      <dgm:spPr/>
    </dgm:pt>
    <dgm:pt modelId="{DEF1AEBE-C15E-4E3E-9D19-9CB4F0BB8BCF}" type="pres">
      <dgm:prSet presAssocID="{9EB5389F-B906-4F4F-B656-1C4F975C944F}" presName="rootComposite" presStyleCnt="0"/>
      <dgm:spPr/>
    </dgm:pt>
    <dgm:pt modelId="{9540A385-19AF-44D3-9939-E7E649F93142}" type="pres">
      <dgm:prSet presAssocID="{9EB5389F-B906-4F4F-B656-1C4F975C944F}" presName="rootText" presStyleLbl="node4" presStyleIdx="14" presStyleCnt="18">
        <dgm:presLayoutVars>
          <dgm:chPref val="3"/>
        </dgm:presLayoutVars>
      </dgm:prSet>
      <dgm:spPr/>
    </dgm:pt>
    <dgm:pt modelId="{7AB73A93-39AE-4921-8C29-D3D29FE568C3}" type="pres">
      <dgm:prSet presAssocID="{9EB5389F-B906-4F4F-B656-1C4F975C944F}" presName="rootConnector" presStyleLbl="node4" presStyleIdx="14" presStyleCnt="18"/>
      <dgm:spPr/>
    </dgm:pt>
    <dgm:pt modelId="{8AA1FBAB-A486-4A52-8644-B05B08B35DB4}" type="pres">
      <dgm:prSet presAssocID="{9EB5389F-B906-4F4F-B656-1C4F975C944F}" presName="hierChild4" presStyleCnt="0"/>
      <dgm:spPr/>
    </dgm:pt>
    <dgm:pt modelId="{62E5CAF8-3309-473F-9D60-C58BD83292C1}" type="pres">
      <dgm:prSet presAssocID="{9EB5389F-B906-4F4F-B656-1C4F975C944F}" presName="hierChild5" presStyleCnt="0"/>
      <dgm:spPr/>
    </dgm:pt>
    <dgm:pt modelId="{5B888107-B001-4B6E-83BD-30DD6F7C1218}" type="pres">
      <dgm:prSet presAssocID="{0A52720A-D330-4E63-96AD-2C7A2F8E47B7}" presName="hierChild5" presStyleCnt="0"/>
      <dgm:spPr/>
    </dgm:pt>
    <dgm:pt modelId="{2C0EFFA0-2A11-4A70-A2B3-AC98932F2530}" type="pres">
      <dgm:prSet presAssocID="{C307D150-D88F-45E5-A4E3-572A6EE52F2D}" presName="Name37" presStyleLbl="parChTrans1D3" presStyleIdx="3" presStyleCnt="4"/>
      <dgm:spPr/>
    </dgm:pt>
    <dgm:pt modelId="{5A303DF4-ED25-4A46-80A3-8F769365AC29}" type="pres">
      <dgm:prSet presAssocID="{83029697-969E-4386-9B9F-93CE2FBC7ABB}" presName="hierRoot2" presStyleCnt="0">
        <dgm:presLayoutVars>
          <dgm:hierBranch val="init"/>
        </dgm:presLayoutVars>
      </dgm:prSet>
      <dgm:spPr/>
    </dgm:pt>
    <dgm:pt modelId="{A5DC9988-34A7-42AD-94E0-B1CB224E22A1}" type="pres">
      <dgm:prSet presAssocID="{83029697-969E-4386-9B9F-93CE2FBC7ABB}" presName="rootComposite" presStyleCnt="0"/>
      <dgm:spPr/>
    </dgm:pt>
    <dgm:pt modelId="{DC77A524-351D-4C28-938F-C86409C0F3C7}" type="pres">
      <dgm:prSet presAssocID="{83029697-969E-4386-9B9F-93CE2FBC7ABB}" presName="rootText" presStyleLbl="node3" presStyleIdx="3" presStyleCnt="4" custLinFactNeighborY="-50926">
        <dgm:presLayoutVars>
          <dgm:chPref val="3"/>
        </dgm:presLayoutVars>
      </dgm:prSet>
      <dgm:spPr/>
    </dgm:pt>
    <dgm:pt modelId="{B25F49C1-1123-49D4-B01A-9B6E3170DAE7}" type="pres">
      <dgm:prSet presAssocID="{83029697-969E-4386-9B9F-93CE2FBC7ABB}" presName="rootConnector" presStyleLbl="node3" presStyleIdx="3" presStyleCnt="4"/>
      <dgm:spPr/>
    </dgm:pt>
    <dgm:pt modelId="{EFCD1C6D-CA3B-479B-82CD-9E1E55292DAB}" type="pres">
      <dgm:prSet presAssocID="{83029697-969E-4386-9B9F-93CE2FBC7ABB}" presName="hierChild4" presStyleCnt="0"/>
      <dgm:spPr/>
    </dgm:pt>
    <dgm:pt modelId="{2F7011A5-5A3D-40D0-A60D-69B87A569998}" type="pres">
      <dgm:prSet presAssocID="{01CB19D7-6B09-4F12-AD3D-DF5BAA737A9E}" presName="Name37" presStyleLbl="parChTrans1D4" presStyleIdx="15" presStyleCnt="18"/>
      <dgm:spPr/>
    </dgm:pt>
    <dgm:pt modelId="{6E9A588A-9EBE-43CE-8448-33BE4DBF48AA}" type="pres">
      <dgm:prSet presAssocID="{8A20C14E-C6F0-4BB7-8786-84091AE4454E}" presName="hierRoot2" presStyleCnt="0">
        <dgm:presLayoutVars>
          <dgm:hierBranch val="init"/>
        </dgm:presLayoutVars>
      </dgm:prSet>
      <dgm:spPr/>
    </dgm:pt>
    <dgm:pt modelId="{A326D170-8A60-43A0-B594-91F9942A8CEC}" type="pres">
      <dgm:prSet presAssocID="{8A20C14E-C6F0-4BB7-8786-84091AE4454E}" presName="rootComposite" presStyleCnt="0"/>
      <dgm:spPr/>
    </dgm:pt>
    <dgm:pt modelId="{C92AFE5E-7342-422F-AAD5-CD493EF6A4B8}" type="pres">
      <dgm:prSet presAssocID="{8A20C14E-C6F0-4BB7-8786-84091AE4454E}" presName="rootText" presStyleLbl="node4" presStyleIdx="15" presStyleCnt="18">
        <dgm:presLayoutVars>
          <dgm:chPref val="3"/>
        </dgm:presLayoutVars>
      </dgm:prSet>
      <dgm:spPr/>
    </dgm:pt>
    <dgm:pt modelId="{718DE477-72B2-4EEF-8782-B3C10243D32C}" type="pres">
      <dgm:prSet presAssocID="{8A20C14E-C6F0-4BB7-8786-84091AE4454E}" presName="rootConnector" presStyleLbl="node4" presStyleIdx="15" presStyleCnt="18"/>
      <dgm:spPr/>
    </dgm:pt>
    <dgm:pt modelId="{7EC05B12-45D0-4ED1-900C-9ED683913516}" type="pres">
      <dgm:prSet presAssocID="{8A20C14E-C6F0-4BB7-8786-84091AE4454E}" presName="hierChild4" presStyleCnt="0"/>
      <dgm:spPr/>
    </dgm:pt>
    <dgm:pt modelId="{91B2D2B5-176F-436C-A58C-CD32DED68AC6}" type="pres">
      <dgm:prSet presAssocID="{8A20C14E-C6F0-4BB7-8786-84091AE4454E}" presName="hierChild5" presStyleCnt="0"/>
      <dgm:spPr/>
    </dgm:pt>
    <dgm:pt modelId="{5CAAEC34-AA57-4603-8AE2-B8C7EA4445C0}" type="pres">
      <dgm:prSet presAssocID="{0AFA76CA-846A-4751-A531-D3189FD1331D}" presName="Name37" presStyleLbl="parChTrans1D4" presStyleIdx="16" presStyleCnt="18"/>
      <dgm:spPr/>
    </dgm:pt>
    <dgm:pt modelId="{C4036AF0-761D-4DFC-80AC-627323F8BF6F}" type="pres">
      <dgm:prSet presAssocID="{8075C529-C296-42DF-BC40-90AABBCD6DE9}" presName="hierRoot2" presStyleCnt="0">
        <dgm:presLayoutVars>
          <dgm:hierBranch val="init"/>
        </dgm:presLayoutVars>
      </dgm:prSet>
      <dgm:spPr/>
    </dgm:pt>
    <dgm:pt modelId="{ADFDFB44-B311-498C-AD18-C93775494EC4}" type="pres">
      <dgm:prSet presAssocID="{8075C529-C296-42DF-BC40-90AABBCD6DE9}" presName="rootComposite" presStyleCnt="0"/>
      <dgm:spPr/>
    </dgm:pt>
    <dgm:pt modelId="{A07E32FE-A21A-42C6-BF10-8EC02571B40A}" type="pres">
      <dgm:prSet presAssocID="{8075C529-C296-42DF-BC40-90AABBCD6DE9}" presName="rootText" presStyleLbl="node4" presStyleIdx="16" presStyleCnt="18">
        <dgm:presLayoutVars>
          <dgm:chPref val="3"/>
        </dgm:presLayoutVars>
      </dgm:prSet>
      <dgm:spPr/>
    </dgm:pt>
    <dgm:pt modelId="{082E8617-7CE0-43C5-96E0-3D2C024E6E9F}" type="pres">
      <dgm:prSet presAssocID="{8075C529-C296-42DF-BC40-90AABBCD6DE9}" presName="rootConnector" presStyleLbl="node4" presStyleIdx="16" presStyleCnt="18"/>
      <dgm:spPr/>
    </dgm:pt>
    <dgm:pt modelId="{832898B7-AF2F-41CA-A58A-C86050695F6F}" type="pres">
      <dgm:prSet presAssocID="{8075C529-C296-42DF-BC40-90AABBCD6DE9}" presName="hierChild4" presStyleCnt="0"/>
      <dgm:spPr/>
    </dgm:pt>
    <dgm:pt modelId="{EC9A392A-3A5C-400E-979E-92587ACE2E31}" type="pres">
      <dgm:prSet presAssocID="{8075C529-C296-42DF-BC40-90AABBCD6DE9}" presName="hierChild5" presStyleCnt="0"/>
      <dgm:spPr/>
    </dgm:pt>
    <dgm:pt modelId="{573DA1B1-1459-4C41-A032-9E05044A1B7E}" type="pres">
      <dgm:prSet presAssocID="{8F8242E4-B7B0-45FC-A282-7B677C4711DB}" presName="Name37" presStyleLbl="parChTrans1D4" presStyleIdx="17" presStyleCnt="18"/>
      <dgm:spPr/>
    </dgm:pt>
    <dgm:pt modelId="{57FB22B8-3644-4D17-805D-9C0B76A1866D}" type="pres">
      <dgm:prSet presAssocID="{EA0C5743-ED2D-4BDF-A07F-447DB5972FD5}" presName="hierRoot2" presStyleCnt="0">
        <dgm:presLayoutVars>
          <dgm:hierBranch val="init"/>
        </dgm:presLayoutVars>
      </dgm:prSet>
      <dgm:spPr/>
    </dgm:pt>
    <dgm:pt modelId="{EB8B1EDD-EB35-41D1-88D4-12E266005891}" type="pres">
      <dgm:prSet presAssocID="{EA0C5743-ED2D-4BDF-A07F-447DB5972FD5}" presName="rootComposite" presStyleCnt="0"/>
      <dgm:spPr/>
    </dgm:pt>
    <dgm:pt modelId="{F38436A3-448E-49A5-98BE-9377CA10DBB3}" type="pres">
      <dgm:prSet presAssocID="{EA0C5743-ED2D-4BDF-A07F-447DB5972FD5}" presName="rootText" presStyleLbl="node4" presStyleIdx="17" presStyleCnt="18">
        <dgm:presLayoutVars>
          <dgm:chPref val="3"/>
        </dgm:presLayoutVars>
      </dgm:prSet>
      <dgm:spPr/>
    </dgm:pt>
    <dgm:pt modelId="{87957CAB-A75D-40F7-AB15-82F2B2419F01}" type="pres">
      <dgm:prSet presAssocID="{EA0C5743-ED2D-4BDF-A07F-447DB5972FD5}" presName="rootConnector" presStyleLbl="node4" presStyleIdx="17" presStyleCnt="18"/>
      <dgm:spPr/>
    </dgm:pt>
    <dgm:pt modelId="{39D30DF6-741B-41E0-A4B5-B23BF706FF96}" type="pres">
      <dgm:prSet presAssocID="{EA0C5743-ED2D-4BDF-A07F-447DB5972FD5}" presName="hierChild4" presStyleCnt="0"/>
      <dgm:spPr/>
    </dgm:pt>
    <dgm:pt modelId="{63EBC189-FEB1-4220-8C76-E10468972F02}" type="pres">
      <dgm:prSet presAssocID="{EA0C5743-ED2D-4BDF-A07F-447DB5972FD5}" presName="hierChild5" presStyleCnt="0"/>
      <dgm:spPr/>
    </dgm:pt>
    <dgm:pt modelId="{4E9D683A-7E76-43B8-86D3-4717C3DD0E72}" type="pres">
      <dgm:prSet presAssocID="{83029697-969E-4386-9B9F-93CE2FBC7ABB}" presName="hierChild5" presStyleCnt="0"/>
      <dgm:spPr/>
    </dgm:pt>
    <dgm:pt modelId="{BD5569AE-45DF-49AA-A57F-6E23457C2A68}" type="pres">
      <dgm:prSet presAssocID="{6605234F-1E75-4E8C-82E9-B3841A063321}" presName="hierChild5" presStyleCnt="0"/>
      <dgm:spPr/>
    </dgm:pt>
    <dgm:pt modelId="{984B0417-18CB-477B-9D9A-CBA58F1F47EC}" type="pres">
      <dgm:prSet presAssocID="{1824DD34-DEC5-4218-9ADD-E70A1A8201E4}" presName="hierChild3" presStyleCnt="0"/>
      <dgm:spPr/>
    </dgm:pt>
  </dgm:ptLst>
  <dgm:cxnLst>
    <dgm:cxn modelId="{E8058A03-C75F-4DED-8EEC-41EFF1B76E4A}" type="presOf" srcId="{EA0C5743-ED2D-4BDF-A07F-447DB5972FD5}" destId="{F38436A3-448E-49A5-98BE-9377CA10DBB3}" srcOrd="0" destOrd="0" presId="urn:microsoft.com/office/officeart/2005/8/layout/orgChart1"/>
    <dgm:cxn modelId="{B3655E07-0074-44B3-814C-B6A6BF29556A}" type="presOf" srcId="{4C9AF35B-4620-4145-AB7C-B70855A4A374}" destId="{48D3650D-271C-4273-8E98-BA458F673D22}" srcOrd="0" destOrd="0" presId="urn:microsoft.com/office/officeart/2005/8/layout/orgChart1"/>
    <dgm:cxn modelId="{0B64660B-775C-48E5-A361-3648D553A778}" type="presOf" srcId="{7CD54A20-E336-4023-918E-DCE2D7858F3A}" destId="{1FEF3599-221E-4269-A67D-D57CC730B2F5}" srcOrd="1" destOrd="0" presId="urn:microsoft.com/office/officeart/2005/8/layout/orgChart1"/>
    <dgm:cxn modelId="{CB4F9C0C-ABD0-4F74-B42E-4F9FFEA8BA7B}" type="presOf" srcId="{117DEF67-C707-4D01-87C3-BA1980D2DAFE}" destId="{5A23FF83-0189-4AE7-BA69-72CEB2EC6D02}" srcOrd="0" destOrd="0" presId="urn:microsoft.com/office/officeart/2005/8/layout/orgChart1"/>
    <dgm:cxn modelId="{BA5EB70D-3499-4E26-8074-E51B0B2F5A7A}" srcId="{1824DD34-DEC5-4218-9ADD-E70A1A8201E4}" destId="{5D967E85-14F9-4F7A-A608-0C5365099903}" srcOrd="0" destOrd="0" parTransId="{F9C4585A-E97E-427E-A6C6-166148BF6D83}" sibTransId="{F06D5D89-DB70-4E1E-AB44-6118452980CE}"/>
    <dgm:cxn modelId="{37828D1C-70C6-4061-A75D-6BC5BDB48CCC}" type="presOf" srcId="{DE60667E-FA35-4C95-A852-65627D248BFE}" destId="{73BF56A7-2FEF-49CA-806E-51E21A257307}" srcOrd="1" destOrd="0" presId="urn:microsoft.com/office/officeart/2005/8/layout/orgChart1"/>
    <dgm:cxn modelId="{15EA9621-1C41-4BB0-BE01-A3862179A316}" srcId="{062304D0-3E83-40FA-B07A-FDD1365CE679}" destId="{57214730-A6C9-4A88-A867-CE48FDDB5880}" srcOrd="0" destOrd="0" parTransId="{82E33D3B-82A7-4260-A985-628C743EC0E3}" sibTransId="{81E9CDA6-B4DA-4A9C-A8E6-D9EC4EE13A05}"/>
    <dgm:cxn modelId="{7CF0DB26-F600-4EC5-94FF-0D5D73D9F82B}" srcId="{175941ED-C900-4849-9BF0-FEEBAB08FD13}" destId="{DB101803-2FD4-47F2-8CDB-965F7BAA992E}" srcOrd="0" destOrd="0" parTransId="{7B86D4E2-3D4F-4AB3-A590-3188EA7B8258}" sibTransId="{4BC63374-A6AA-46EF-999E-2344CE8CD31E}"/>
    <dgm:cxn modelId="{1A711629-0FBA-4118-B8FB-B81CB021ABB6}" type="presOf" srcId="{B83D61D3-31A0-4C57-BCA3-0746F7B0B5BE}" destId="{F93206A9-A8E9-4868-BB3E-61483AD98BF8}" srcOrd="1" destOrd="0" presId="urn:microsoft.com/office/officeart/2005/8/layout/orgChart1"/>
    <dgm:cxn modelId="{608E002A-9E3C-460E-988E-1D1562BE8B8F}" type="presOf" srcId="{78A22B19-C2A4-48BE-856D-E3EEAB22B02B}" destId="{9CA2936C-594D-4A9D-9F20-90B79F5B33B2}" srcOrd="0" destOrd="0" presId="urn:microsoft.com/office/officeart/2005/8/layout/orgChart1"/>
    <dgm:cxn modelId="{B564BA2B-5D7A-4D59-922F-D6FE0BA8C496}" srcId="{B889B3B6-DE63-4088-8FA6-933E0D8D9617}" destId="{175941ED-C900-4849-9BF0-FEEBAB08FD13}" srcOrd="1" destOrd="0" parTransId="{0C1C7775-C0DD-4AF8-975F-B633FCBF79C0}" sibTransId="{8127A904-0940-4D34-817E-BD5A984D11E0}"/>
    <dgm:cxn modelId="{6518B12F-5622-460B-B6DF-86DF5BD64F83}" type="presOf" srcId="{B889B3B6-DE63-4088-8FA6-933E0D8D9617}" destId="{EB25A767-6C6A-4376-B35E-0881B562A2DA}" srcOrd="0" destOrd="0" presId="urn:microsoft.com/office/officeart/2005/8/layout/orgChart1"/>
    <dgm:cxn modelId="{29512031-1B1F-41B1-9BFE-E8B8174265DC}" type="presOf" srcId="{1AB8F779-B660-408B-BB78-C3EDDA36A80A}" destId="{6D2530F1-FE65-4A81-A657-CE3E44E3AFDF}" srcOrd="0" destOrd="0" presId="urn:microsoft.com/office/officeart/2005/8/layout/orgChart1"/>
    <dgm:cxn modelId="{70427233-417E-487C-8D94-207FE7DC0332}" type="presOf" srcId="{DE60667E-FA35-4C95-A852-65627D248BFE}" destId="{D4AAF4CC-9A19-442C-AE23-946C5F588827}" srcOrd="0" destOrd="0" presId="urn:microsoft.com/office/officeart/2005/8/layout/orgChart1"/>
    <dgm:cxn modelId="{2BA86A36-C347-4649-A25A-4095B69D1E3F}" type="presOf" srcId="{062304D0-3E83-40FA-B07A-FDD1365CE679}" destId="{5D978255-9A7F-44E5-9956-73F84420D517}" srcOrd="0" destOrd="0" presId="urn:microsoft.com/office/officeart/2005/8/layout/orgChart1"/>
    <dgm:cxn modelId="{CF7F9839-8BA9-4AA5-A1B9-1D0FA280AA99}" type="presOf" srcId="{DB101803-2FD4-47F2-8CDB-965F7BAA992E}" destId="{F298D9BC-2BDC-4E22-94F7-24E89B65FAD5}" srcOrd="0" destOrd="0" presId="urn:microsoft.com/office/officeart/2005/8/layout/orgChart1"/>
    <dgm:cxn modelId="{C56F363B-9CF5-4020-9AED-9170918EB70D}" srcId="{0A52720A-D330-4E63-96AD-2C7A2F8E47B7}" destId="{9EB5389F-B906-4F4F-B656-1C4F975C944F}" srcOrd="2" destOrd="0" parTransId="{117DEF67-C707-4D01-87C3-BA1980D2DAFE}" sibTransId="{A2BA0BCA-E14A-40FC-B259-7CBC204C2478}"/>
    <dgm:cxn modelId="{FD0E3A3E-1686-46DB-9517-151B71674D23}" type="presOf" srcId="{B889B3B6-DE63-4088-8FA6-933E0D8D9617}" destId="{F6BB5BAF-C251-49C3-B31C-1745150D11E1}" srcOrd="1" destOrd="0" presId="urn:microsoft.com/office/officeart/2005/8/layout/orgChart1"/>
    <dgm:cxn modelId="{EA79343F-6E62-4857-A63A-B85CCD5BDDD8}" type="presOf" srcId="{830CDBB0-A70C-4350-B5F4-8849B97601D6}" destId="{576E6FE7-0F87-4703-9B76-0AF56B9DFA4A}" srcOrd="1" destOrd="0" presId="urn:microsoft.com/office/officeart/2005/8/layout/orgChart1"/>
    <dgm:cxn modelId="{C86E505B-DFB6-4E1B-B687-B5B4A17F1154}" type="presOf" srcId="{1FBF6C21-2073-461B-9B9C-9FA9EB4620A5}" destId="{DA6A528B-FF41-4EF3-90B3-0E772BCC2346}" srcOrd="0" destOrd="0" presId="urn:microsoft.com/office/officeart/2005/8/layout/orgChart1"/>
    <dgm:cxn modelId="{7541CB5C-2449-4F88-81E7-5FC827C123DD}" type="presOf" srcId="{830CDBB0-A70C-4350-B5F4-8849B97601D6}" destId="{92B97F7C-4036-4EFF-A97F-364882766FD1}" srcOrd="0" destOrd="0" presId="urn:microsoft.com/office/officeart/2005/8/layout/orgChart1"/>
    <dgm:cxn modelId="{2F9C115D-1754-4A9F-B2C2-12342FC9CED4}" type="presOf" srcId="{1824DD34-DEC5-4218-9ADD-E70A1A8201E4}" destId="{4C26024A-6B81-4517-B39F-3F3123A3C069}" srcOrd="1" destOrd="0" presId="urn:microsoft.com/office/officeart/2005/8/layout/orgChart1"/>
    <dgm:cxn modelId="{7F347B5F-7478-4EB8-9C72-C0805A697387}" type="presOf" srcId="{57214730-A6C9-4A88-A867-CE48FDDB5880}" destId="{F017BCC4-843D-4FD2-883E-A91E2E83E006}" srcOrd="0" destOrd="0" presId="urn:microsoft.com/office/officeart/2005/8/layout/orgChart1"/>
    <dgm:cxn modelId="{F89E5561-D2E2-4353-9191-58875B53C662}" type="presOf" srcId="{78A22B19-C2A4-48BE-856D-E3EEAB22B02B}" destId="{A7EDF4C0-F5C3-4965-83D4-B1943C0B89C4}" srcOrd="1" destOrd="0" presId="urn:microsoft.com/office/officeart/2005/8/layout/orgChart1"/>
    <dgm:cxn modelId="{B8C67641-4FAA-4D09-A618-1EF162FD5198}" srcId="{7CD54A20-E336-4023-918E-DCE2D7858F3A}" destId="{BB0379B0-2DF1-494C-AAC7-BC8D463257C1}" srcOrd="1" destOrd="0" parTransId="{DBB33C92-A16B-4754-A4AD-309A46429288}" sibTransId="{BE2FDBCA-D79C-4A41-AD50-326408E021A3}"/>
    <dgm:cxn modelId="{27BB9641-BA21-4FB6-85E2-07831F13B298}" type="presOf" srcId="{E24B336A-6802-41EE-96EF-BA3001F134D9}" destId="{D6D20F5E-4ED5-47F2-BCEC-7BAB1F70389A}" srcOrd="0" destOrd="0" presId="urn:microsoft.com/office/officeart/2005/8/layout/orgChart1"/>
    <dgm:cxn modelId="{5FB6C042-2B3B-40C8-9132-2581DD2F93C5}" type="presOf" srcId="{0A52720A-D330-4E63-96AD-2C7A2F8E47B7}" destId="{F0AB7F80-BFD4-4390-B173-6E725B1E3072}" srcOrd="1" destOrd="0" presId="urn:microsoft.com/office/officeart/2005/8/layout/orgChart1"/>
    <dgm:cxn modelId="{9F2BF162-1068-484C-8940-329BCE6644C1}" type="presOf" srcId="{C307D150-D88F-45E5-A4E3-572A6EE52F2D}" destId="{2C0EFFA0-2A11-4A70-A2B3-AC98932F2530}" srcOrd="0" destOrd="0" presId="urn:microsoft.com/office/officeart/2005/8/layout/orgChart1"/>
    <dgm:cxn modelId="{6456BA63-21FC-4638-9D87-BABAC11DBCA3}" type="presOf" srcId="{7CD54A20-E336-4023-918E-DCE2D7858F3A}" destId="{34163CD8-F806-4CAA-8477-7D1481664AC8}" srcOrd="0" destOrd="0" presId="urn:microsoft.com/office/officeart/2005/8/layout/orgChart1"/>
    <dgm:cxn modelId="{099D2E45-3AA6-4D7F-8FD4-5D95158EFB96}" type="presOf" srcId="{BB0379B0-2DF1-494C-AAC7-BC8D463257C1}" destId="{3A4D11C2-3E63-4180-B2EB-E2C7E9BC458B}" srcOrd="0" destOrd="0" presId="urn:microsoft.com/office/officeart/2005/8/layout/orgChart1"/>
    <dgm:cxn modelId="{15B9FC66-66B0-423E-B148-7EAABBF475AB}" srcId="{062304D0-3E83-40FA-B07A-FDD1365CE679}" destId="{830CDBB0-A70C-4350-B5F4-8849B97601D6}" srcOrd="1" destOrd="0" parTransId="{A33F5495-57E5-4759-BFD1-DD28DC79111A}" sibTransId="{DEC4BFB6-05C9-4403-9686-88AD9FCBCB0A}"/>
    <dgm:cxn modelId="{43591947-E94E-4260-9A9A-9417821FDEA1}" srcId="{6605234F-1E75-4E8C-82E9-B3841A063321}" destId="{062304D0-3E83-40FA-B07A-FDD1365CE679}" srcOrd="0" destOrd="0" parTransId="{2FA3B89A-49C4-412F-9A15-488BE716C2A1}" sibTransId="{7CCE5939-958B-4EAF-B8AC-43CBF65D8C0F}"/>
    <dgm:cxn modelId="{75F20C69-FC2B-43B9-B282-3940F109FE88}" type="presOf" srcId="{724D9C95-A56D-439C-AB18-AB58E1A482B5}" destId="{82CB580A-A19F-4903-8DD1-EF61A35DC0AF}" srcOrd="0" destOrd="0" presId="urn:microsoft.com/office/officeart/2005/8/layout/orgChart1"/>
    <dgm:cxn modelId="{9F1C3A69-4710-4014-9359-1E296F1FC541}" type="presOf" srcId="{0C1C7775-C0DD-4AF8-975F-B633FCBF79C0}" destId="{5F80DA83-AB1E-4272-A388-B017E197172A}" srcOrd="0" destOrd="0" presId="urn:microsoft.com/office/officeart/2005/8/layout/orgChart1"/>
    <dgm:cxn modelId="{987CA369-12DF-4116-8A1F-639851AC9D0A}" type="presOf" srcId="{7B86D4E2-3D4F-4AB3-A590-3188EA7B8258}" destId="{113D6D76-3808-4555-8EA2-03D5E1164965}" srcOrd="0" destOrd="0" presId="urn:microsoft.com/office/officeart/2005/8/layout/orgChart1"/>
    <dgm:cxn modelId="{59A0224B-305D-43F9-8FC3-D246E3AD0385}" type="presOf" srcId="{04166BDC-4A6C-461A-BFFC-02ACE5CE8AC0}" destId="{7EE6CE8B-7F33-4970-8BAE-B6E7ED7FCC26}" srcOrd="0" destOrd="0" presId="urn:microsoft.com/office/officeart/2005/8/layout/orgChart1"/>
    <dgm:cxn modelId="{8934524B-E6A7-44CA-818D-2C70B799ACF6}" type="presOf" srcId="{9EB5389F-B906-4F4F-B656-1C4F975C944F}" destId="{9540A385-19AF-44D3-9939-E7E649F93142}" srcOrd="0" destOrd="0" presId="urn:microsoft.com/office/officeart/2005/8/layout/orgChart1"/>
    <dgm:cxn modelId="{15677A6D-B266-48E7-BD66-01D5D00BE27C}" type="presOf" srcId="{2FA3B89A-49C4-412F-9A15-488BE716C2A1}" destId="{F0CBCF56-F24F-41DB-9683-1B81C85680FB}" srcOrd="0" destOrd="0" presId="urn:microsoft.com/office/officeart/2005/8/layout/orgChart1"/>
    <dgm:cxn modelId="{0FB8964D-C255-4C70-9312-C852D8F8652E}" type="presOf" srcId="{82E33D3B-82A7-4260-A985-628C743EC0E3}" destId="{DD956F8E-EC3E-4C45-B64F-11EB30533254}" srcOrd="0" destOrd="0" presId="urn:microsoft.com/office/officeart/2005/8/layout/orgChart1"/>
    <dgm:cxn modelId="{0C18C06D-61D2-4C25-8B44-78E5566A93D6}" type="presOf" srcId="{48D1C625-AFBF-4B98-B822-6750B41BEA45}" destId="{9CE9FDDD-8C42-4AC8-88B0-8510C7D7BAF4}" srcOrd="0" destOrd="0" presId="urn:microsoft.com/office/officeart/2005/8/layout/orgChart1"/>
    <dgm:cxn modelId="{E2BBFA4D-AD3B-4475-AC52-C58215868A72}" srcId="{062304D0-3E83-40FA-B07A-FDD1365CE679}" destId="{DE60667E-FA35-4C95-A852-65627D248BFE}" srcOrd="2" destOrd="0" parTransId="{81154777-53CF-49C5-BC14-48FDF379E4CE}" sibTransId="{6DA7A4CC-B63D-4242-BEAE-3E0C404F92B3}"/>
    <dgm:cxn modelId="{4D5FFD6D-A99E-4AF2-851E-949B27E5ACCC}" type="presOf" srcId="{F00AD1D1-3279-4D16-B37F-0AFE03B70DC3}" destId="{35E39C2B-C51D-4C2A-9633-09FB66B5DBCA}" srcOrd="1" destOrd="0" presId="urn:microsoft.com/office/officeart/2005/8/layout/orgChart1"/>
    <dgm:cxn modelId="{7F4B4B6E-5BA8-4705-9E01-DC4FEF3AA838}" srcId="{6605234F-1E75-4E8C-82E9-B3841A063321}" destId="{0A52720A-D330-4E63-96AD-2C7A2F8E47B7}" srcOrd="1" destOrd="0" parTransId="{A06D28C7-565F-407A-903D-D28BCE6C64DF}" sibTransId="{94CFEC8A-FC68-4DF4-A332-FF9EA64E211C}"/>
    <dgm:cxn modelId="{D7686F50-6A7B-4174-970A-AD6D5EAB6EBD}" type="presOf" srcId="{A33F5495-57E5-4759-BFD1-DD28DC79111A}" destId="{95273305-10AA-4D97-85D4-5CED8DD4D84C}" srcOrd="0" destOrd="0" presId="urn:microsoft.com/office/officeart/2005/8/layout/orgChart1"/>
    <dgm:cxn modelId="{78A56372-448F-467E-9DF1-A2213C446EDB}" type="presOf" srcId="{062304D0-3E83-40FA-B07A-FDD1365CE679}" destId="{7566A2A0-67AC-4BE8-A3C1-F3E71501B543}" srcOrd="1" destOrd="0" presId="urn:microsoft.com/office/officeart/2005/8/layout/orgChart1"/>
    <dgm:cxn modelId="{98E63053-ACBD-4B98-BD33-9175233B5A9F}" srcId="{FC99F769-BC98-4502-BD85-A21092B53060}" destId="{724D9C95-A56D-439C-AB18-AB58E1A482B5}" srcOrd="0" destOrd="0" parTransId="{6E8EC5FE-3076-42F1-A09E-798FBA0F43E3}" sibTransId="{9B3B998E-C3C6-488F-B975-0CA76B83B647}"/>
    <dgm:cxn modelId="{9EC76653-71C4-44E0-9164-3B834729A988}" type="presOf" srcId="{FC99F769-BC98-4502-BD85-A21092B53060}" destId="{B49364FF-9A43-486E-8790-ABECDF482608}" srcOrd="1" destOrd="0" presId="urn:microsoft.com/office/officeart/2005/8/layout/orgChart1"/>
    <dgm:cxn modelId="{17CB3755-C5AD-4075-A60A-C1DBE2C5425B}" type="presOf" srcId="{57214730-A6C9-4A88-A867-CE48FDDB5880}" destId="{3AE68A5A-3FE5-4240-B8BF-81FFFBFD249E}" srcOrd="1" destOrd="0" presId="urn:microsoft.com/office/officeart/2005/8/layout/orgChart1"/>
    <dgm:cxn modelId="{EF590557-61EB-4DC5-A9CE-18E87CC0114E}" type="presOf" srcId="{F9C4585A-E97E-427E-A6C6-166148BF6D83}" destId="{DC8EA7B7-45CE-4306-A335-CF0304FF8549}" srcOrd="0" destOrd="0" presId="urn:microsoft.com/office/officeart/2005/8/layout/orgChart1"/>
    <dgm:cxn modelId="{8DEE9657-7A67-4501-A6D5-4C17997AF2BF}" srcId="{175941ED-C900-4849-9BF0-FEEBAB08FD13}" destId="{AE812C81-7297-47FA-8826-66CCFB7ACDC3}" srcOrd="1" destOrd="0" parTransId="{04166BDC-4A6C-461A-BFFC-02ACE5CE8AC0}" sibTransId="{0E2A05F5-B785-449B-A361-5357B52B2D55}"/>
    <dgm:cxn modelId="{A02E2658-5206-409A-86B1-6896F3AF5524}" type="presOf" srcId="{6605234F-1E75-4E8C-82E9-B3841A063321}" destId="{F0475159-27F4-4A45-9BB4-6D7C1DDB44DB}" srcOrd="1" destOrd="0" presId="urn:microsoft.com/office/officeart/2005/8/layout/orgChart1"/>
    <dgm:cxn modelId="{8F298F58-53BD-4FC7-A94A-C153EC8E0912}" type="presOf" srcId="{8075C529-C296-42DF-BC40-90AABBCD6DE9}" destId="{A07E32FE-A21A-42C6-BF10-8EC02571B40A}" srcOrd="0" destOrd="0" presId="urn:microsoft.com/office/officeart/2005/8/layout/orgChart1"/>
    <dgm:cxn modelId="{D13F9D7A-24CA-4549-99D4-3985D8EF6ACA}" type="presOf" srcId="{01CB19D7-6B09-4F12-AD3D-DF5BAA737A9E}" destId="{2F7011A5-5A3D-40D0-A60D-69B87A569998}" srcOrd="0" destOrd="0" presId="urn:microsoft.com/office/officeart/2005/8/layout/orgChart1"/>
    <dgm:cxn modelId="{6101C180-176C-4B5E-88C6-704782EE10F1}" type="presOf" srcId="{724D9C95-A56D-439C-AB18-AB58E1A482B5}" destId="{B346C89D-6742-4D6F-A4B0-634D9322BF8D}" srcOrd="1" destOrd="0" presId="urn:microsoft.com/office/officeart/2005/8/layout/orgChart1"/>
    <dgm:cxn modelId="{2C4DC184-5546-4F46-8166-65FEAE293D9E}" srcId="{6605234F-1E75-4E8C-82E9-B3841A063321}" destId="{83029697-969E-4386-9B9F-93CE2FBC7ABB}" srcOrd="2" destOrd="0" parTransId="{C307D150-D88F-45E5-A4E3-572A6EE52F2D}" sibTransId="{53538D1F-5A79-4E01-B0FF-BA595710C671}"/>
    <dgm:cxn modelId="{B9768E85-7F26-48CD-BE70-4CD82F991726}" type="presOf" srcId="{EA0C5743-ED2D-4BDF-A07F-447DB5972FD5}" destId="{87957CAB-A75D-40F7-AB15-82F2B2419F01}" srcOrd="1" destOrd="0" presId="urn:microsoft.com/office/officeart/2005/8/layout/orgChart1"/>
    <dgm:cxn modelId="{6B251189-D90C-4DA5-B3DE-F61C9F6845E3}" type="presOf" srcId="{B83D61D3-31A0-4C57-BCA3-0746F7B0B5BE}" destId="{D4BD425E-120C-4689-B58F-AA7D6B9424E9}" srcOrd="0" destOrd="0" presId="urn:microsoft.com/office/officeart/2005/8/layout/orgChart1"/>
    <dgm:cxn modelId="{AC1D3289-79A6-445B-919A-E820A48F1D18}" srcId="{972C6BBF-0A03-4E2A-8596-5E0105B324AA}" destId="{1824DD34-DEC5-4218-9ADD-E70A1A8201E4}" srcOrd="0" destOrd="0" parTransId="{0A9025B6-FCD7-4F4E-8033-1037AB03F4D3}" sibTransId="{1B7730E1-FE8D-404E-8EA1-8AE9FA955B9C}"/>
    <dgm:cxn modelId="{3E748D89-E8B3-45EB-89B0-2ECEDB95A36A}" type="presOf" srcId="{AE812C81-7297-47FA-8826-66CCFB7ACDC3}" destId="{8DDD7585-CB02-4752-B2FF-7265AF36D98C}" srcOrd="1" destOrd="0" presId="urn:microsoft.com/office/officeart/2005/8/layout/orgChart1"/>
    <dgm:cxn modelId="{BA67E089-9095-4384-8EF0-1CE9B318089D}" srcId="{0A52720A-D330-4E63-96AD-2C7A2F8E47B7}" destId="{F00AD1D1-3279-4D16-B37F-0AFE03B70DC3}" srcOrd="0" destOrd="0" parTransId="{1AB8F779-B660-408B-BB78-C3EDDA36A80A}" sibTransId="{6107590F-F81B-4C35-95E7-E78C206EA0DC}"/>
    <dgm:cxn modelId="{A381978C-45A8-455A-A6E6-A9D95DE5844C}" type="presOf" srcId="{E24B336A-6802-41EE-96EF-BA3001F134D9}" destId="{FBEC6057-4E9A-4F40-B3E8-D12FAFC6D0F9}" srcOrd="1" destOrd="0" presId="urn:microsoft.com/office/officeart/2005/8/layout/orgChart1"/>
    <dgm:cxn modelId="{528A988C-1D31-45E4-81A1-910A8EFE6E94}" type="presOf" srcId="{A06D28C7-565F-407A-903D-D28BCE6C64DF}" destId="{3D0FF387-F4A7-4556-AACC-C49C9AD8543F}" srcOrd="0" destOrd="0" presId="urn:microsoft.com/office/officeart/2005/8/layout/orgChart1"/>
    <dgm:cxn modelId="{0A36CB8D-42A3-471A-90A6-C05A1983408A}" srcId="{5D967E85-14F9-4F7A-A608-0C5365099903}" destId="{B889B3B6-DE63-4088-8FA6-933E0D8D9617}" srcOrd="0" destOrd="0" parTransId="{D0BDE409-DE79-4AC4-A400-DB006014D435}" sibTransId="{E38AB634-964F-436E-94CD-A5AF55909B38}"/>
    <dgm:cxn modelId="{D1A0FF91-C8A5-4782-9D73-CE997F07F9F4}" type="presOf" srcId="{6E8EC5FE-3076-42F1-A09E-798FBA0F43E3}" destId="{1938F028-5E22-43F6-B2CB-12D81E44883A}" srcOrd="0" destOrd="0" presId="urn:microsoft.com/office/officeart/2005/8/layout/orgChart1"/>
    <dgm:cxn modelId="{38EF2E93-A3E5-4EA8-AEF6-8153057E7EE7}" srcId="{83029697-969E-4386-9B9F-93CE2FBC7ABB}" destId="{8075C529-C296-42DF-BC40-90AABBCD6DE9}" srcOrd="1" destOrd="0" parTransId="{0AFA76CA-846A-4751-A531-D3189FD1331D}" sibTransId="{AB3CFFCA-A0AB-445F-9008-A1C155347637}"/>
    <dgm:cxn modelId="{1E505294-A15B-480D-82E1-AD8B67F92EF0}" type="presOf" srcId="{83029697-969E-4386-9B9F-93CE2FBC7ABB}" destId="{DC77A524-351D-4C28-938F-C86409C0F3C7}" srcOrd="0" destOrd="0" presId="urn:microsoft.com/office/officeart/2005/8/layout/orgChart1"/>
    <dgm:cxn modelId="{5B0A3895-3DD7-4C5C-A141-7EEAF68BF33A}" type="presOf" srcId="{175941ED-C900-4849-9BF0-FEEBAB08FD13}" destId="{F9E19DBE-3315-408C-B9D1-85C45DA3F2B5}" srcOrd="0" destOrd="0" presId="urn:microsoft.com/office/officeart/2005/8/layout/orgChart1"/>
    <dgm:cxn modelId="{3EF84096-D2AC-4003-BE7C-B978BC2AF677}" type="presOf" srcId="{5D967E85-14F9-4F7A-A608-0C5365099903}" destId="{2E7F4CE5-549B-41A5-9ED7-39504B80EBFA}" srcOrd="0" destOrd="0" presId="urn:microsoft.com/office/officeart/2005/8/layout/orgChart1"/>
    <dgm:cxn modelId="{C08C829A-2A0D-4933-ACF0-99AE8A156344}" type="presOf" srcId="{0A52720A-D330-4E63-96AD-2C7A2F8E47B7}" destId="{1E1085A5-4D48-4005-96DF-B08D722A528E}" srcOrd="0" destOrd="0" presId="urn:microsoft.com/office/officeart/2005/8/layout/orgChart1"/>
    <dgm:cxn modelId="{1283F9A0-C5D0-4A45-B67D-942681E517CE}" type="presOf" srcId="{DBB33C92-A16B-4754-A4AD-309A46429288}" destId="{6EA34A46-064D-4C53-9F04-02F5BC26BED3}" srcOrd="0" destOrd="0" presId="urn:microsoft.com/office/officeart/2005/8/layout/orgChart1"/>
    <dgm:cxn modelId="{0C252FA1-6E49-4005-8E36-4249AA2884BB}" type="presOf" srcId="{DB101803-2FD4-47F2-8CDB-965F7BAA992E}" destId="{C231D334-8917-4E98-BDD1-3D0B2CAB1594}" srcOrd="1" destOrd="0" presId="urn:microsoft.com/office/officeart/2005/8/layout/orgChart1"/>
    <dgm:cxn modelId="{C6CD9AA5-A6C0-4AF6-96F6-7FFF39A7568A}" type="presOf" srcId="{D0BDE409-DE79-4AC4-A400-DB006014D435}" destId="{9A1B8F31-2B00-46EA-9A3F-6EAFB4331CB7}" srcOrd="0" destOrd="0" presId="urn:microsoft.com/office/officeart/2005/8/layout/orgChart1"/>
    <dgm:cxn modelId="{7E6C73A6-6F5A-47E5-B32B-51DCED1452B6}" srcId="{83029697-969E-4386-9B9F-93CE2FBC7ABB}" destId="{8A20C14E-C6F0-4BB7-8786-84091AE4454E}" srcOrd="0" destOrd="0" parTransId="{01CB19D7-6B09-4F12-AD3D-DF5BAA737A9E}" sibTransId="{678EE897-6F3E-462A-AB5A-D753B53A437C}"/>
    <dgm:cxn modelId="{05902CAD-2A96-4564-A8D0-8A1C0EBC3ADA}" type="presOf" srcId="{2166909D-BFD9-4E7E-856A-F2CE7956D7A0}" destId="{9F996CD4-7F93-4151-A387-726579AD09B1}" srcOrd="0" destOrd="0" presId="urn:microsoft.com/office/officeart/2005/8/layout/orgChart1"/>
    <dgm:cxn modelId="{A23E30B0-7EE6-4A58-B6DE-D4147CC57EBE}" type="presOf" srcId="{6C0AB1B8-CC51-4186-801C-93B36AC0D535}" destId="{405B5965-B88D-4C61-B415-F9D6FC5FD983}" srcOrd="0" destOrd="0" presId="urn:microsoft.com/office/officeart/2005/8/layout/orgChart1"/>
    <dgm:cxn modelId="{992E79B3-A2FF-4040-9717-C054C439CA1C}" type="presOf" srcId="{9EB5389F-B906-4F4F-B656-1C4F975C944F}" destId="{7AB73A93-39AE-4921-8C29-D3D29FE568C3}" srcOrd="1" destOrd="0" presId="urn:microsoft.com/office/officeart/2005/8/layout/orgChart1"/>
    <dgm:cxn modelId="{5448EDB5-AA02-40A2-8D77-083D3F71F640}" type="presOf" srcId="{F00AD1D1-3279-4D16-B37F-0AFE03B70DC3}" destId="{75F11E72-857C-4AD2-AD94-391B963A576E}" srcOrd="0" destOrd="0" presId="urn:microsoft.com/office/officeart/2005/8/layout/orgChart1"/>
    <dgm:cxn modelId="{0657EAB8-FAA4-46ED-8C83-D552FADDC350}" type="presOf" srcId="{8A20C14E-C6F0-4BB7-8786-84091AE4454E}" destId="{C92AFE5E-7342-422F-AAD5-CD493EF6A4B8}" srcOrd="0" destOrd="0" presId="urn:microsoft.com/office/officeart/2005/8/layout/orgChart1"/>
    <dgm:cxn modelId="{BEC3E4B9-21C4-4F94-997C-5F5DA6AACC76}" type="presOf" srcId="{8075C529-C296-42DF-BC40-90AABBCD6DE9}" destId="{082E8617-7CE0-43C5-96E0-3D2C024E6E9F}" srcOrd="1" destOrd="0" presId="urn:microsoft.com/office/officeart/2005/8/layout/orgChart1"/>
    <dgm:cxn modelId="{403945BB-C3C2-4108-81FC-1CF3E8DB9453}" type="presOf" srcId="{81154777-53CF-49C5-BC14-48FDF379E4CE}" destId="{9FA2E1F9-EDD5-4A68-9FA7-422D78DA7016}" srcOrd="0" destOrd="0" presId="urn:microsoft.com/office/officeart/2005/8/layout/orgChart1"/>
    <dgm:cxn modelId="{0570A4BB-EC4A-4035-B8C0-AE6133B9BD4E}" srcId="{FC99F769-BC98-4502-BD85-A21092B53060}" destId="{E24B336A-6802-41EE-96EF-BA3001F134D9}" srcOrd="1" destOrd="0" parTransId="{8C0170E3-5F3E-48A3-8957-5C6CDDB4B274}" sibTransId="{1CBA8756-CAC0-43F6-B96C-8EA9DE991C34}"/>
    <dgm:cxn modelId="{0CB32BBC-2CCB-4DF0-9453-075F97E7331D}" type="presOf" srcId="{972C6BBF-0A03-4E2A-8596-5E0105B324AA}" destId="{FF85E670-D8D4-4F72-B26E-7BAD98642D36}" srcOrd="0" destOrd="0" presId="urn:microsoft.com/office/officeart/2005/8/layout/orgChart1"/>
    <dgm:cxn modelId="{58EA45C5-70A7-42B6-AA5F-7591C1AC0F8A}" type="presOf" srcId="{AE812C81-7297-47FA-8826-66CCFB7ACDC3}" destId="{D0B2ED40-67C6-4E21-8C82-B6AEAA0A4269}" srcOrd="0" destOrd="0" presId="urn:microsoft.com/office/officeart/2005/8/layout/orgChart1"/>
    <dgm:cxn modelId="{CF2A82D4-9B72-4D47-B1A6-947CE262DC2F}" type="presOf" srcId="{BB0379B0-2DF1-494C-AAC7-BC8D463257C1}" destId="{F1816476-44CF-436E-B074-FA0EBB8B1CCA}" srcOrd="1" destOrd="0" presId="urn:microsoft.com/office/officeart/2005/8/layout/orgChart1"/>
    <dgm:cxn modelId="{920979D6-C587-4970-876C-0B85B117808A}" srcId="{B889B3B6-DE63-4088-8FA6-933E0D8D9617}" destId="{7CD54A20-E336-4023-918E-DCE2D7858F3A}" srcOrd="2" destOrd="0" parTransId="{48D1C625-AFBF-4B98-B822-6750B41BEA45}" sibTransId="{6D2CABD2-D4AF-4D65-A064-1CE28A7D665A}"/>
    <dgm:cxn modelId="{E88F89D8-E010-45E1-84B1-6B9AE87864F6}" type="presOf" srcId="{6605234F-1E75-4E8C-82E9-B3841A063321}" destId="{35140FC1-B0A2-412B-8313-6238C65DE5F3}" srcOrd="0" destOrd="0" presId="urn:microsoft.com/office/officeart/2005/8/layout/orgChart1"/>
    <dgm:cxn modelId="{A2C28FDF-1B5E-48AF-858A-D6E0CE226244}" type="presOf" srcId="{1824DD34-DEC5-4218-9ADD-E70A1A8201E4}" destId="{137A5729-5352-409B-8DF8-0E2714109BD5}" srcOrd="0" destOrd="0" presId="urn:microsoft.com/office/officeart/2005/8/layout/orgChart1"/>
    <dgm:cxn modelId="{BCDFC5E2-CEB1-4425-9A51-EEFCEE392A45}" srcId="{7CD54A20-E336-4023-918E-DCE2D7858F3A}" destId="{78A22B19-C2A4-48BE-856D-E3EEAB22B02B}" srcOrd="0" destOrd="0" parTransId="{4C9AF35B-4620-4145-AB7C-B70855A4A374}" sibTransId="{99CAA241-91F8-48C6-9A89-727E5EEE0C07}"/>
    <dgm:cxn modelId="{118EA2E3-C617-4936-BD3E-C07FEB109433}" srcId="{83029697-969E-4386-9B9F-93CE2FBC7ABB}" destId="{EA0C5743-ED2D-4BDF-A07F-447DB5972FD5}" srcOrd="2" destOrd="0" parTransId="{8F8242E4-B7B0-45FC-A282-7B677C4711DB}" sibTransId="{DEDB3E12-C78B-4B73-B325-3F07C53E5DB8}"/>
    <dgm:cxn modelId="{443198E7-2159-42FF-9CAA-EE594AC156DF}" type="presOf" srcId="{FC99F769-BC98-4502-BD85-A21092B53060}" destId="{5E3F1BC7-AEB4-4F7F-B24B-1AFC912B7710}" srcOrd="0" destOrd="0" presId="urn:microsoft.com/office/officeart/2005/8/layout/orgChart1"/>
    <dgm:cxn modelId="{BF9721EA-DE6C-44DE-8616-B8D84E5A6A29}" type="presOf" srcId="{8C0170E3-5F3E-48A3-8957-5C6CDDB4B274}" destId="{3D328F78-7018-431C-98DD-8F6E0E8E7883}" srcOrd="0" destOrd="0" presId="urn:microsoft.com/office/officeart/2005/8/layout/orgChart1"/>
    <dgm:cxn modelId="{ABDE83F0-0C12-455F-A0B4-7DF172F58112}" type="presOf" srcId="{175941ED-C900-4849-9BF0-FEEBAB08FD13}" destId="{E46475BB-9714-4C4E-913F-F27F5D0A9805}" srcOrd="1" destOrd="0" presId="urn:microsoft.com/office/officeart/2005/8/layout/orgChart1"/>
    <dgm:cxn modelId="{F18B0BF3-4128-4839-ABF1-BDCB17F7ABC8}" srcId="{B889B3B6-DE63-4088-8FA6-933E0D8D9617}" destId="{FC99F769-BC98-4502-BD85-A21092B53060}" srcOrd="0" destOrd="0" parTransId="{1FBF6C21-2073-461B-9B9C-9FA9EB4620A5}" sibTransId="{5991CA30-CE84-427A-9041-8F5626333656}"/>
    <dgm:cxn modelId="{7AAB2BF6-5995-4227-9847-B4C724A54588}" srcId="{1824DD34-DEC5-4218-9ADD-E70A1A8201E4}" destId="{6605234F-1E75-4E8C-82E9-B3841A063321}" srcOrd="1" destOrd="0" parTransId="{6C0AB1B8-CC51-4186-801C-93B36AC0D535}" sibTransId="{2E17AD0D-A352-40DC-A8C3-FDE8F9F0307A}"/>
    <dgm:cxn modelId="{BF725EF7-4066-4751-BF10-3417F1AD3327}" type="presOf" srcId="{8F8242E4-B7B0-45FC-A282-7B677C4711DB}" destId="{573DA1B1-1459-4C41-A032-9E05044A1B7E}" srcOrd="0" destOrd="0" presId="urn:microsoft.com/office/officeart/2005/8/layout/orgChart1"/>
    <dgm:cxn modelId="{7664EDF9-5C93-4188-B41A-D5BE99169535}" type="presOf" srcId="{8A20C14E-C6F0-4BB7-8786-84091AE4454E}" destId="{718DE477-72B2-4EEF-8782-B3C10243D32C}" srcOrd="1" destOrd="0" presId="urn:microsoft.com/office/officeart/2005/8/layout/orgChart1"/>
    <dgm:cxn modelId="{DADD10FA-9C9D-4677-BFB1-7ED84379CCA0}" type="presOf" srcId="{5D967E85-14F9-4F7A-A608-0C5365099903}" destId="{63FC3C03-9CBA-489F-AF0C-3B0B7A90CE62}" srcOrd="1" destOrd="0" presId="urn:microsoft.com/office/officeart/2005/8/layout/orgChart1"/>
    <dgm:cxn modelId="{27A4B7FA-E2C4-4746-A6DF-8F7079DFAF52}" srcId="{0A52720A-D330-4E63-96AD-2C7A2F8E47B7}" destId="{B83D61D3-31A0-4C57-BCA3-0746F7B0B5BE}" srcOrd="1" destOrd="0" parTransId="{2166909D-BFD9-4E7E-856A-F2CE7956D7A0}" sibTransId="{B2D0E333-9725-4B91-861D-2519C3530637}"/>
    <dgm:cxn modelId="{DFE741FB-2CDB-4771-B8C6-61248B271807}" type="presOf" srcId="{83029697-969E-4386-9B9F-93CE2FBC7ABB}" destId="{B25F49C1-1123-49D4-B01A-9B6E3170DAE7}" srcOrd="1" destOrd="0" presId="urn:microsoft.com/office/officeart/2005/8/layout/orgChart1"/>
    <dgm:cxn modelId="{816B94FB-A35F-49DA-A3C7-62E391F2F882}" type="presOf" srcId="{0AFA76CA-846A-4751-A531-D3189FD1331D}" destId="{5CAAEC34-AA57-4603-8AE2-B8C7EA4445C0}" srcOrd="0" destOrd="0" presId="urn:microsoft.com/office/officeart/2005/8/layout/orgChart1"/>
    <dgm:cxn modelId="{38A7759F-B690-4FEE-A069-A2183AD7498A}" type="presParOf" srcId="{FF85E670-D8D4-4F72-B26E-7BAD98642D36}" destId="{64AD7A73-CC13-46FE-953C-85B4FCBFBFED}" srcOrd="0" destOrd="0" presId="urn:microsoft.com/office/officeart/2005/8/layout/orgChart1"/>
    <dgm:cxn modelId="{28B51224-82F0-45A2-851F-A75F402653BB}" type="presParOf" srcId="{64AD7A73-CC13-46FE-953C-85B4FCBFBFED}" destId="{4B5F3D26-F5E3-47E4-B76A-6162B0AB3B5C}" srcOrd="0" destOrd="0" presId="urn:microsoft.com/office/officeart/2005/8/layout/orgChart1"/>
    <dgm:cxn modelId="{651222A1-0720-4166-A982-882C7402ACFF}" type="presParOf" srcId="{4B5F3D26-F5E3-47E4-B76A-6162B0AB3B5C}" destId="{137A5729-5352-409B-8DF8-0E2714109BD5}" srcOrd="0" destOrd="0" presId="urn:microsoft.com/office/officeart/2005/8/layout/orgChart1"/>
    <dgm:cxn modelId="{9E065255-BA8B-441B-B6AA-31B56962EC2B}" type="presParOf" srcId="{4B5F3D26-F5E3-47E4-B76A-6162B0AB3B5C}" destId="{4C26024A-6B81-4517-B39F-3F3123A3C069}" srcOrd="1" destOrd="0" presId="urn:microsoft.com/office/officeart/2005/8/layout/orgChart1"/>
    <dgm:cxn modelId="{1829CCAC-4CA8-4597-98C3-00941F26C748}" type="presParOf" srcId="{64AD7A73-CC13-46FE-953C-85B4FCBFBFED}" destId="{69BAB31B-2152-4056-A429-46399087F16B}" srcOrd="1" destOrd="0" presId="urn:microsoft.com/office/officeart/2005/8/layout/orgChart1"/>
    <dgm:cxn modelId="{3D27FA69-B6F2-430B-A955-CC7E5F57815D}" type="presParOf" srcId="{69BAB31B-2152-4056-A429-46399087F16B}" destId="{DC8EA7B7-45CE-4306-A335-CF0304FF8549}" srcOrd="0" destOrd="0" presId="urn:microsoft.com/office/officeart/2005/8/layout/orgChart1"/>
    <dgm:cxn modelId="{FD75A71C-E67F-4D22-AFE1-67A00E2A14F6}" type="presParOf" srcId="{69BAB31B-2152-4056-A429-46399087F16B}" destId="{9588671A-572E-4BED-B56B-7BD4A7849595}" srcOrd="1" destOrd="0" presId="urn:microsoft.com/office/officeart/2005/8/layout/orgChart1"/>
    <dgm:cxn modelId="{03FD7E0E-4857-46D5-A583-EBB1221B80A9}" type="presParOf" srcId="{9588671A-572E-4BED-B56B-7BD4A7849595}" destId="{DBE81683-86FC-4707-B500-D3781F716895}" srcOrd="0" destOrd="0" presId="urn:microsoft.com/office/officeart/2005/8/layout/orgChart1"/>
    <dgm:cxn modelId="{CC5EAB34-DFC3-4527-A29C-3391C2D9DBA1}" type="presParOf" srcId="{DBE81683-86FC-4707-B500-D3781F716895}" destId="{2E7F4CE5-549B-41A5-9ED7-39504B80EBFA}" srcOrd="0" destOrd="0" presId="urn:microsoft.com/office/officeart/2005/8/layout/orgChart1"/>
    <dgm:cxn modelId="{DB1C2427-6D52-458B-B0F1-01159F63FDF5}" type="presParOf" srcId="{DBE81683-86FC-4707-B500-D3781F716895}" destId="{63FC3C03-9CBA-489F-AF0C-3B0B7A90CE62}" srcOrd="1" destOrd="0" presId="urn:microsoft.com/office/officeart/2005/8/layout/orgChart1"/>
    <dgm:cxn modelId="{F1BF0210-9246-490F-8329-C44FE4F05737}" type="presParOf" srcId="{9588671A-572E-4BED-B56B-7BD4A7849595}" destId="{043CE9AD-8F30-488B-A9A1-D6FD012D4359}" srcOrd="1" destOrd="0" presId="urn:microsoft.com/office/officeart/2005/8/layout/orgChart1"/>
    <dgm:cxn modelId="{4E91420C-08E8-4A5E-9B43-F979391376A2}" type="presParOf" srcId="{043CE9AD-8F30-488B-A9A1-D6FD012D4359}" destId="{9A1B8F31-2B00-46EA-9A3F-6EAFB4331CB7}" srcOrd="0" destOrd="0" presId="urn:microsoft.com/office/officeart/2005/8/layout/orgChart1"/>
    <dgm:cxn modelId="{7134C2EE-0FD8-46D6-AE99-F9EE9012474F}" type="presParOf" srcId="{043CE9AD-8F30-488B-A9A1-D6FD012D4359}" destId="{76BBE1B0-6657-487C-AD31-74C5359DFDFF}" srcOrd="1" destOrd="0" presId="urn:microsoft.com/office/officeart/2005/8/layout/orgChart1"/>
    <dgm:cxn modelId="{FFB962CB-8196-4054-918A-59A5EFB2D8B4}" type="presParOf" srcId="{76BBE1B0-6657-487C-AD31-74C5359DFDFF}" destId="{ECDC5C6C-3D3C-4ECB-91E3-708C9CCDA58A}" srcOrd="0" destOrd="0" presId="urn:microsoft.com/office/officeart/2005/8/layout/orgChart1"/>
    <dgm:cxn modelId="{974C0957-B995-4A7A-AA62-E784F9EBC75C}" type="presParOf" srcId="{ECDC5C6C-3D3C-4ECB-91E3-708C9CCDA58A}" destId="{EB25A767-6C6A-4376-B35E-0881B562A2DA}" srcOrd="0" destOrd="0" presId="urn:microsoft.com/office/officeart/2005/8/layout/orgChart1"/>
    <dgm:cxn modelId="{AC54A7E1-402F-4FA0-BB23-BBF7215B2B80}" type="presParOf" srcId="{ECDC5C6C-3D3C-4ECB-91E3-708C9CCDA58A}" destId="{F6BB5BAF-C251-49C3-B31C-1745150D11E1}" srcOrd="1" destOrd="0" presId="urn:microsoft.com/office/officeart/2005/8/layout/orgChart1"/>
    <dgm:cxn modelId="{EB74753D-3A9A-48BB-BB0F-3351E42E828A}" type="presParOf" srcId="{76BBE1B0-6657-487C-AD31-74C5359DFDFF}" destId="{8C1305B0-A9A9-4551-BB2C-FD39F82077F8}" srcOrd="1" destOrd="0" presId="urn:microsoft.com/office/officeart/2005/8/layout/orgChart1"/>
    <dgm:cxn modelId="{EC39038F-FC13-4ACD-B1B5-286A457FC339}" type="presParOf" srcId="{8C1305B0-A9A9-4551-BB2C-FD39F82077F8}" destId="{DA6A528B-FF41-4EF3-90B3-0E772BCC2346}" srcOrd="0" destOrd="0" presId="urn:microsoft.com/office/officeart/2005/8/layout/orgChart1"/>
    <dgm:cxn modelId="{A06F026C-1007-4493-BDFA-CB710F50A2B6}" type="presParOf" srcId="{8C1305B0-A9A9-4551-BB2C-FD39F82077F8}" destId="{210B808D-AB61-4B01-B1B7-5A786CDBBFAE}" srcOrd="1" destOrd="0" presId="urn:microsoft.com/office/officeart/2005/8/layout/orgChart1"/>
    <dgm:cxn modelId="{53AC1FDC-6E5B-4CFD-99EA-849FE484C2F6}" type="presParOf" srcId="{210B808D-AB61-4B01-B1B7-5A786CDBBFAE}" destId="{489A033F-8BC2-4995-B5B8-7117D228672A}" srcOrd="0" destOrd="0" presId="urn:microsoft.com/office/officeart/2005/8/layout/orgChart1"/>
    <dgm:cxn modelId="{A17F2EFC-465F-4839-8195-62A144F3CE5C}" type="presParOf" srcId="{489A033F-8BC2-4995-B5B8-7117D228672A}" destId="{5E3F1BC7-AEB4-4F7F-B24B-1AFC912B7710}" srcOrd="0" destOrd="0" presId="urn:microsoft.com/office/officeart/2005/8/layout/orgChart1"/>
    <dgm:cxn modelId="{BDD9C0D6-D91A-465D-B394-8DDFFC24A7C1}" type="presParOf" srcId="{489A033F-8BC2-4995-B5B8-7117D228672A}" destId="{B49364FF-9A43-486E-8790-ABECDF482608}" srcOrd="1" destOrd="0" presId="urn:microsoft.com/office/officeart/2005/8/layout/orgChart1"/>
    <dgm:cxn modelId="{8CE8BA40-0E70-46B4-9B1E-035F7573815F}" type="presParOf" srcId="{210B808D-AB61-4B01-B1B7-5A786CDBBFAE}" destId="{38D0CD72-BC1C-4348-8CC4-1B027C776405}" srcOrd="1" destOrd="0" presId="urn:microsoft.com/office/officeart/2005/8/layout/orgChart1"/>
    <dgm:cxn modelId="{86CB952E-F2B7-4FC4-AB3D-988E74B35AB7}" type="presParOf" srcId="{38D0CD72-BC1C-4348-8CC4-1B027C776405}" destId="{1938F028-5E22-43F6-B2CB-12D81E44883A}" srcOrd="0" destOrd="0" presId="urn:microsoft.com/office/officeart/2005/8/layout/orgChart1"/>
    <dgm:cxn modelId="{58E23095-6080-4ED0-90F0-817E3626CEE9}" type="presParOf" srcId="{38D0CD72-BC1C-4348-8CC4-1B027C776405}" destId="{1B2F691D-DAEA-45A1-8145-1F902B8DF59A}" srcOrd="1" destOrd="0" presId="urn:microsoft.com/office/officeart/2005/8/layout/orgChart1"/>
    <dgm:cxn modelId="{7BEE5E88-6E4F-4AAF-A475-31BD533122A5}" type="presParOf" srcId="{1B2F691D-DAEA-45A1-8145-1F902B8DF59A}" destId="{08F2127D-C36C-460B-A073-483A57D35E02}" srcOrd="0" destOrd="0" presId="urn:microsoft.com/office/officeart/2005/8/layout/orgChart1"/>
    <dgm:cxn modelId="{C8AD793B-7784-408F-BD59-4D9B0434776D}" type="presParOf" srcId="{08F2127D-C36C-460B-A073-483A57D35E02}" destId="{82CB580A-A19F-4903-8DD1-EF61A35DC0AF}" srcOrd="0" destOrd="0" presId="urn:microsoft.com/office/officeart/2005/8/layout/orgChart1"/>
    <dgm:cxn modelId="{E257F838-57F9-4B85-8F1F-1A764B58926E}" type="presParOf" srcId="{08F2127D-C36C-460B-A073-483A57D35E02}" destId="{B346C89D-6742-4D6F-A4B0-634D9322BF8D}" srcOrd="1" destOrd="0" presId="urn:microsoft.com/office/officeart/2005/8/layout/orgChart1"/>
    <dgm:cxn modelId="{05B68513-1972-4C73-9E29-478D186D3FBD}" type="presParOf" srcId="{1B2F691D-DAEA-45A1-8145-1F902B8DF59A}" destId="{65E90CB0-8EE5-4124-953A-5806F7F4FFF1}" srcOrd="1" destOrd="0" presId="urn:microsoft.com/office/officeart/2005/8/layout/orgChart1"/>
    <dgm:cxn modelId="{B75685D3-21F4-4492-A4BA-4A24C9D50876}" type="presParOf" srcId="{1B2F691D-DAEA-45A1-8145-1F902B8DF59A}" destId="{9534041E-1185-4C21-8374-759D25B25C61}" srcOrd="2" destOrd="0" presId="urn:microsoft.com/office/officeart/2005/8/layout/orgChart1"/>
    <dgm:cxn modelId="{FECC373C-AF0A-4754-9642-42CFE56CFB22}" type="presParOf" srcId="{38D0CD72-BC1C-4348-8CC4-1B027C776405}" destId="{3D328F78-7018-431C-98DD-8F6E0E8E7883}" srcOrd="2" destOrd="0" presId="urn:microsoft.com/office/officeart/2005/8/layout/orgChart1"/>
    <dgm:cxn modelId="{CCB7DB17-70A7-4036-B1F9-47C619B950CA}" type="presParOf" srcId="{38D0CD72-BC1C-4348-8CC4-1B027C776405}" destId="{C21A3402-CD0E-4EEB-A36E-EC87F59CEC8A}" srcOrd="3" destOrd="0" presId="urn:microsoft.com/office/officeart/2005/8/layout/orgChart1"/>
    <dgm:cxn modelId="{5FBC0C17-E570-4049-BCCC-6E0A40F99B9A}" type="presParOf" srcId="{C21A3402-CD0E-4EEB-A36E-EC87F59CEC8A}" destId="{B825AF34-7BB5-4B9F-B262-DA9F37A6420D}" srcOrd="0" destOrd="0" presId="urn:microsoft.com/office/officeart/2005/8/layout/orgChart1"/>
    <dgm:cxn modelId="{0F350244-EB99-4D91-A0CA-EAABF7A3857E}" type="presParOf" srcId="{B825AF34-7BB5-4B9F-B262-DA9F37A6420D}" destId="{D6D20F5E-4ED5-47F2-BCEC-7BAB1F70389A}" srcOrd="0" destOrd="0" presId="urn:microsoft.com/office/officeart/2005/8/layout/orgChart1"/>
    <dgm:cxn modelId="{DE2DF1DD-3E42-4F92-87A2-AE89DDC945BC}" type="presParOf" srcId="{B825AF34-7BB5-4B9F-B262-DA9F37A6420D}" destId="{FBEC6057-4E9A-4F40-B3E8-D12FAFC6D0F9}" srcOrd="1" destOrd="0" presId="urn:microsoft.com/office/officeart/2005/8/layout/orgChart1"/>
    <dgm:cxn modelId="{49D7EC39-B993-49E0-971A-F76D30DC4142}" type="presParOf" srcId="{C21A3402-CD0E-4EEB-A36E-EC87F59CEC8A}" destId="{609E6818-2CFE-4A41-B374-B428566DA64E}" srcOrd="1" destOrd="0" presId="urn:microsoft.com/office/officeart/2005/8/layout/orgChart1"/>
    <dgm:cxn modelId="{03103398-73AD-418D-B4C4-35133F453D69}" type="presParOf" srcId="{C21A3402-CD0E-4EEB-A36E-EC87F59CEC8A}" destId="{1DAF15A3-1F95-418A-A823-D9B2CF1F0E24}" srcOrd="2" destOrd="0" presId="urn:microsoft.com/office/officeart/2005/8/layout/orgChart1"/>
    <dgm:cxn modelId="{FBA9B23E-2594-4D4D-8478-BAC97A090090}" type="presParOf" srcId="{210B808D-AB61-4B01-B1B7-5A786CDBBFAE}" destId="{919D184E-4AC7-49F0-808D-DCE0C54661FD}" srcOrd="2" destOrd="0" presId="urn:microsoft.com/office/officeart/2005/8/layout/orgChart1"/>
    <dgm:cxn modelId="{5160F2DF-911F-4615-A877-5772DEE1B86F}" type="presParOf" srcId="{8C1305B0-A9A9-4551-BB2C-FD39F82077F8}" destId="{5F80DA83-AB1E-4272-A388-B017E197172A}" srcOrd="2" destOrd="0" presId="urn:microsoft.com/office/officeart/2005/8/layout/orgChart1"/>
    <dgm:cxn modelId="{3F640AB1-B5D0-4DBE-A0C6-D3D9A16B01E5}" type="presParOf" srcId="{8C1305B0-A9A9-4551-BB2C-FD39F82077F8}" destId="{3DD636A6-9318-405C-843F-FE0D111AB694}" srcOrd="3" destOrd="0" presId="urn:microsoft.com/office/officeart/2005/8/layout/orgChart1"/>
    <dgm:cxn modelId="{C924CE7F-BB7B-4A42-B74C-67E052C8FF60}" type="presParOf" srcId="{3DD636A6-9318-405C-843F-FE0D111AB694}" destId="{15A72412-2C7B-415A-B002-166E6E867DD3}" srcOrd="0" destOrd="0" presId="urn:microsoft.com/office/officeart/2005/8/layout/orgChart1"/>
    <dgm:cxn modelId="{ED8A1AE3-0277-49BA-8D21-2C596DF39D5A}" type="presParOf" srcId="{15A72412-2C7B-415A-B002-166E6E867DD3}" destId="{F9E19DBE-3315-408C-B9D1-85C45DA3F2B5}" srcOrd="0" destOrd="0" presId="urn:microsoft.com/office/officeart/2005/8/layout/orgChart1"/>
    <dgm:cxn modelId="{80626810-91C5-4FF9-88DF-E9E1D06E5DF2}" type="presParOf" srcId="{15A72412-2C7B-415A-B002-166E6E867DD3}" destId="{E46475BB-9714-4C4E-913F-F27F5D0A9805}" srcOrd="1" destOrd="0" presId="urn:microsoft.com/office/officeart/2005/8/layout/orgChart1"/>
    <dgm:cxn modelId="{35E88DAE-7AF2-41B9-88E6-E23F35F4D59E}" type="presParOf" srcId="{3DD636A6-9318-405C-843F-FE0D111AB694}" destId="{334723E8-8677-4B1F-AFC4-1C3346B19466}" srcOrd="1" destOrd="0" presId="urn:microsoft.com/office/officeart/2005/8/layout/orgChart1"/>
    <dgm:cxn modelId="{1071F47C-F2F3-4B67-BCE7-8A12F43F0A12}" type="presParOf" srcId="{334723E8-8677-4B1F-AFC4-1C3346B19466}" destId="{113D6D76-3808-4555-8EA2-03D5E1164965}" srcOrd="0" destOrd="0" presId="urn:microsoft.com/office/officeart/2005/8/layout/orgChart1"/>
    <dgm:cxn modelId="{56B27E32-E909-4E19-B5D3-B88210AF1DC8}" type="presParOf" srcId="{334723E8-8677-4B1F-AFC4-1C3346B19466}" destId="{40ED84AF-08E9-4B2E-A7A5-27D38F096281}" srcOrd="1" destOrd="0" presId="urn:microsoft.com/office/officeart/2005/8/layout/orgChart1"/>
    <dgm:cxn modelId="{8FB914DF-D634-408A-BE60-C259D07DDB68}" type="presParOf" srcId="{40ED84AF-08E9-4B2E-A7A5-27D38F096281}" destId="{5DC3A59E-50F2-4B24-BF8D-78DDDB85B027}" srcOrd="0" destOrd="0" presId="urn:microsoft.com/office/officeart/2005/8/layout/orgChart1"/>
    <dgm:cxn modelId="{AC62F1E9-86B7-4FE9-950A-EBC894E36128}" type="presParOf" srcId="{5DC3A59E-50F2-4B24-BF8D-78DDDB85B027}" destId="{F298D9BC-2BDC-4E22-94F7-24E89B65FAD5}" srcOrd="0" destOrd="0" presId="urn:microsoft.com/office/officeart/2005/8/layout/orgChart1"/>
    <dgm:cxn modelId="{D7432CAC-300C-4A9B-B774-8675F05EB4ED}" type="presParOf" srcId="{5DC3A59E-50F2-4B24-BF8D-78DDDB85B027}" destId="{C231D334-8917-4E98-BDD1-3D0B2CAB1594}" srcOrd="1" destOrd="0" presId="urn:microsoft.com/office/officeart/2005/8/layout/orgChart1"/>
    <dgm:cxn modelId="{D542FBDC-881F-4C1F-8F50-B62D44403778}" type="presParOf" srcId="{40ED84AF-08E9-4B2E-A7A5-27D38F096281}" destId="{805631EE-D025-454F-B457-EC40827AEAE1}" srcOrd="1" destOrd="0" presId="urn:microsoft.com/office/officeart/2005/8/layout/orgChart1"/>
    <dgm:cxn modelId="{634FDE5B-8799-4ECC-A33F-28E54F59D4B2}" type="presParOf" srcId="{40ED84AF-08E9-4B2E-A7A5-27D38F096281}" destId="{94FFD6EE-B42B-461B-9449-38EFEE17599A}" srcOrd="2" destOrd="0" presId="urn:microsoft.com/office/officeart/2005/8/layout/orgChart1"/>
    <dgm:cxn modelId="{0B5F4B2A-150A-4F6C-9897-4D598E7D6D3F}" type="presParOf" srcId="{334723E8-8677-4B1F-AFC4-1C3346B19466}" destId="{7EE6CE8B-7F33-4970-8BAE-B6E7ED7FCC26}" srcOrd="2" destOrd="0" presId="urn:microsoft.com/office/officeart/2005/8/layout/orgChart1"/>
    <dgm:cxn modelId="{FC471ABA-64EA-4090-9F42-EFE911449097}" type="presParOf" srcId="{334723E8-8677-4B1F-AFC4-1C3346B19466}" destId="{22BBAD8C-3CD5-42AE-9C5F-9B845B5F3BE4}" srcOrd="3" destOrd="0" presId="urn:microsoft.com/office/officeart/2005/8/layout/orgChart1"/>
    <dgm:cxn modelId="{E8C3FC4F-040D-46EE-BF64-C2CA6AB2E35B}" type="presParOf" srcId="{22BBAD8C-3CD5-42AE-9C5F-9B845B5F3BE4}" destId="{2CE178A5-DB66-4B98-84EF-F087F1F74CFB}" srcOrd="0" destOrd="0" presId="urn:microsoft.com/office/officeart/2005/8/layout/orgChart1"/>
    <dgm:cxn modelId="{D18007BD-6DC3-4C13-9CAC-23548E5BB27E}" type="presParOf" srcId="{2CE178A5-DB66-4B98-84EF-F087F1F74CFB}" destId="{D0B2ED40-67C6-4E21-8C82-B6AEAA0A4269}" srcOrd="0" destOrd="0" presId="urn:microsoft.com/office/officeart/2005/8/layout/orgChart1"/>
    <dgm:cxn modelId="{7154BBDB-AF70-4508-9126-9AB851F501E9}" type="presParOf" srcId="{2CE178A5-DB66-4B98-84EF-F087F1F74CFB}" destId="{8DDD7585-CB02-4752-B2FF-7265AF36D98C}" srcOrd="1" destOrd="0" presId="urn:microsoft.com/office/officeart/2005/8/layout/orgChart1"/>
    <dgm:cxn modelId="{427FB082-21C2-4B49-934A-48B5A1207BF4}" type="presParOf" srcId="{22BBAD8C-3CD5-42AE-9C5F-9B845B5F3BE4}" destId="{B3E46A89-5385-468F-BA5E-94CAB302CB35}" srcOrd="1" destOrd="0" presId="urn:microsoft.com/office/officeart/2005/8/layout/orgChart1"/>
    <dgm:cxn modelId="{716DC0AA-B1E9-43D1-9117-02432FF85B41}" type="presParOf" srcId="{22BBAD8C-3CD5-42AE-9C5F-9B845B5F3BE4}" destId="{B6C47C0F-4303-4C90-BE21-084406719096}" srcOrd="2" destOrd="0" presId="urn:microsoft.com/office/officeart/2005/8/layout/orgChart1"/>
    <dgm:cxn modelId="{62D305C8-3FAB-47A3-ADD3-B156AA61E4BE}" type="presParOf" srcId="{3DD636A6-9318-405C-843F-FE0D111AB694}" destId="{03C2B833-6C2F-48AA-84B6-8708874F46B2}" srcOrd="2" destOrd="0" presId="urn:microsoft.com/office/officeart/2005/8/layout/orgChart1"/>
    <dgm:cxn modelId="{DB7785A7-67B6-42FF-BA81-6BF28592D756}" type="presParOf" srcId="{8C1305B0-A9A9-4551-BB2C-FD39F82077F8}" destId="{9CE9FDDD-8C42-4AC8-88B0-8510C7D7BAF4}" srcOrd="4" destOrd="0" presId="urn:microsoft.com/office/officeart/2005/8/layout/orgChart1"/>
    <dgm:cxn modelId="{9F110E75-364D-401D-A790-7C4308CE19B9}" type="presParOf" srcId="{8C1305B0-A9A9-4551-BB2C-FD39F82077F8}" destId="{B7A0BC80-2108-49E2-BB01-80C06518F0DE}" srcOrd="5" destOrd="0" presId="urn:microsoft.com/office/officeart/2005/8/layout/orgChart1"/>
    <dgm:cxn modelId="{8379EC94-0919-4745-A2BB-BE9706E836F3}" type="presParOf" srcId="{B7A0BC80-2108-49E2-BB01-80C06518F0DE}" destId="{4506AA7C-32F9-4F3D-816A-DE04648AEF8B}" srcOrd="0" destOrd="0" presId="urn:microsoft.com/office/officeart/2005/8/layout/orgChart1"/>
    <dgm:cxn modelId="{E8267E97-B41B-4F46-BD07-9AE1D0AFC4C9}" type="presParOf" srcId="{4506AA7C-32F9-4F3D-816A-DE04648AEF8B}" destId="{34163CD8-F806-4CAA-8477-7D1481664AC8}" srcOrd="0" destOrd="0" presId="urn:microsoft.com/office/officeart/2005/8/layout/orgChart1"/>
    <dgm:cxn modelId="{0505D395-16E2-4B3B-86C1-03F287388FDD}" type="presParOf" srcId="{4506AA7C-32F9-4F3D-816A-DE04648AEF8B}" destId="{1FEF3599-221E-4269-A67D-D57CC730B2F5}" srcOrd="1" destOrd="0" presId="urn:microsoft.com/office/officeart/2005/8/layout/orgChart1"/>
    <dgm:cxn modelId="{563BE9EC-75FF-49BD-9004-EE9FF19C0D46}" type="presParOf" srcId="{B7A0BC80-2108-49E2-BB01-80C06518F0DE}" destId="{3F09A0BC-7736-4AF6-9405-78FDBDCBC8B8}" srcOrd="1" destOrd="0" presId="urn:microsoft.com/office/officeart/2005/8/layout/orgChart1"/>
    <dgm:cxn modelId="{F124E43A-0314-4942-943B-89F2CAACC120}" type="presParOf" srcId="{3F09A0BC-7736-4AF6-9405-78FDBDCBC8B8}" destId="{48D3650D-271C-4273-8E98-BA458F673D22}" srcOrd="0" destOrd="0" presId="urn:microsoft.com/office/officeart/2005/8/layout/orgChart1"/>
    <dgm:cxn modelId="{CF066450-0C8C-4185-BA57-DB8BC22B6634}" type="presParOf" srcId="{3F09A0BC-7736-4AF6-9405-78FDBDCBC8B8}" destId="{1B6D8EB7-F027-4CFC-849B-8726D48AF4E2}" srcOrd="1" destOrd="0" presId="urn:microsoft.com/office/officeart/2005/8/layout/orgChart1"/>
    <dgm:cxn modelId="{2D6026C6-26FA-4217-A6C7-C7985D7BC531}" type="presParOf" srcId="{1B6D8EB7-F027-4CFC-849B-8726D48AF4E2}" destId="{599056D3-6A5A-4634-AE91-38BADC40BE9B}" srcOrd="0" destOrd="0" presId="urn:microsoft.com/office/officeart/2005/8/layout/orgChart1"/>
    <dgm:cxn modelId="{CBCC3C43-212C-4834-9E1C-2AEE55FEEAB4}" type="presParOf" srcId="{599056D3-6A5A-4634-AE91-38BADC40BE9B}" destId="{9CA2936C-594D-4A9D-9F20-90B79F5B33B2}" srcOrd="0" destOrd="0" presId="urn:microsoft.com/office/officeart/2005/8/layout/orgChart1"/>
    <dgm:cxn modelId="{3F966AA9-C6FE-44CA-BF38-AB918426341F}" type="presParOf" srcId="{599056D3-6A5A-4634-AE91-38BADC40BE9B}" destId="{A7EDF4C0-F5C3-4965-83D4-B1943C0B89C4}" srcOrd="1" destOrd="0" presId="urn:microsoft.com/office/officeart/2005/8/layout/orgChart1"/>
    <dgm:cxn modelId="{C7AC9A08-F7C8-441A-9484-74AD76D262B4}" type="presParOf" srcId="{1B6D8EB7-F027-4CFC-849B-8726D48AF4E2}" destId="{73DBD783-DEA3-4267-8B65-9E3D5ADC4614}" srcOrd="1" destOrd="0" presId="urn:microsoft.com/office/officeart/2005/8/layout/orgChart1"/>
    <dgm:cxn modelId="{2F324465-043B-4D9D-A930-769855C7BF8A}" type="presParOf" srcId="{1B6D8EB7-F027-4CFC-849B-8726D48AF4E2}" destId="{BA177C07-BA40-4820-829A-BB58A709FAF4}" srcOrd="2" destOrd="0" presId="urn:microsoft.com/office/officeart/2005/8/layout/orgChart1"/>
    <dgm:cxn modelId="{9FCB2541-B3E9-4489-9BF5-6A6197B24202}" type="presParOf" srcId="{3F09A0BC-7736-4AF6-9405-78FDBDCBC8B8}" destId="{6EA34A46-064D-4C53-9F04-02F5BC26BED3}" srcOrd="2" destOrd="0" presId="urn:microsoft.com/office/officeart/2005/8/layout/orgChart1"/>
    <dgm:cxn modelId="{63ABA4DA-08DB-4BBB-B96C-EAFEEED6FF59}" type="presParOf" srcId="{3F09A0BC-7736-4AF6-9405-78FDBDCBC8B8}" destId="{1253AF49-6FE6-491A-AB88-CF52F3FFB54B}" srcOrd="3" destOrd="0" presId="urn:microsoft.com/office/officeart/2005/8/layout/orgChart1"/>
    <dgm:cxn modelId="{8274C0A9-FF97-48F1-82D5-9106C85F3190}" type="presParOf" srcId="{1253AF49-6FE6-491A-AB88-CF52F3FFB54B}" destId="{4BCE1FD4-42E7-4828-B7BE-F7512B81D49E}" srcOrd="0" destOrd="0" presId="urn:microsoft.com/office/officeart/2005/8/layout/orgChart1"/>
    <dgm:cxn modelId="{C32C469E-7ED7-4FB8-92A3-73BBF844A798}" type="presParOf" srcId="{4BCE1FD4-42E7-4828-B7BE-F7512B81D49E}" destId="{3A4D11C2-3E63-4180-B2EB-E2C7E9BC458B}" srcOrd="0" destOrd="0" presId="urn:microsoft.com/office/officeart/2005/8/layout/orgChart1"/>
    <dgm:cxn modelId="{6C5A003C-EA88-4187-84E3-5A26200AF56A}" type="presParOf" srcId="{4BCE1FD4-42E7-4828-B7BE-F7512B81D49E}" destId="{F1816476-44CF-436E-B074-FA0EBB8B1CCA}" srcOrd="1" destOrd="0" presId="urn:microsoft.com/office/officeart/2005/8/layout/orgChart1"/>
    <dgm:cxn modelId="{7064616A-FD03-4E48-AD7E-DC5416EBECAA}" type="presParOf" srcId="{1253AF49-6FE6-491A-AB88-CF52F3FFB54B}" destId="{536D25BE-232D-4620-BF52-C6ECCB212229}" srcOrd="1" destOrd="0" presId="urn:microsoft.com/office/officeart/2005/8/layout/orgChart1"/>
    <dgm:cxn modelId="{3100FE93-6D34-4E5E-A99B-C77060D65FEA}" type="presParOf" srcId="{1253AF49-6FE6-491A-AB88-CF52F3FFB54B}" destId="{9FD7EB6B-7880-49F3-92F5-DE85F546739A}" srcOrd="2" destOrd="0" presId="urn:microsoft.com/office/officeart/2005/8/layout/orgChart1"/>
    <dgm:cxn modelId="{4B8195E7-8FC9-4EF2-83DA-A63D117CC10A}" type="presParOf" srcId="{B7A0BC80-2108-49E2-BB01-80C06518F0DE}" destId="{FF510CEE-F6AF-4066-B45C-297FBED3F7EE}" srcOrd="2" destOrd="0" presId="urn:microsoft.com/office/officeart/2005/8/layout/orgChart1"/>
    <dgm:cxn modelId="{BFBDD819-78FC-4A4D-909B-0BEFFC5CBEAD}" type="presParOf" srcId="{76BBE1B0-6657-487C-AD31-74C5359DFDFF}" destId="{344E749A-9CA1-491F-9946-BC316E148249}" srcOrd="2" destOrd="0" presId="urn:microsoft.com/office/officeart/2005/8/layout/orgChart1"/>
    <dgm:cxn modelId="{6184B639-CB55-49D6-A842-E60EC7D330F5}" type="presParOf" srcId="{9588671A-572E-4BED-B56B-7BD4A7849595}" destId="{4987737E-4A90-4C24-9937-48E3F13B2097}" srcOrd="2" destOrd="0" presId="urn:microsoft.com/office/officeart/2005/8/layout/orgChart1"/>
    <dgm:cxn modelId="{69A7F63D-94D8-4329-8973-7D195D2D591C}" type="presParOf" srcId="{69BAB31B-2152-4056-A429-46399087F16B}" destId="{405B5965-B88D-4C61-B415-F9D6FC5FD983}" srcOrd="2" destOrd="0" presId="urn:microsoft.com/office/officeart/2005/8/layout/orgChart1"/>
    <dgm:cxn modelId="{F256CB8E-0001-4096-8A6B-5C96F0B4492F}" type="presParOf" srcId="{69BAB31B-2152-4056-A429-46399087F16B}" destId="{29AF2BC0-E7FF-4E4F-8E87-52E911191745}" srcOrd="3" destOrd="0" presId="urn:microsoft.com/office/officeart/2005/8/layout/orgChart1"/>
    <dgm:cxn modelId="{DBD9D671-51AE-4463-9641-D16E6065335F}" type="presParOf" srcId="{29AF2BC0-E7FF-4E4F-8E87-52E911191745}" destId="{B55D8980-67D4-4E75-A612-1B1048110AD8}" srcOrd="0" destOrd="0" presId="urn:microsoft.com/office/officeart/2005/8/layout/orgChart1"/>
    <dgm:cxn modelId="{542BF1A2-69CA-46D0-A20A-C16A5BA892B2}" type="presParOf" srcId="{B55D8980-67D4-4E75-A612-1B1048110AD8}" destId="{35140FC1-B0A2-412B-8313-6238C65DE5F3}" srcOrd="0" destOrd="0" presId="urn:microsoft.com/office/officeart/2005/8/layout/orgChart1"/>
    <dgm:cxn modelId="{59FEF14E-4A2C-47CD-BC2A-76419B2E0979}" type="presParOf" srcId="{B55D8980-67D4-4E75-A612-1B1048110AD8}" destId="{F0475159-27F4-4A45-9BB4-6D7C1DDB44DB}" srcOrd="1" destOrd="0" presId="urn:microsoft.com/office/officeart/2005/8/layout/orgChart1"/>
    <dgm:cxn modelId="{5FAC8ACD-170B-4068-8541-02D363C1CACD}" type="presParOf" srcId="{29AF2BC0-E7FF-4E4F-8E87-52E911191745}" destId="{483D4024-879D-4135-BD3A-8A077B07E250}" srcOrd="1" destOrd="0" presId="urn:microsoft.com/office/officeart/2005/8/layout/orgChart1"/>
    <dgm:cxn modelId="{97477E57-043A-4CAB-B8E5-A9D09374B404}" type="presParOf" srcId="{483D4024-879D-4135-BD3A-8A077B07E250}" destId="{F0CBCF56-F24F-41DB-9683-1B81C85680FB}" srcOrd="0" destOrd="0" presId="urn:microsoft.com/office/officeart/2005/8/layout/orgChart1"/>
    <dgm:cxn modelId="{DAB48669-A158-4721-8E52-ADA8C4DC5E00}" type="presParOf" srcId="{483D4024-879D-4135-BD3A-8A077B07E250}" destId="{BF1DFC90-B8CB-4603-8091-1865D93519D9}" srcOrd="1" destOrd="0" presId="urn:microsoft.com/office/officeart/2005/8/layout/orgChart1"/>
    <dgm:cxn modelId="{F5A5F3EA-D257-469E-A4CC-57D115E91D9D}" type="presParOf" srcId="{BF1DFC90-B8CB-4603-8091-1865D93519D9}" destId="{912A6DA0-96B7-414B-BDB1-DE6132707ED5}" srcOrd="0" destOrd="0" presId="urn:microsoft.com/office/officeart/2005/8/layout/orgChart1"/>
    <dgm:cxn modelId="{D7EE9CB9-227A-48AD-A868-4B5C4D000C80}" type="presParOf" srcId="{912A6DA0-96B7-414B-BDB1-DE6132707ED5}" destId="{5D978255-9A7F-44E5-9956-73F84420D517}" srcOrd="0" destOrd="0" presId="urn:microsoft.com/office/officeart/2005/8/layout/orgChart1"/>
    <dgm:cxn modelId="{4CDD0174-1349-4469-B49D-0187071C114F}" type="presParOf" srcId="{912A6DA0-96B7-414B-BDB1-DE6132707ED5}" destId="{7566A2A0-67AC-4BE8-A3C1-F3E71501B543}" srcOrd="1" destOrd="0" presId="urn:microsoft.com/office/officeart/2005/8/layout/orgChart1"/>
    <dgm:cxn modelId="{E84205D1-CB57-4AA8-96A1-4FD42906A40A}" type="presParOf" srcId="{BF1DFC90-B8CB-4603-8091-1865D93519D9}" destId="{5F8BA5F8-7BC8-4159-BFDD-2A3D76CE925F}" srcOrd="1" destOrd="0" presId="urn:microsoft.com/office/officeart/2005/8/layout/orgChart1"/>
    <dgm:cxn modelId="{0A8B10CD-29EC-45FF-B452-A14FF9AE26BD}" type="presParOf" srcId="{5F8BA5F8-7BC8-4159-BFDD-2A3D76CE925F}" destId="{DD956F8E-EC3E-4C45-B64F-11EB30533254}" srcOrd="0" destOrd="0" presId="urn:microsoft.com/office/officeart/2005/8/layout/orgChart1"/>
    <dgm:cxn modelId="{3E5EE1F9-5A67-4A3B-BF5F-BBB84CE72301}" type="presParOf" srcId="{5F8BA5F8-7BC8-4159-BFDD-2A3D76CE925F}" destId="{54A5C2C9-96A1-48CE-AB04-3C9A03AFAEA7}" srcOrd="1" destOrd="0" presId="urn:microsoft.com/office/officeart/2005/8/layout/orgChart1"/>
    <dgm:cxn modelId="{A7A10A0B-86AA-4863-B70E-1787892A5F89}" type="presParOf" srcId="{54A5C2C9-96A1-48CE-AB04-3C9A03AFAEA7}" destId="{E6FFD3E2-E374-43F6-8294-612986466374}" srcOrd="0" destOrd="0" presId="urn:microsoft.com/office/officeart/2005/8/layout/orgChart1"/>
    <dgm:cxn modelId="{556DD5E2-A846-4798-8621-1DAC7F384CD6}" type="presParOf" srcId="{E6FFD3E2-E374-43F6-8294-612986466374}" destId="{F017BCC4-843D-4FD2-883E-A91E2E83E006}" srcOrd="0" destOrd="0" presId="urn:microsoft.com/office/officeart/2005/8/layout/orgChart1"/>
    <dgm:cxn modelId="{8F33483C-E596-4C68-BA53-CB3D67669574}" type="presParOf" srcId="{E6FFD3E2-E374-43F6-8294-612986466374}" destId="{3AE68A5A-3FE5-4240-B8BF-81FFFBFD249E}" srcOrd="1" destOrd="0" presId="urn:microsoft.com/office/officeart/2005/8/layout/orgChart1"/>
    <dgm:cxn modelId="{E2F64F45-2D87-4AAA-97E8-BFA7410F9B24}" type="presParOf" srcId="{54A5C2C9-96A1-48CE-AB04-3C9A03AFAEA7}" destId="{87540366-6868-4BA0-84FB-0384B468CF31}" srcOrd="1" destOrd="0" presId="urn:microsoft.com/office/officeart/2005/8/layout/orgChart1"/>
    <dgm:cxn modelId="{60F85622-E686-4320-A084-AA55114E9851}" type="presParOf" srcId="{54A5C2C9-96A1-48CE-AB04-3C9A03AFAEA7}" destId="{031B30EE-53A2-4021-A801-8C278438F8E7}" srcOrd="2" destOrd="0" presId="urn:microsoft.com/office/officeart/2005/8/layout/orgChart1"/>
    <dgm:cxn modelId="{04419E6E-8D0F-4691-B3EE-151C76D52A11}" type="presParOf" srcId="{5F8BA5F8-7BC8-4159-BFDD-2A3D76CE925F}" destId="{95273305-10AA-4D97-85D4-5CED8DD4D84C}" srcOrd="2" destOrd="0" presId="urn:microsoft.com/office/officeart/2005/8/layout/orgChart1"/>
    <dgm:cxn modelId="{9F2124CE-58A2-47C1-9B5B-BD6890B50470}" type="presParOf" srcId="{5F8BA5F8-7BC8-4159-BFDD-2A3D76CE925F}" destId="{DA7DAD06-6981-46B8-BFBD-0879E122753D}" srcOrd="3" destOrd="0" presId="urn:microsoft.com/office/officeart/2005/8/layout/orgChart1"/>
    <dgm:cxn modelId="{70928BAE-F81C-431A-9966-37430C73CB35}" type="presParOf" srcId="{DA7DAD06-6981-46B8-BFBD-0879E122753D}" destId="{92D5239C-77DD-4DE3-AAE6-E9333CB406AA}" srcOrd="0" destOrd="0" presId="urn:microsoft.com/office/officeart/2005/8/layout/orgChart1"/>
    <dgm:cxn modelId="{FCDBF2BC-C7DC-4F65-8F0F-7A0AD726C98B}" type="presParOf" srcId="{92D5239C-77DD-4DE3-AAE6-E9333CB406AA}" destId="{92B97F7C-4036-4EFF-A97F-364882766FD1}" srcOrd="0" destOrd="0" presId="urn:microsoft.com/office/officeart/2005/8/layout/orgChart1"/>
    <dgm:cxn modelId="{39BC7B45-A230-4E4A-A93B-2AE303BACD72}" type="presParOf" srcId="{92D5239C-77DD-4DE3-AAE6-E9333CB406AA}" destId="{576E6FE7-0F87-4703-9B76-0AF56B9DFA4A}" srcOrd="1" destOrd="0" presId="urn:microsoft.com/office/officeart/2005/8/layout/orgChart1"/>
    <dgm:cxn modelId="{13A992B7-1887-4576-B748-ED938082CEA6}" type="presParOf" srcId="{DA7DAD06-6981-46B8-BFBD-0879E122753D}" destId="{C28598CD-C289-4826-BA5D-6ECCAC9DF03F}" srcOrd="1" destOrd="0" presId="urn:microsoft.com/office/officeart/2005/8/layout/orgChart1"/>
    <dgm:cxn modelId="{64F0211F-6094-47EE-857B-457B7C8EF126}" type="presParOf" srcId="{DA7DAD06-6981-46B8-BFBD-0879E122753D}" destId="{37961BD9-B3C9-4EBD-901A-D2FE398114D3}" srcOrd="2" destOrd="0" presId="urn:microsoft.com/office/officeart/2005/8/layout/orgChart1"/>
    <dgm:cxn modelId="{FDDD01F9-ACC1-4EAC-8EA9-531BDACA6EF4}" type="presParOf" srcId="{5F8BA5F8-7BC8-4159-BFDD-2A3D76CE925F}" destId="{9FA2E1F9-EDD5-4A68-9FA7-422D78DA7016}" srcOrd="4" destOrd="0" presId="urn:microsoft.com/office/officeart/2005/8/layout/orgChart1"/>
    <dgm:cxn modelId="{BD0F7697-6765-4956-9488-3DCA91BDAC49}" type="presParOf" srcId="{5F8BA5F8-7BC8-4159-BFDD-2A3D76CE925F}" destId="{4A1ED6DB-E32F-4BA8-BCF2-9393826C9D85}" srcOrd="5" destOrd="0" presId="urn:microsoft.com/office/officeart/2005/8/layout/orgChart1"/>
    <dgm:cxn modelId="{650AE779-930C-45D6-9964-3401012A0E30}" type="presParOf" srcId="{4A1ED6DB-E32F-4BA8-BCF2-9393826C9D85}" destId="{3A7C1FE4-D02C-4A2A-8390-A73CC80A4176}" srcOrd="0" destOrd="0" presId="urn:microsoft.com/office/officeart/2005/8/layout/orgChart1"/>
    <dgm:cxn modelId="{B7FE953F-35F2-4E5B-9C64-9E3022462017}" type="presParOf" srcId="{3A7C1FE4-D02C-4A2A-8390-A73CC80A4176}" destId="{D4AAF4CC-9A19-442C-AE23-946C5F588827}" srcOrd="0" destOrd="0" presId="urn:microsoft.com/office/officeart/2005/8/layout/orgChart1"/>
    <dgm:cxn modelId="{A627C217-D097-49B2-9A81-A21BA01D2676}" type="presParOf" srcId="{3A7C1FE4-D02C-4A2A-8390-A73CC80A4176}" destId="{73BF56A7-2FEF-49CA-806E-51E21A257307}" srcOrd="1" destOrd="0" presId="urn:microsoft.com/office/officeart/2005/8/layout/orgChart1"/>
    <dgm:cxn modelId="{E5011C70-76B0-4B6A-90A3-1C4125064619}" type="presParOf" srcId="{4A1ED6DB-E32F-4BA8-BCF2-9393826C9D85}" destId="{36613B4E-6C25-47EB-9243-34F4A5BA1AD0}" srcOrd="1" destOrd="0" presId="urn:microsoft.com/office/officeart/2005/8/layout/orgChart1"/>
    <dgm:cxn modelId="{B023EB88-41C5-468A-849C-E338201B0881}" type="presParOf" srcId="{4A1ED6DB-E32F-4BA8-BCF2-9393826C9D85}" destId="{482CFBD4-9568-4778-8241-5CAB7CFF1198}" srcOrd="2" destOrd="0" presId="urn:microsoft.com/office/officeart/2005/8/layout/orgChart1"/>
    <dgm:cxn modelId="{91180EA6-DF24-408E-8493-10D509835A18}" type="presParOf" srcId="{BF1DFC90-B8CB-4603-8091-1865D93519D9}" destId="{90836E4B-0D58-4435-A571-8184114A2759}" srcOrd="2" destOrd="0" presId="urn:microsoft.com/office/officeart/2005/8/layout/orgChart1"/>
    <dgm:cxn modelId="{7669E160-2D2F-4877-840D-B505EED6AC35}" type="presParOf" srcId="{483D4024-879D-4135-BD3A-8A077B07E250}" destId="{3D0FF387-F4A7-4556-AACC-C49C9AD8543F}" srcOrd="2" destOrd="0" presId="urn:microsoft.com/office/officeart/2005/8/layout/orgChart1"/>
    <dgm:cxn modelId="{8649AE9F-7185-4B22-BB4F-F69E9B64D0AB}" type="presParOf" srcId="{483D4024-879D-4135-BD3A-8A077B07E250}" destId="{378BF5BA-655C-456B-BFAF-29F487C3D383}" srcOrd="3" destOrd="0" presId="urn:microsoft.com/office/officeart/2005/8/layout/orgChart1"/>
    <dgm:cxn modelId="{4A121D85-D745-4D6A-91B6-0DDA3F7658F9}" type="presParOf" srcId="{378BF5BA-655C-456B-BFAF-29F487C3D383}" destId="{1CB0E206-13A3-4914-97E6-6F018CF1CC6E}" srcOrd="0" destOrd="0" presId="urn:microsoft.com/office/officeart/2005/8/layout/orgChart1"/>
    <dgm:cxn modelId="{00D8A05E-7777-47E8-8EA9-0878C2FAC12B}" type="presParOf" srcId="{1CB0E206-13A3-4914-97E6-6F018CF1CC6E}" destId="{1E1085A5-4D48-4005-96DF-B08D722A528E}" srcOrd="0" destOrd="0" presId="urn:microsoft.com/office/officeart/2005/8/layout/orgChart1"/>
    <dgm:cxn modelId="{24F6E1F6-F02F-4A05-B22A-C9FC671D99B9}" type="presParOf" srcId="{1CB0E206-13A3-4914-97E6-6F018CF1CC6E}" destId="{F0AB7F80-BFD4-4390-B173-6E725B1E3072}" srcOrd="1" destOrd="0" presId="urn:microsoft.com/office/officeart/2005/8/layout/orgChart1"/>
    <dgm:cxn modelId="{FA4780A1-D74E-42D2-B73B-5422C127879E}" type="presParOf" srcId="{378BF5BA-655C-456B-BFAF-29F487C3D383}" destId="{E8886ED5-54D8-47D9-8179-A108A0B526DD}" srcOrd="1" destOrd="0" presId="urn:microsoft.com/office/officeart/2005/8/layout/orgChart1"/>
    <dgm:cxn modelId="{00FF4E3F-27E5-470E-A16D-0D76EC6CBCE5}" type="presParOf" srcId="{E8886ED5-54D8-47D9-8179-A108A0B526DD}" destId="{6D2530F1-FE65-4A81-A657-CE3E44E3AFDF}" srcOrd="0" destOrd="0" presId="urn:microsoft.com/office/officeart/2005/8/layout/orgChart1"/>
    <dgm:cxn modelId="{B2AB0CEE-0204-4C54-9A2C-D78FACB6407F}" type="presParOf" srcId="{E8886ED5-54D8-47D9-8179-A108A0B526DD}" destId="{13AE9724-C0AC-417F-97B9-B30F149B3F68}" srcOrd="1" destOrd="0" presId="urn:microsoft.com/office/officeart/2005/8/layout/orgChart1"/>
    <dgm:cxn modelId="{454C441C-98BA-4609-AA1A-FB05A2DD26A8}" type="presParOf" srcId="{13AE9724-C0AC-417F-97B9-B30F149B3F68}" destId="{C4A366C4-9267-4926-BD0B-7C1E75F4CEA7}" srcOrd="0" destOrd="0" presId="urn:microsoft.com/office/officeart/2005/8/layout/orgChart1"/>
    <dgm:cxn modelId="{DAA1C49B-C41A-4F55-97A8-FA33A54363EE}" type="presParOf" srcId="{C4A366C4-9267-4926-BD0B-7C1E75F4CEA7}" destId="{75F11E72-857C-4AD2-AD94-391B963A576E}" srcOrd="0" destOrd="0" presId="urn:microsoft.com/office/officeart/2005/8/layout/orgChart1"/>
    <dgm:cxn modelId="{0A691A8C-426F-42CA-8FEC-1B8F54532B2C}" type="presParOf" srcId="{C4A366C4-9267-4926-BD0B-7C1E75F4CEA7}" destId="{35E39C2B-C51D-4C2A-9633-09FB66B5DBCA}" srcOrd="1" destOrd="0" presId="urn:microsoft.com/office/officeart/2005/8/layout/orgChart1"/>
    <dgm:cxn modelId="{D10F5D9D-6799-4417-9CA6-029D989E1A93}" type="presParOf" srcId="{13AE9724-C0AC-417F-97B9-B30F149B3F68}" destId="{57F26C91-4802-4E77-A0AB-7E2D5DF662A1}" srcOrd="1" destOrd="0" presId="urn:microsoft.com/office/officeart/2005/8/layout/orgChart1"/>
    <dgm:cxn modelId="{341C2C8B-7A8A-4673-BE4B-94A8D6A7B377}" type="presParOf" srcId="{13AE9724-C0AC-417F-97B9-B30F149B3F68}" destId="{40CAD41D-DB27-42FF-9278-36C0373CD3FB}" srcOrd="2" destOrd="0" presId="urn:microsoft.com/office/officeart/2005/8/layout/orgChart1"/>
    <dgm:cxn modelId="{57F8EE52-3D50-4C1C-98D3-F11C3350A9CB}" type="presParOf" srcId="{E8886ED5-54D8-47D9-8179-A108A0B526DD}" destId="{9F996CD4-7F93-4151-A387-726579AD09B1}" srcOrd="2" destOrd="0" presId="urn:microsoft.com/office/officeart/2005/8/layout/orgChart1"/>
    <dgm:cxn modelId="{CF951CEF-A409-4973-8383-824EE91C8461}" type="presParOf" srcId="{E8886ED5-54D8-47D9-8179-A108A0B526DD}" destId="{73E16B19-D263-43B9-853F-A1AC39417603}" srcOrd="3" destOrd="0" presId="urn:microsoft.com/office/officeart/2005/8/layout/orgChart1"/>
    <dgm:cxn modelId="{7CBA541B-E1F8-41AB-A8B1-1CFCB2858817}" type="presParOf" srcId="{73E16B19-D263-43B9-853F-A1AC39417603}" destId="{36FB4B88-2B24-4E80-B124-893031D5D8C3}" srcOrd="0" destOrd="0" presId="urn:microsoft.com/office/officeart/2005/8/layout/orgChart1"/>
    <dgm:cxn modelId="{2C822CE0-A5C1-4F5D-8305-DED1ACED3E85}" type="presParOf" srcId="{36FB4B88-2B24-4E80-B124-893031D5D8C3}" destId="{D4BD425E-120C-4689-B58F-AA7D6B9424E9}" srcOrd="0" destOrd="0" presId="urn:microsoft.com/office/officeart/2005/8/layout/orgChart1"/>
    <dgm:cxn modelId="{3A3E9591-8E08-40BA-A37D-33247ED0F2FD}" type="presParOf" srcId="{36FB4B88-2B24-4E80-B124-893031D5D8C3}" destId="{F93206A9-A8E9-4868-BB3E-61483AD98BF8}" srcOrd="1" destOrd="0" presId="urn:microsoft.com/office/officeart/2005/8/layout/orgChart1"/>
    <dgm:cxn modelId="{E583D6F1-098B-43C0-98FF-4361025ACFF4}" type="presParOf" srcId="{73E16B19-D263-43B9-853F-A1AC39417603}" destId="{DA5A4961-6B69-4DE3-88A4-D6C6D8AFDEF6}" srcOrd="1" destOrd="0" presId="urn:microsoft.com/office/officeart/2005/8/layout/orgChart1"/>
    <dgm:cxn modelId="{62B9D405-87A0-4E80-BCAB-1FCD83117C23}" type="presParOf" srcId="{73E16B19-D263-43B9-853F-A1AC39417603}" destId="{82C02084-7BB6-40D9-9C04-A50A423C1AC7}" srcOrd="2" destOrd="0" presId="urn:microsoft.com/office/officeart/2005/8/layout/orgChart1"/>
    <dgm:cxn modelId="{557EC71E-BF34-4D6C-AA5E-370B84365134}" type="presParOf" srcId="{E8886ED5-54D8-47D9-8179-A108A0B526DD}" destId="{5A23FF83-0189-4AE7-BA69-72CEB2EC6D02}" srcOrd="4" destOrd="0" presId="urn:microsoft.com/office/officeart/2005/8/layout/orgChart1"/>
    <dgm:cxn modelId="{F863A1B1-26C8-4018-BFDB-0492B7AAA578}" type="presParOf" srcId="{E8886ED5-54D8-47D9-8179-A108A0B526DD}" destId="{2BC9CDC0-4522-43FD-A9FC-BC17CC0869D7}" srcOrd="5" destOrd="0" presId="urn:microsoft.com/office/officeart/2005/8/layout/orgChart1"/>
    <dgm:cxn modelId="{1B16A286-DF55-401B-9D1B-CF4E812D6F8C}" type="presParOf" srcId="{2BC9CDC0-4522-43FD-A9FC-BC17CC0869D7}" destId="{DEF1AEBE-C15E-4E3E-9D19-9CB4F0BB8BCF}" srcOrd="0" destOrd="0" presId="urn:microsoft.com/office/officeart/2005/8/layout/orgChart1"/>
    <dgm:cxn modelId="{B59DEEB1-59F8-49AE-8B3E-665AC22879A0}" type="presParOf" srcId="{DEF1AEBE-C15E-4E3E-9D19-9CB4F0BB8BCF}" destId="{9540A385-19AF-44D3-9939-E7E649F93142}" srcOrd="0" destOrd="0" presId="urn:microsoft.com/office/officeart/2005/8/layout/orgChart1"/>
    <dgm:cxn modelId="{A2B2316F-56BA-4FA3-9803-51290C9EBF5D}" type="presParOf" srcId="{DEF1AEBE-C15E-4E3E-9D19-9CB4F0BB8BCF}" destId="{7AB73A93-39AE-4921-8C29-D3D29FE568C3}" srcOrd="1" destOrd="0" presId="urn:microsoft.com/office/officeart/2005/8/layout/orgChart1"/>
    <dgm:cxn modelId="{4105E24C-D077-4459-91C8-DF45840748F1}" type="presParOf" srcId="{2BC9CDC0-4522-43FD-A9FC-BC17CC0869D7}" destId="{8AA1FBAB-A486-4A52-8644-B05B08B35DB4}" srcOrd="1" destOrd="0" presId="urn:microsoft.com/office/officeart/2005/8/layout/orgChart1"/>
    <dgm:cxn modelId="{6B760311-1AD0-4568-9108-7A302E02D198}" type="presParOf" srcId="{2BC9CDC0-4522-43FD-A9FC-BC17CC0869D7}" destId="{62E5CAF8-3309-473F-9D60-C58BD83292C1}" srcOrd="2" destOrd="0" presId="urn:microsoft.com/office/officeart/2005/8/layout/orgChart1"/>
    <dgm:cxn modelId="{845709C9-284A-4E28-A7FC-C446E7B39B08}" type="presParOf" srcId="{378BF5BA-655C-456B-BFAF-29F487C3D383}" destId="{5B888107-B001-4B6E-83BD-30DD6F7C1218}" srcOrd="2" destOrd="0" presId="urn:microsoft.com/office/officeart/2005/8/layout/orgChart1"/>
    <dgm:cxn modelId="{D1D9E5ED-CD26-46D9-825F-C753B161394C}" type="presParOf" srcId="{483D4024-879D-4135-BD3A-8A077B07E250}" destId="{2C0EFFA0-2A11-4A70-A2B3-AC98932F2530}" srcOrd="4" destOrd="0" presId="urn:microsoft.com/office/officeart/2005/8/layout/orgChart1"/>
    <dgm:cxn modelId="{391681DD-0CC5-43AC-B47B-85E055D0E91A}" type="presParOf" srcId="{483D4024-879D-4135-BD3A-8A077B07E250}" destId="{5A303DF4-ED25-4A46-80A3-8F769365AC29}" srcOrd="5" destOrd="0" presId="urn:microsoft.com/office/officeart/2005/8/layout/orgChart1"/>
    <dgm:cxn modelId="{BBDECB0C-E724-43DD-9748-962C29464E9B}" type="presParOf" srcId="{5A303DF4-ED25-4A46-80A3-8F769365AC29}" destId="{A5DC9988-34A7-42AD-94E0-B1CB224E22A1}" srcOrd="0" destOrd="0" presId="urn:microsoft.com/office/officeart/2005/8/layout/orgChart1"/>
    <dgm:cxn modelId="{6C3EBB85-D482-486E-B834-E57873F8DB17}" type="presParOf" srcId="{A5DC9988-34A7-42AD-94E0-B1CB224E22A1}" destId="{DC77A524-351D-4C28-938F-C86409C0F3C7}" srcOrd="0" destOrd="0" presId="urn:microsoft.com/office/officeart/2005/8/layout/orgChart1"/>
    <dgm:cxn modelId="{6214BAA2-A6C5-47A7-83C8-2E0A4BD5F627}" type="presParOf" srcId="{A5DC9988-34A7-42AD-94E0-B1CB224E22A1}" destId="{B25F49C1-1123-49D4-B01A-9B6E3170DAE7}" srcOrd="1" destOrd="0" presId="urn:microsoft.com/office/officeart/2005/8/layout/orgChart1"/>
    <dgm:cxn modelId="{3BAD9ECB-B6A3-4487-896E-33A0CB15B4BB}" type="presParOf" srcId="{5A303DF4-ED25-4A46-80A3-8F769365AC29}" destId="{EFCD1C6D-CA3B-479B-82CD-9E1E55292DAB}" srcOrd="1" destOrd="0" presId="urn:microsoft.com/office/officeart/2005/8/layout/orgChart1"/>
    <dgm:cxn modelId="{26594D33-9072-4D73-9959-6B8F3F72C4EB}" type="presParOf" srcId="{EFCD1C6D-CA3B-479B-82CD-9E1E55292DAB}" destId="{2F7011A5-5A3D-40D0-A60D-69B87A569998}" srcOrd="0" destOrd="0" presId="urn:microsoft.com/office/officeart/2005/8/layout/orgChart1"/>
    <dgm:cxn modelId="{16B1171F-4575-483D-8E77-2709952D5C47}" type="presParOf" srcId="{EFCD1C6D-CA3B-479B-82CD-9E1E55292DAB}" destId="{6E9A588A-9EBE-43CE-8448-33BE4DBF48AA}" srcOrd="1" destOrd="0" presId="urn:microsoft.com/office/officeart/2005/8/layout/orgChart1"/>
    <dgm:cxn modelId="{144C68DE-0D67-4634-9026-B83A891FB0E1}" type="presParOf" srcId="{6E9A588A-9EBE-43CE-8448-33BE4DBF48AA}" destId="{A326D170-8A60-43A0-B594-91F9942A8CEC}" srcOrd="0" destOrd="0" presId="urn:microsoft.com/office/officeart/2005/8/layout/orgChart1"/>
    <dgm:cxn modelId="{1B59828B-421C-4C1D-B424-F3CD4306825F}" type="presParOf" srcId="{A326D170-8A60-43A0-B594-91F9942A8CEC}" destId="{C92AFE5E-7342-422F-AAD5-CD493EF6A4B8}" srcOrd="0" destOrd="0" presId="urn:microsoft.com/office/officeart/2005/8/layout/orgChart1"/>
    <dgm:cxn modelId="{AD754048-F31B-4FDA-AFDE-56740FA110D6}" type="presParOf" srcId="{A326D170-8A60-43A0-B594-91F9942A8CEC}" destId="{718DE477-72B2-4EEF-8782-B3C10243D32C}" srcOrd="1" destOrd="0" presId="urn:microsoft.com/office/officeart/2005/8/layout/orgChart1"/>
    <dgm:cxn modelId="{C28741B6-E6BD-4CDF-9925-5B0A995AE4E9}" type="presParOf" srcId="{6E9A588A-9EBE-43CE-8448-33BE4DBF48AA}" destId="{7EC05B12-45D0-4ED1-900C-9ED683913516}" srcOrd="1" destOrd="0" presId="urn:microsoft.com/office/officeart/2005/8/layout/orgChart1"/>
    <dgm:cxn modelId="{A8D3DBD6-2EC6-4033-A58A-5D523E504522}" type="presParOf" srcId="{6E9A588A-9EBE-43CE-8448-33BE4DBF48AA}" destId="{91B2D2B5-176F-436C-A58C-CD32DED68AC6}" srcOrd="2" destOrd="0" presId="urn:microsoft.com/office/officeart/2005/8/layout/orgChart1"/>
    <dgm:cxn modelId="{06D40E04-CBF5-4DD4-B39E-8F1B862D553B}" type="presParOf" srcId="{EFCD1C6D-CA3B-479B-82CD-9E1E55292DAB}" destId="{5CAAEC34-AA57-4603-8AE2-B8C7EA4445C0}" srcOrd="2" destOrd="0" presId="urn:microsoft.com/office/officeart/2005/8/layout/orgChart1"/>
    <dgm:cxn modelId="{B8F63E70-7ACF-4FE6-B330-A0D3E27147DD}" type="presParOf" srcId="{EFCD1C6D-CA3B-479B-82CD-9E1E55292DAB}" destId="{C4036AF0-761D-4DFC-80AC-627323F8BF6F}" srcOrd="3" destOrd="0" presId="urn:microsoft.com/office/officeart/2005/8/layout/orgChart1"/>
    <dgm:cxn modelId="{CA0C860F-7450-45D6-A96C-93D7E2927CA3}" type="presParOf" srcId="{C4036AF0-761D-4DFC-80AC-627323F8BF6F}" destId="{ADFDFB44-B311-498C-AD18-C93775494EC4}" srcOrd="0" destOrd="0" presId="urn:microsoft.com/office/officeart/2005/8/layout/orgChart1"/>
    <dgm:cxn modelId="{61942C46-9025-4926-A680-34C8370E6806}" type="presParOf" srcId="{ADFDFB44-B311-498C-AD18-C93775494EC4}" destId="{A07E32FE-A21A-42C6-BF10-8EC02571B40A}" srcOrd="0" destOrd="0" presId="urn:microsoft.com/office/officeart/2005/8/layout/orgChart1"/>
    <dgm:cxn modelId="{35BB02DD-9912-44B3-A9B2-0698B9476C10}" type="presParOf" srcId="{ADFDFB44-B311-498C-AD18-C93775494EC4}" destId="{082E8617-7CE0-43C5-96E0-3D2C024E6E9F}" srcOrd="1" destOrd="0" presId="urn:microsoft.com/office/officeart/2005/8/layout/orgChart1"/>
    <dgm:cxn modelId="{CF1FE6EE-36E0-4A1A-B08C-72F8F8A95ABA}" type="presParOf" srcId="{C4036AF0-761D-4DFC-80AC-627323F8BF6F}" destId="{832898B7-AF2F-41CA-A58A-C86050695F6F}" srcOrd="1" destOrd="0" presId="urn:microsoft.com/office/officeart/2005/8/layout/orgChart1"/>
    <dgm:cxn modelId="{F5CCAC26-B8A9-4410-9C11-C4165AAB0C36}" type="presParOf" srcId="{C4036AF0-761D-4DFC-80AC-627323F8BF6F}" destId="{EC9A392A-3A5C-400E-979E-92587ACE2E31}" srcOrd="2" destOrd="0" presId="urn:microsoft.com/office/officeart/2005/8/layout/orgChart1"/>
    <dgm:cxn modelId="{96319DE9-2995-4D95-9D62-EB6B914658A2}" type="presParOf" srcId="{EFCD1C6D-CA3B-479B-82CD-9E1E55292DAB}" destId="{573DA1B1-1459-4C41-A032-9E05044A1B7E}" srcOrd="4" destOrd="0" presId="urn:microsoft.com/office/officeart/2005/8/layout/orgChart1"/>
    <dgm:cxn modelId="{8001D410-F5ED-4E61-9883-29E017F56DEF}" type="presParOf" srcId="{EFCD1C6D-CA3B-479B-82CD-9E1E55292DAB}" destId="{57FB22B8-3644-4D17-805D-9C0B76A1866D}" srcOrd="5" destOrd="0" presId="urn:microsoft.com/office/officeart/2005/8/layout/orgChart1"/>
    <dgm:cxn modelId="{09D21A88-0D26-4860-87CD-D45D89DDF624}" type="presParOf" srcId="{57FB22B8-3644-4D17-805D-9C0B76A1866D}" destId="{EB8B1EDD-EB35-41D1-88D4-12E266005891}" srcOrd="0" destOrd="0" presId="urn:microsoft.com/office/officeart/2005/8/layout/orgChart1"/>
    <dgm:cxn modelId="{356C350F-D9D9-4623-8C89-3562151FDA0E}" type="presParOf" srcId="{EB8B1EDD-EB35-41D1-88D4-12E266005891}" destId="{F38436A3-448E-49A5-98BE-9377CA10DBB3}" srcOrd="0" destOrd="0" presId="urn:microsoft.com/office/officeart/2005/8/layout/orgChart1"/>
    <dgm:cxn modelId="{F8D1995C-4B8C-409A-B2FE-B1ECC22CE9E3}" type="presParOf" srcId="{EB8B1EDD-EB35-41D1-88D4-12E266005891}" destId="{87957CAB-A75D-40F7-AB15-82F2B2419F01}" srcOrd="1" destOrd="0" presId="urn:microsoft.com/office/officeart/2005/8/layout/orgChart1"/>
    <dgm:cxn modelId="{DF1F1C41-CB29-4520-B1ED-ADEA84221647}" type="presParOf" srcId="{57FB22B8-3644-4D17-805D-9C0B76A1866D}" destId="{39D30DF6-741B-41E0-A4B5-B23BF706FF96}" srcOrd="1" destOrd="0" presId="urn:microsoft.com/office/officeart/2005/8/layout/orgChart1"/>
    <dgm:cxn modelId="{30262259-9173-4A22-9399-C83F172BD47D}" type="presParOf" srcId="{57FB22B8-3644-4D17-805D-9C0B76A1866D}" destId="{63EBC189-FEB1-4220-8C76-E10468972F02}" srcOrd="2" destOrd="0" presId="urn:microsoft.com/office/officeart/2005/8/layout/orgChart1"/>
    <dgm:cxn modelId="{75649E84-2257-4019-A0F3-B6CB3052E26C}" type="presParOf" srcId="{5A303DF4-ED25-4A46-80A3-8F769365AC29}" destId="{4E9D683A-7E76-43B8-86D3-4717C3DD0E72}" srcOrd="2" destOrd="0" presId="urn:microsoft.com/office/officeart/2005/8/layout/orgChart1"/>
    <dgm:cxn modelId="{BD72DCA7-BF17-4B9A-BC4C-1D74A722E104}" type="presParOf" srcId="{29AF2BC0-E7FF-4E4F-8E87-52E911191745}" destId="{BD5569AE-45DF-49AA-A57F-6E23457C2A68}" srcOrd="2" destOrd="0" presId="urn:microsoft.com/office/officeart/2005/8/layout/orgChart1"/>
    <dgm:cxn modelId="{37C358E3-9F06-43F0-AD81-415DDFAA84E0}" type="presParOf" srcId="{64AD7A73-CC13-46FE-953C-85B4FCBFBFED}" destId="{984B0417-18CB-477B-9D9A-CBA58F1F47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6D4DD8-7706-49B6-AE9A-58C4CF0C1D3E}" type="doc">
      <dgm:prSet loTypeId="urn:microsoft.com/office/officeart/2005/8/layout/cycle1" loCatId="cycle" qsTypeId="urn:microsoft.com/office/officeart/2005/8/quickstyle/simple1" qsCatId="simple" csTypeId="urn:microsoft.com/office/officeart/2005/8/colors/accent0_2" csCatId="mainScheme" phldr="1"/>
      <dgm:spPr/>
      <dgm:t>
        <a:bodyPr/>
        <a:lstStyle/>
        <a:p>
          <a:endParaRPr lang="en-US"/>
        </a:p>
      </dgm:t>
    </dgm:pt>
    <dgm:pt modelId="{DC6FFE4C-5920-4798-8FF9-33C545F4A9A6}">
      <dgm:prSet phldrT="[Text]"/>
      <dgm:spPr/>
      <dgm:t>
        <a:bodyPr/>
        <a:lstStyle/>
        <a:p>
          <a:r>
            <a:rPr lang="en-US" dirty="0"/>
            <a:t> </a:t>
          </a:r>
        </a:p>
      </dgm:t>
    </dgm:pt>
    <dgm:pt modelId="{B999E360-7AC3-4B94-A08C-813399619B95}" type="parTrans" cxnId="{D10A545D-5646-4D08-B761-2BB159331D84}">
      <dgm:prSet/>
      <dgm:spPr/>
      <dgm:t>
        <a:bodyPr/>
        <a:lstStyle/>
        <a:p>
          <a:endParaRPr lang="en-US"/>
        </a:p>
      </dgm:t>
    </dgm:pt>
    <dgm:pt modelId="{551306A8-D566-4197-8527-1202013FCD35}" type="sibTrans" cxnId="{D10A545D-5646-4D08-B761-2BB159331D84}">
      <dgm:prSet/>
      <dgm:spPr/>
      <dgm:t>
        <a:bodyPr/>
        <a:lstStyle/>
        <a:p>
          <a:endParaRPr lang="en-US"/>
        </a:p>
      </dgm:t>
    </dgm:pt>
    <dgm:pt modelId="{910661C6-41CA-4981-B8BF-A5AFE5AC5DDD}">
      <dgm:prSet phldrT="[Text]"/>
      <dgm:spPr/>
      <dgm:t>
        <a:bodyPr/>
        <a:lstStyle/>
        <a:p>
          <a:r>
            <a:rPr lang="en-US" dirty="0"/>
            <a:t> </a:t>
          </a:r>
        </a:p>
      </dgm:t>
    </dgm:pt>
    <dgm:pt modelId="{F60C9465-8D85-4D55-A65F-378A2482AE7F}" type="parTrans" cxnId="{A4F321FC-4D78-44DB-8EFF-4DC2B58D7105}">
      <dgm:prSet/>
      <dgm:spPr/>
      <dgm:t>
        <a:bodyPr/>
        <a:lstStyle/>
        <a:p>
          <a:endParaRPr lang="en-US"/>
        </a:p>
      </dgm:t>
    </dgm:pt>
    <dgm:pt modelId="{62FD42AF-FDE6-47E4-96B3-88A47EFB53BC}" type="sibTrans" cxnId="{A4F321FC-4D78-44DB-8EFF-4DC2B58D7105}">
      <dgm:prSet/>
      <dgm:spPr/>
      <dgm:t>
        <a:bodyPr/>
        <a:lstStyle/>
        <a:p>
          <a:endParaRPr lang="en-US"/>
        </a:p>
      </dgm:t>
    </dgm:pt>
    <dgm:pt modelId="{604F9D49-9554-4E7A-9A23-3417779CEBC7}">
      <dgm:prSet phldrT="[Text]"/>
      <dgm:spPr/>
      <dgm:t>
        <a:bodyPr/>
        <a:lstStyle/>
        <a:p>
          <a:r>
            <a:rPr lang="en-US" dirty="0"/>
            <a:t> </a:t>
          </a:r>
        </a:p>
      </dgm:t>
    </dgm:pt>
    <dgm:pt modelId="{7EC14EB6-99B4-4560-AF89-D66E55ADFF21}" type="parTrans" cxnId="{66D451ED-5866-486A-B1FC-E24DC533254B}">
      <dgm:prSet/>
      <dgm:spPr/>
      <dgm:t>
        <a:bodyPr/>
        <a:lstStyle/>
        <a:p>
          <a:endParaRPr lang="en-US"/>
        </a:p>
      </dgm:t>
    </dgm:pt>
    <dgm:pt modelId="{2437D10E-B0BA-47E1-AE8E-EF5EF0CE020E}" type="sibTrans" cxnId="{66D451ED-5866-486A-B1FC-E24DC533254B}">
      <dgm:prSet/>
      <dgm:spPr/>
      <dgm:t>
        <a:bodyPr/>
        <a:lstStyle/>
        <a:p>
          <a:endParaRPr lang="en-US"/>
        </a:p>
      </dgm:t>
    </dgm:pt>
    <dgm:pt modelId="{D447C136-BFAF-4EE4-832B-CE2197FE2E10}">
      <dgm:prSet phldrT="[Text]"/>
      <dgm:spPr/>
      <dgm:t>
        <a:bodyPr/>
        <a:lstStyle/>
        <a:p>
          <a:r>
            <a:rPr lang="en-US" dirty="0"/>
            <a:t> </a:t>
          </a:r>
        </a:p>
      </dgm:t>
    </dgm:pt>
    <dgm:pt modelId="{0AEBE197-D502-4CB6-8152-04E027634AB9}" type="parTrans" cxnId="{B30617CA-0FEE-400A-B1DF-6BA0483C6107}">
      <dgm:prSet/>
      <dgm:spPr/>
      <dgm:t>
        <a:bodyPr/>
        <a:lstStyle/>
        <a:p>
          <a:endParaRPr lang="en-US"/>
        </a:p>
      </dgm:t>
    </dgm:pt>
    <dgm:pt modelId="{D623924A-D70B-41DE-A7D3-2CF127062746}" type="sibTrans" cxnId="{B30617CA-0FEE-400A-B1DF-6BA0483C6107}">
      <dgm:prSet/>
      <dgm:spPr/>
      <dgm:t>
        <a:bodyPr/>
        <a:lstStyle/>
        <a:p>
          <a:endParaRPr lang="en-US"/>
        </a:p>
      </dgm:t>
    </dgm:pt>
    <dgm:pt modelId="{8EAACFD8-89C5-4130-BA81-63454168A91F}">
      <dgm:prSet phldrT="[Text]"/>
      <dgm:spPr/>
      <dgm:t>
        <a:bodyPr/>
        <a:lstStyle/>
        <a:p>
          <a:r>
            <a:rPr lang="en-US" dirty="0"/>
            <a:t> </a:t>
          </a:r>
        </a:p>
      </dgm:t>
    </dgm:pt>
    <dgm:pt modelId="{16DF06FF-7269-4459-B4EF-88CBBFDDCFE9}" type="parTrans" cxnId="{C06A1974-9048-4FD4-A0E3-36BBF803C354}">
      <dgm:prSet/>
      <dgm:spPr/>
      <dgm:t>
        <a:bodyPr/>
        <a:lstStyle/>
        <a:p>
          <a:endParaRPr lang="en-US"/>
        </a:p>
      </dgm:t>
    </dgm:pt>
    <dgm:pt modelId="{1D6E262D-6026-4C79-A36F-EB2AAE403C85}" type="sibTrans" cxnId="{C06A1974-9048-4FD4-A0E3-36BBF803C354}">
      <dgm:prSet/>
      <dgm:spPr/>
      <dgm:t>
        <a:bodyPr/>
        <a:lstStyle/>
        <a:p>
          <a:endParaRPr lang="en-US"/>
        </a:p>
      </dgm:t>
    </dgm:pt>
    <dgm:pt modelId="{1C0398AB-8E98-4C5F-8796-1EFD60E66715}">
      <dgm:prSet phldrT="[Text]"/>
      <dgm:spPr/>
      <dgm:t>
        <a:bodyPr/>
        <a:lstStyle/>
        <a:p>
          <a:r>
            <a:rPr lang="en-US" dirty="0"/>
            <a:t> </a:t>
          </a:r>
        </a:p>
      </dgm:t>
    </dgm:pt>
    <dgm:pt modelId="{26BA9415-93D0-40F4-983C-84FE6BF1588F}" type="parTrans" cxnId="{22659974-94AA-46D0-8D63-9DFC79EB42BC}">
      <dgm:prSet/>
      <dgm:spPr/>
      <dgm:t>
        <a:bodyPr/>
        <a:lstStyle/>
        <a:p>
          <a:endParaRPr lang="en-US"/>
        </a:p>
      </dgm:t>
    </dgm:pt>
    <dgm:pt modelId="{65DEF57A-EA7B-4979-89CD-F926862D6E8C}" type="sibTrans" cxnId="{22659974-94AA-46D0-8D63-9DFC79EB42BC}">
      <dgm:prSet/>
      <dgm:spPr/>
      <dgm:t>
        <a:bodyPr/>
        <a:lstStyle/>
        <a:p>
          <a:endParaRPr lang="en-US"/>
        </a:p>
      </dgm:t>
    </dgm:pt>
    <dgm:pt modelId="{EBFAA16C-BD18-4D2C-830C-4BB38620A945}" type="pres">
      <dgm:prSet presAssocID="{7E6D4DD8-7706-49B6-AE9A-58C4CF0C1D3E}" presName="cycle" presStyleCnt="0">
        <dgm:presLayoutVars>
          <dgm:dir/>
          <dgm:resizeHandles val="exact"/>
        </dgm:presLayoutVars>
      </dgm:prSet>
      <dgm:spPr/>
    </dgm:pt>
    <dgm:pt modelId="{9F90BD6F-2B15-4580-92DB-E41A22CBC6FF}" type="pres">
      <dgm:prSet presAssocID="{DC6FFE4C-5920-4798-8FF9-33C545F4A9A6}" presName="dummy" presStyleCnt="0"/>
      <dgm:spPr/>
    </dgm:pt>
    <dgm:pt modelId="{31A79315-B095-4382-8C0D-FDF7B74610FF}" type="pres">
      <dgm:prSet presAssocID="{DC6FFE4C-5920-4798-8FF9-33C545F4A9A6}" presName="node" presStyleLbl="revTx" presStyleIdx="0" presStyleCnt="6">
        <dgm:presLayoutVars>
          <dgm:bulletEnabled val="1"/>
        </dgm:presLayoutVars>
      </dgm:prSet>
      <dgm:spPr/>
    </dgm:pt>
    <dgm:pt modelId="{C0B3CCBD-7548-46DB-8A00-25DCBE022337}" type="pres">
      <dgm:prSet presAssocID="{551306A8-D566-4197-8527-1202013FCD35}" presName="sibTrans" presStyleLbl="node1" presStyleIdx="0" presStyleCnt="6"/>
      <dgm:spPr/>
    </dgm:pt>
    <dgm:pt modelId="{32E4F526-81C7-4397-8E09-225B402C8F6C}" type="pres">
      <dgm:prSet presAssocID="{910661C6-41CA-4981-B8BF-A5AFE5AC5DDD}" presName="dummy" presStyleCnt="0"/>
      <dgm:spPr/>
    </dgm:pt>
    <dgm:pt modelId="{DBC417F6-2D33-4F46-919A-3AEB272F66A5}" type="pres">
      <dgm:prSet presAssocID="{910661C6-41CA-4981-B8BF-A5AFE5AC5DDD}" presName="node" presStyleLbl="revTx" presStyleIdx="1" presStyleCnt="6">
        <dgm:presLayoutVars>
          <dgm:bulletEnabled val="1"/>
        </dgm:presLayoutVars>
      </dgm:prSet>
      <dgm:spPr/>
    </dgm:pt>
    <dgm:pt modelId="{CE4291AF-388D-4C8E-8E60-558F344AD37F}" type="pres">
      <dgm:prSet presAssocID="{62FD42AF-FDE6-47E4-96B3-88A47EFB53BC}" presName="sibTrans" presStyleLbl="node1" presStyleIdx="1" presStyleCnt="6"/>
      <dgm:spPr/>
    </dgm:pt>
    <dgm:pt modelId="{9BD87F52-9CD6-4B0A-95B8-BE6F7D30C1E0}" type="pres">
      <dgm:prSet presAssocID="{604F9D49-9554-4E7A-9A23-3417779CEBC7}" presName="dummy" presStyleCnt="0"/>
      <dgm:spPr/>
    </dgm:pt>
    <dgm:pt modelId="{4601C247-5E0C-494D-A27D-1B249CFC04EC}" type="pres">
      <dgm:prSet presAssocID="{604F9D49-9554-4E7A-9A23-3417779CEBC7}" presName="node" presStyleLbl="revTx" presStyleIdx="2" presStyleCnt="6">
        <dgm:presLayoutVars>
          <dgm:bulletEnabled val="1"/>
        </dgm:presLayoutVars>
      </dgm:prSet>
      <dgm:spPr/>
    </dgm:pt>
    <dgm:pt modelId="{6623F0D4-6974-46F3-B676-026C907C1ABF}" type="pres">
      <dgm:prSet presAssocID="{2437D10E-B0BA-47E1-AE8E-EF5EF0CE020E}" presName="sibTrans" presStyleLbl="node1" presStyleIdx="2" presStyleCnt="6"/>
      <dgm:spPr/>
    </dgm:pt>
    <dgm:pt modelId="{2E759D38-5035-49C7-BCA8-994974FBB310}" type="pres">
      <dgm:prSet presAssocID="{D447C136-BFAF-4EE4-832B-CE2197FE2E10}" presName="dummy" presStyleCnt="0"/>
      <dgm:spPr/>
    </dgm:pt>
    <dgm:pt modelId="{4A28D1F2-6AB3-4F6A-9454-96149F53EC71}" type="pres">
      <dgm:prSet presAssocID="{D447C136-BFAF-4EE4-832B-CE2197FE2E10}" presName="node" presStyleLbl="revTx" presStyleIdx="3" presStyleCnt="6">
        <dgm:presLayoutVars>
          <dgm:bulletEnabled val="1"/>
        </dgm:presLayoutVars>
      </dgm:prSet>
      <dgm:spPr/>
    </dgm:pt>
    <dgm:pt modelId="{B30AB126-17B9-4C9A-BA03-46682BEF8D55}" type="pres">
      <dgm:prSet presAssocID="{D623924A-D70B-41DE-A7D3-2CF127062746}" presName="sibTrans" presStyleLbl="node1" presStyleIdx="3" presStyleCnt="6"/>
      <dgm:spPr/>
    </dgm:pt>
    <dgm:pt modelId="{AB89EDFD-BB30-4835-B181-33D1693F8298}" type="pres">
      <dgm:prSet presAssocID="{8EAACFD8-89C5-4130-BA81-63454168A91F}" presName="dummy" presStyleCnt="0"/>
      <dgm:spPr/>
    </dgm:pt>
    <dgm:pt modelId="{9C8296CA-B5C7-4679-A1BD-6A4C86C14F60}" type="pres">
      <dgm:prSet presAssocID="{8EAACFD8-89C5-4130-BA81-63454168A91F}" presName="node" presStyleLbl="revTx" presStyleIdx="4" presStyleCnt="6">
        <dgm:presLayoutVars>
          <dgm:bulletEnabled val="1"/>
        </dgm:presLayoutVars>
      </dgm:prSet>
      <dgm:spPr/>
    </dgm:pt>
    <dgm:pt modelId="{DC59164A-6568-47B1-A3EE-EFB6A6F08B3E}" type="pres">
      <dgm:prSet presAssocID="{1D6E262D-6026-4C79-A36F-EB2AAE403C85}" presName="sibTrans" presStyleLbl="node1" presStyleIdx="4" presStyleCnt="6"/>
      <dgm:spPr/>
    </dgm:pt>
    <dgm:pt modelId="{FCB2294A-CB2F-476F-8713-E3389DA2E666}" type="pres">
      <dgm:prSet presAssocID="{1C0398AB-8E98-4C5F-8796-1EFD60E66715}" presName="dummy" presStyleCnt="0"/>
      <dgm:spPr/>
    </dgm:pt>
    <dgm:pt modelId="{CA3ABEAA-8020-4F06-9051-9F09FCE5A333}" type="pres">
      <dgm:prSet presAssocID="{1C0398AB-8E98-4C5F-8796-1EFD60E66715}" presName="node" presStyleLbl="revTx" presStyleIdx="5" presStyleCnt="6">
        <dgm:presLayoutVars>
          <dgm:bulletEnabled val="1"/>
        </dgm:presLayoutVars>
      </dgm:prSet>
      <dgm:spPr/>
    </dgm:pt>
    <dgm:pt modelId="{61123C1D-5978-4E2D-8731-DA20760CD741}" type="pres">
      <dgm:prSet presAssocID="{65DEF57A-EA7B-4979-89CD-F926862D6E8C}" presName="sibTrans" presStyleLbl="node1" presStyleIdx="5" presStyleCnt="6"/>
      <dgm:spPr/>
    </dgm:pt>
  </dgm:ptLst>
  <dgm:cxnLst>
    <dgm:cxn modelId="{40C0161A-7A8A-46B9-9FB6-3121A8BCE10A}" type="presOf" srcId="{D447C136-BFAF-4EE4-832B-CE2197FE2E10}" destId="{4A28D1F2-6AB3-4F6A-9454-96149F53EC71}" srcOrd="0" destOrd="0" presId="urn:microsoft.com/office/officeart/2005/8/layout/cycle1"/>
    <dgm:cxn modelId="{92E7861A-1127-4DE8-87F8-2792C0F1D479}" type="presOf" srcId="{604F9D49-9554-4E7A-9A23-3417779CEBC7}" destId="{4601C247-5E0C-494D-A27D-1B249CFC04EC}" srcOrd="0" destOrd="0" presId="urn:microsoft.com/office/officeart/2005/8/layout/cycle1"/>
    <dgm:cxn modelId="{740B7222-C379-4430-AAA3-1E7C54EF3AD6}" type="presOf" srcId="{1C0398AB-8E98-4C5F-8796-1EFD60E66715}" destId="{CA3ABEAA-8020-4F06-9051-9F09FCE5A333}" srcOrd="0" destOrd="0" presId="urn:microsoft.com/office/officeart/2005/8/layout/cycle1"/>
    <dgm:cxn modelId="{D10A545D-5646-4D08-B761-2BB159331D84}" srcId="{7E6D4DD8-7706-49B6-AE9A-58C4CF0C1D3E}" destId="{DC6FFE4C-5920-4798-8FF9-33C545F4A9A6}" srcOrd="0" destOrd="0" parTransId="{B999E360-7AC3-4B94-A08C-813399619B95}" sibTransId="{551306A8-D566-4197-8527-1202013FCD35}"/>
    <dgm:cxn modelId="{A5B3A262-8296-4F26-8AF2-372D51C87316}" type="presOf" srcId="{551306A8-D566-4197-8527-1202013FCD35}" destId="{C0B3CCBD-7548-46DB-8A00-25DCBE022337}" srcOrd="0" destOrd="0" presId="urn:microsoft.com/office/officeart/2005/8/layout/cycle1"/>
    <dgm:cxn modelId="{4B14A252-EC46-4ABE-B68A-F2A9F51636CB}" type="presOf" srcId="{910661C6-41CA-4981-B8BF-A5AFE5AC5DDD}" destId="{DBC417F6-2D33-4F46-919A-3AEB272F66A5}" srcOrd="0" destOrd="0" presId="urn:microsoft.com/office/officeart/2005/8/layout/cycle1"/>
    <dgm:cxn modelId="{C06A1974-9048-4FD4-A0E3-36BBF803C354}" srcId="{7E6D4DD8-7706-49B6-AE9A-58C4CF0C1D3E}" destId="{8EAACFD8-89C5-4130-BA81-63454168A91F}" srcOrd="4" destOrd="0" parTransId="{16DF06FF-7269-4459-B4EF-88CBBFDDCFE9}" sibTransId="{1D6E262D-6026-4C79-A36F-EB2AAE403C85}"/>
    <dgm:cxn modelId="{22659974-94AA-46D0-8D63-9DFC79EB42BC}" srcId="{7E6D4DD8-7706-49B6-AE9A-58C4CF0C1D3E}" destId="{1C0398AB-8E98-4C5F-8796-1EFD60E66715}" srcOrd="5" destOrd="0" parTransId="{26BA9415-93D0-40F4-983C-84FE6BF1588F}" sibTransId="{65DEF57A-EA7B-4979-89CD-F926862D6E8C}"/>
    <dgm:cxn modelId="{F6A20777-4B04-4007-B8D1-C11B8EDD695C}" type="presOf" srcId="{DC6FFE4C-5920-4798-8FF9-33C545F4A9A6}" destId="{31A79315-B095-4382-8C0D-FDF7B74610FF}" srcOrd="0" destOrd="0" presId="urn:microsoft.com/office/officeart/2005/8/layout/cycle1"/>
    <dgm:cxn modelId="{0D975459-C8DB-4476-BD5E-AF561F236674}" type="presOf" srcId="{8EAACFD8-89C5-4130-BA81-63454168A91F}" destId="{9C8296CA-B5C7-4679-A1BD-6A4C86C14F60}" srcOrd="0" destOrd="0" presId="urn:microsoft.com/office/officeart/2005/8/layout/cycle1"/>
    <dgm:cxn modelId="{EB199D8F-4E4B-424F-ABFE-FF4C17427256}" type="presOf" srcId="{1D6E262D-6026-4C79-A36F-EB2AAE403C85}" destId="{DC59164A-6568-47B1-A3EE-EFB6A6F08B3E}" srcOrd="0" destOrd="0" presId="urn:microsoft.com/office/officeart/2005/8/layout/cycle1"/>
    <dgm:cxn modelId="{618AF491-1E78-43BB-8934-6CBFA7C3C992}" type="presOf" srcId="{2437D10E-B0BA-47E1-AE8E-EF5EF0CE020E}" destId="{6623F0D4-6974-46F3-B676-026C907C1ABF}" srcOrd="0" destOrd="0" presId="urn:microsoft.com/office/officeart/2005/8/layout/cycle1"/>
    <dgm:cxn modelId="{7BD235A0-1A1E-488C-BA9D-1714CDF59CD1}" type="presOf" srcId="{62FD42AF-FDE6-47E4-96B3-88A47EFB53BC}" destId="{CE4291AF-388D-4C8E-8E60-558F344AD37F}" srcOrd="0" destOrd="0" presId="urn:microsoft.com/office/officeart/2005/8/layout/cycle1"/>
    <dgm:cxn modelId="{BF4E92AA-60BB-4015-A593-7C63EE59D038}" type="presOf" srcId="{65DEF57A-EA7B-4979-89CD-F926862D6E8C}" destId="{61123C1D-5978-4E2D-8731-DA20760CD741}" srcOrd="0" destOrd="0" presId="urn:microsoft.com/office/officeart/2005/8/layout/cycle1"/>
    <dgm:cxn modelId="{B30617CA-0FEE-400A-B1DF-6BA0483C6107}" srcId="{7E6D4DD8-7706-49B6-AE9A-58C4CF0C1D3E}" destId="{D447C136-BFAF-4EE4-832B-CE2197FE2E10}" srcOrd="3" destOrd="0" parTransId="{0AEBE197-D502-4CB6-8152-04E027634AB9}" sibTransId="{D623924A-D70B-41DE-A7D3-2CF127062746}"/>
    <dgm:cxn modelId="{66D451ED-5866-486A-B1FC-E24DC533254B}" srcId="{7E6D4DD8-7706-49B6-AE9A-58C4CF0C1D3E}" destId="{604F9D49-9554-4E7A-9A23-3417779CEBC7}" srcOrd="2" destOrd="0" parTransId="{7EC14EB6-99B4-4560-AF89-D66E55ADFF21}" sibTransId="{2437D10E-B0BA-47E1-AE8E-EF5EF0CE020E}"/>
    <dgm:cxn modelId="{FA0E7FF7-9AA5-47B5-8CFF-C420D879247F}" type="presOf" srcId="{D623924A-D70B-41DE-A7D3-2CF127062746}" destId="{B30AB126-17B9-4C9A-BA03-46682BEF8D55}" srcOrd="0" destOrd="0" presId="urn:microsoft.com/office/officeart/2005/8/layout/cycle1"/>
    <dgm:cxn modelId="{839890FB-E273-47BD-BEB0-EC951E4CDAF4}" type="presOf" srcId="{7E6D4DD8-7706-49B6-AE9A-58C4CF0C1D3E}" destId="{EBFAA16C-BD18-4D2C-830C-4BB38620A945}" srcOrd="0" destOrd="0" presId="urn:microsoft.com/office/officeart/2005/8/layout/cycle1"/>
    <dgm:cxn modelId="{A4F321FC-4D78-44DB-8EFF-4DC2B58D7105}" srcId="{7E6D4DD8-7706-49B6-AE9A-58C4CF0C1D3E}" destId="{910661C6-41CA-4981-B8BF-A5AFE5AC5DDD}" srcOrd="1" destOrd="0" parTransId="{F60C9465-8D85-4D55-A65F-378A2482AE7F}" sibTransId="{62FD42AF-FDE6-47E4-96B3-88A47EFB53BC}"/>
    <dgm:cxn modelId="{37EBB83E-9544-474A-AC64-CC8BCC31FFDF}" type="presParOf" srcId="{EBFAA16C-BD18-4D2C-830C-4BB38620A945}" destId="{9F90BD6F-2B15-4580-92DB-E41A22CBC6FF}" srcOrd="0" destOrd="0" presId="urn:microsoft.com/office/officeart/2005/8/layout/cycle1"/>
    <dgm:cxn modelId="{3633CFC3-C4F8-487C-9263-205C6B281D77}" type="presParOf" srcId="{EBFAA16C-BD18-4D2C-830C-4BB38620A945}" destId="{31A79315-B095-4382-8C0D-FDF7B74610FF}" srcOrd="1" destOrd="0" presId="urn:microsoft.com/office/officeart/2005/8/layout/cycle1"/>
    <dgm:cxn modelId="{4FC77856-F359-4A38-8335-C644E44FD0D9}" type="presParOf" srcId="{EBFAA16C-BD18-4D2C-830C-4BB38620A945}" destId="{C0B3CCBD-7548-46DB-8A00-25DCBE022337}" srcOrd="2" destOrd="0" presId="urn:microsoft.com/office/officeart/2005/8/layout/cycle1"/>
    <dgm:cxn modelId="{CF1E83C1-233C-433B-BD1C-C7CE5CE8F3A5}" type="presParOf" srcId="{EBFAA16C-BD18-4D2C-830C-4BB38620A945}" destId="{32E4F526-81C7-4397-8E09-225B402C8F6C}" srcOrd="3" destOrd="0" presId="urn:microsoft.com/office/officeart/2005/8/layout/cycle1"/>
    <dgm:cxn modelId="{A732903A-594A-4303-9266-29F0A09C4AB2}" type="presParOf" srcId="{EBFAA16C-BD18-4D2C-830C-4BB38620A945}" destId="{DBC417F6-2D33-4F46-919A-3AEB272F66A5}" srcOrd="4" destOrd="0" presId="urn:microsoft.com/office/officeart/2005/8/layout/cycle1"/>
    <dgm:cxn modelId="{4C0079AB-D192-461D-AB28-A6814304547B}" type="presParOf" srcId="{EBFAA16C-BD18-4D2C-830C-4BB38620A945}" destId="{CE4291AF-388D-4C8E-8E60-558F344AD37F}" srcOrd="5" destOrd="0" presId="urn:microsoft.com/office/officeart/2005/8/layout/cycle1"/>
    <dgm:cxn modelId="{9893B437-3A6B-460C-B6D0-8F0EA538CEB9}" type="presParOf" srcId="{EBFAA16C-BD18-4D2C-830C-4BB38620A945}" destId="{9BD87F52-9CD6-4B0A-95B8-BE6F7D30C1E0}" srcOrd="6" destOrd="0" presId="urn:microsoft.com/office/officeart/2005/8/layout/cycle1"/>
    <dgm:cxn modelId="{51AD38EB-2C2D-4A03-A9F9-00766612773B}" type="presParOf" srcId="{EBFAA16C-BD18-4D2C-830C-4BB38620A945}" destId="{4601C247-5E0C-494D-A27D-1B249CFC04EC}" srcOrd="7" destOrd="0" presId="urn:microsoft.com/office/officeart/2005/8/layout/cycle1"/>
    <dgm:cxn modelId="{3B3B67FF-85A9-40BC-954B-459D0A342F26}" type="presParOf" srcId="{EBFAA16C-BD18-4D2C-830C-4BB38620A945}" destId="{6623F0D4-6974-46F3-B676-026C907C1ABF}" srcOrd="8" destOrd="0" presId="urn:microsoft.com/office/officeart/2005/8/layout/cycle1"/>
    <dgm:cxn modelId="{E4086889-BBF8-4F67-84DC-AC5BD6FD4791}" type="presParOf" srcId="{EBFAA16C-BD18-4D2C-830C-4BB38620A945}" destId="{2E759D38-5035-49C7-BCA8-994974FBB310}" srcOrd="9" destOrd="0" presId="urn:microsoft.com/office/officeart/2005/8/layout/cycle1"/>
    <dgm:cxn modelId="{DDB4896A-FE62-43B6-AD55-BC800437F3F1}" type="presParOf" srcId="{EBFAA16C-BD18-4D2C-830C-4BB38620A945}" destId="{4A28D1F2-6AB3-4F6A-9454-96149F53EC71}" srcOrd="10" destOrd="0" presId="urn:microsoft.com/office/officeart/2005/8/layout/cycle1"/>
    <dgm:cxn modelId="{05C23225-9525-47EB-8E54-7B68DBF719D2}" type="presParOf" srcId="{EBFAA16C-BD18-4D2C-830C-4BB38620A945}" destId="{B30AB126-17B9-4C9A-BA03-46682BEF8D55}" srcOrd="11" destOrd="0" presId="urn:microsoft.com/office/officeart/2005/8/layout/cycle1"/>
    <dgm:cxn modelId="{9B9B92EF-E9FF-43E8-8A18-0AFE67CBCFA3}" type="presParOf" srcId="{EBFAA16C-BD18-4D2C-830C-4BB38620A945}" destId="{AB89EDFD-BB30-4835-B181-33D1693F8298}" srcOrd="12" destOrd="0" presId="urn:microsoft.com/office/officeart/2005/8/layout/cycle1"/>
    <dgm:cxn modelId="{A7964F74-AA57-4789-BE81-7B05280D0D00}" type="presParOf" srcId="{EBFAA16C-BD18-4D2C-830C-4BB38620A945}" destId="{9C8296CA-B5C7-4679-A1BD-6A4C86C14F60}" srcOrd="13" destOrd="0" presId="urn:microsoft.com/office/officeart/2005/8/layout/cycle1"/>
    <dgm:cxn modelId="{B42AAC22-687C-43D2-A68C-3DB822050C3D}" type="presParOf" srcId="{EBFAA16C-BD18-4D2C-830C-4BB38620A945}" destId="{DC59164A-6568-47B1-A3EE-EFB6A6F08B3E}" srcOrd="14" destOrd="0" presId="urn:microsoft.com/office/officeart/2005/8/layout/cycle1"/>
    <dgm:cxn modelId="{4D1FAA97-377D-420C-BFC9-6C3E49E967A9}" type="presParOf" srcId="{EBFAA16C-BD18-4D2C-830C-4BB38620A945}" destId="{FCB2294A-CB2F-476F-8713-E3389DA2E666}" srcOrd="15" destOrd="0" presId="urn:microsoft.com/office/officeart/2005/8/layout/cycle1"/>
    <dgm:cxn modelId="{7364D4F1-77DC-456D-BC3E-9D4EAFED1266}" type="presParOf" srcId="{EBFAA16C-BD18-4D2C-830C-4BB38620A945}" destId="{CA3ABEAA-8020-4F06-9051-9F09FCE5A333}" srcOrd="16" destOrd="0" presId="urn:microsoft.com/office/officeart/2005/8/layout/cycle1"/>
    <dgm:cxn modelId="{0932F0C5-6DCF-4BB3-BAC7-9E65DDF4C215}" type="presParOf" srcId="{EBFAA16C-BD18-4D2C-830C-4BB38620A945}" destId="{61123C1D-5978-4E2D-8731-DA20760CD741}" srcOrd="17"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005D6-D991-46FC-9070-09ECB9E62AF0}">
      <dsp:nvSpPr>
        <dsp:cNvPr id="0" name=""/>
        <dsp:cNvSpPr/>
      </dsp:nvSpPr>
      <dsp:spPr>
        <a:xfrm>
          <a:off x="0" y="4834"/>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1 (5/1/20) Amplifying Yourself and Others</a:t>
          </a:r>
        </a:p>
      </dsp:txBody>
      <dsp:txXfrm>
        <a:off x="23417" y="28251"/>
        <a:ext cx="6945714" cy="432866"/>
      </dsp:txXfrm>
    </dsp:sp>
    <dsp:sp modelId="{073068A7-C588-4267-8978-B3EB80858E19}">
      <dsp:nvSpPr>
        <dsp:cNvPr id="0" name=""/>
        <dsp:cNvSpPr/>
      </dsp:nvSpPr>
      <dsp:spPr>
        <a:xfrm>
          <a:off x="0" y="542134"/>
          <a:ext cx="6992548" cy="479700"/>
        </a:xfrm>
        <a:prstGeom prst="roundRect">
          <a:avLst/>
        </a:prstGeom>
        <a:solidFill>
          <a:srgbClr val="FFCB05"/>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2 (5/8/20) Deconstructing Gender and Leadership</a:t>
          </a:r>
        </a:p>
      </dsp:txBody>
      <dsp:txXfrm>
        <a:off x="23417" y="565551"/>
        <a:ext cx="6945714" cy="432866"/>
      </dsp:txXfrm>
    </dsp:sp>
    <dsp:sp modelId="{F0C0FBF9-7AB3-4129-A617-35BA99313D0E}">
      <dsp:nvSpPr>
        <dsp:cNvPr id="0" name=""/>
        <dsp:cNvSpPr/>
      </dsp:nvSpPr>
      <dsp:spPr>
        <a:xfrm>
          <a:off x="0" y="1079434"/>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3 (5/15/20) Expanding Identity to Values and Strengths</a:t>
          </a:r>
        </a:p>
      </dsp:txBody>
      <dsp:txXfrm>
        <a:off x="23417" y="1102851"/>
        <a:ext cx="6945714" cy="432866"/>
      </dsp:txXfrm>
    </dsp:sp>
    <dsp:sp modelId="{D55709C1-C855-4448-892A-3AAE3BA81F97}">
      <dsp:nvSpPr>
        <dsp:cNvPr id="0" name=""/>
        <dsp:cNvSpPr/>
      </dsp:nvSpPr>
      <dsp:spPr>
        <a:xfrm>
          <a:off x="0" y="16167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4 (5/22/20) Cracking the Confidence Code</a:t>
          </a:r>
        </a:p>
      </dsp:txBody>
      <dsp:txXfrm>
        <a:off x="23417" y="1640152"/>
        <a:ext cx="6945714" cy="432866"/>
      </dsp:txXfrm>
    </dsp:sp>
    <dsp:sp modelId="{386189AB-0E02-4AB8-A288-14476A18730F}">
      <dsp:nvSpPr>
        <dsp:cNvPr id="0" name=""/>
        <dsp:cNvSpPr/>
      </dsp:nvSpPr>
      <dsp:spPr>
        <a:xfrm>
          <a:off x="0" y="21540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5 (5/29/20) Cultivating Resilience </a:t>
          </a:r>
        </a:p>
      </dsp:txBody>
      <dsp:txXfrm>
        <a:off x="23417" y="2177452"/>
        <a:ext cx="6945714" cy="432866"/>
      </dsp:txXfrm>
    </dsp:sp>
    <dsp:sp modelId="{903EAA85-010B-4148-BD1A-9F12769ACA61}">
      <dsp:nvSpPr>
        <dsp:cNvPr id="0" name=""/>
        <dsp:cNvSpPr/>
      </dsp:nvSpPr>
      <dsp:spPr>
        <a:xfrm>
          <a:off x="0" y="26913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6 (6/5/20) Building Inclusive Organizations</a:t>
          </a:r>
        </a:p>
      </dsp:txBody>
      <dsp:txXfrm>
        <a:off x="23417" y="2714752"/>
        <a:ext cx="6945714" cy="432866"/>
      </dsp:txXfrm>
    </dsp:sp>
    <dsp:sp modelId="{B1E93340-C86C-4387-8CFC-200C68DF99D9}">
      <dsp:nvSpPr>
        <dsp:cNvPr id="0" name=""/>
        <dsp:cNvSpPr/>
      </dsp:nvSpPr>
      <dsp:spPr>
        <a:xfrm>
          <a:off x="0" y="32286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7 (6/12/20) Creating Change through Community</a:t>
          </a:r>
        </a:p>
      </dsp:txBody>
      <dsp:txXfrm>
        <a:off x="23417" y="3252052"/>
        <a:ext cx="6945714" cy="432866"/>
      </dsp:txXfrm>
    </dsp:sp>
    <dsp:sp modelId="{6021FA2A-435D-4096-AFA9-4A3D9D6EF7B7}">
      <dsp:nvSpPr>
        <dsp:cNvPr id="0" name=""/>
        <dsp:cNvSpPr/>
      </dsp:nvSpPr>
      <dsp:spPr>
        <a:xfrm>
          <a:off x="0" y="37659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8 (6/19/20) Sustaining a Movement</a:t>
          </a:r>
        </a:p>
      </dsp:txBody>
      <dsp:txXfrm>
        <a:off x="23417" y="3789352"/>
        <a:ext cx="6945714" cy="432866"/>
      </dsp:txXfrm>
    </dsp:sp>
    <dsp:sp modelId="{3ABB8D66-AAB2-4CB3-9486-78E9FDC0E29E}">
      <dsp:nvSpPr>
        <dsp:cNvPr id="0" name=""/>
        <dsp:cNvSpPr/>
      </dsp:nvSpPr>
      <dsp:spPr>
        <a:xfrm>
          <a:off x="0" y="43032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Make-up sessions will take place Wednesdays at 4 p.m. Zoom info on the website.</a:t>
          </a:r>
        </a:p>
      </dsp:txBody>
      <dsp:txXfrm>
        <a:off x="23417" y="4326652"/>
        <a:ext cx="6945714" cy="432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B85A6-1682-436A-BFA7-333334A76BD8}">
      <dsp:nvSpPr>
        <dsp:cNvPr id="0" name=""/>
        <dsp:cNvSpPr/>
      </dsp:nvSpPr>
      <dsp:spPr>
        <a:xfrm>
          <a:off x="0" y="3218391"/>
          <a:ext cx="8249226"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F82F56-8930-4FC1-BED9-C49AF743BD59}">
      <dsp:nvSpPr>
        <dsp:cNvPr id="0" name=""/>
        <dsp:cNvSpPr/>
      </dsp:nvSpPr>
      <dsp:spPr>
        <a:xfrm>
          <a:off x="0" y="1836041"/>
          <a:ext cx="8249226"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E957F6-FB4C-46DE-B74D-D3042FC2A653}">
      <dsp:nvSpPr>
        <dsp:cNvPr id="0" name=""/>
        <dsp:cNvSpPr/>
      </dsp:nvSpPr>
      <dsp:spPr>
        <a:xfrm>
          <a:off x="0" y="453690"/>
          <a:ext cx="8249226"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D1F2FE-B071-48A0-A2F0-687999591817}">
      <dsp:nvSpPr>
        <dsp:cNvPr id="0" name=""/>
        <dsp:cNvSpPr/>
      </dsp:nvSpPr>
      <dsp:spPr>
        <a:xfrm>
          <a:off x="2144798" y="505"/>
          <a:ext cx="6104427" cy="453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marL="0" lvl="0" indent="0" algn="l" defTabSz="1066800">
            <a:lnSpc>
              <a:spcPct val="90000"/>
            </a:lnSpc>
            <a:spcBef>
              <a:spcPct val="0"/>
            </a:spcBef>
            <a:spcAft>
              <a:spcPct val="35000"/>
            </a:spcAft>
            <a:buNone/>
          </a:pPr>
          <a:r>
            <a:rPr lang="en-US" sz="2400" kern="1200" dirty="0">
              <a:solidFill>
                <a:schemeClr val="accent1"/>
              </a:solidFill>
            </a:rPr>
            <a:t>To look at something in a new way</a:t>
          </a:r>
        </a:p>
      </dsp:txBody>
      <dsp:txXfrm>
        <a:off x="2144798" y="505"/>
        <a:ext cx="6104427" cy="453184"/>
      </dsp:txXfrm>
    </dsp:sp>
    <dsp:sp modelId="{EFE60E34-FAC8-4DDF-888A-D162F27BC1AB}">
      <dsp:nvSpPr>
        <dsp:cNvPr id="0" name=""/>
        <dsp:cNvSpPr/>
      </dsp:nvSpPr>
      <dsp:spPr>
        <a:xfrm>
          <a:off x="0" y="505"/>
          <a:ext cx="2144798" cy="453184"/>
        </a:xfrm>
        <a:prstGeom prst="round2SameRect">
          <a:avLst>
            <a:gd name="adj1" fmla="val 16670"/>
            <a:gd name="adj2" fmla="val 0"/>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Reframing</a:t>
          </a:r>
        </a:p>
      </dsp:txBody>
      <dsp:txXfrm>
        <a:off x="22127" y="22632"/>
        <a:ext cx="2100544" cy="431057"/>
      </dsp:txXfrm>
    </dsp:sp>
    <dsp:sp modelId="{9506B18E-7117-493E-A764-5F6A4D0C8CD0}">
      <dsp:nvSpPr>
        <dsp:cNvPr id="0" name=""/>
        <dsp:cNvSpPr/>
      </dsp:nvSpPr>
      <dsp:spPr>
        <a:xfrm>
          <a:off x="0" y="453690"/>
          <a:ext cx="8249226" cy="90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FontTx/>
            <a:buChar char="–"/>
          </a:pPr>
          <a:r>
            <a:rPr lang="en-US" sz="2800" kern="1200" dirty="0"/>
            <a:t>Where do you see strength and resilience?</a:t>
          </a:r>
        </a:p>
      </dsp:txBody>
      <dsp:txXfrm>
        <a:off x="0" y="453690"/>
        <a:ext cx="8249226" cy="906505"/>
      </dsp:txXfrm>
    </dsp:sp>
    <dsp:sp modelId="{8DDEFE02-E4C7-43B8-9FDA-1251E9726FD8}">
      <dsp:nvSpPr>
        <dsp:cNvPr id="0" name=""/>
        <dsp:cNvSpPr/>
      </dsp:nvSpPr>
      <dsp:spPr>
        <a:xfrm>
          <a:off x="2144798" y="1382856"/>
          <a:ext cx="6104427" cy="453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marL="0" lvl="0" indent="0" algn="l" defTabSz="1066800">
            <a:lnSpc>
              <a:spcPct val="90000"/>
            </a:lnSpc>
            <a:spcBef>
              <a:spcPct val="0"/>
            </a:spcBef>
            <a:spcAft>
              <a:spcPct val="35000"/>
            </a:spcAft>
            <a:buNone/>
          </a:pPr>
          <a:r>
            <a:rPr lang="en-US" sz="2400" kern="1200" dirty="0">
              <a:solidFill>
                <a:schemeClr val="accent1"/>
              </a:solidFill>
            </a:rPr>
            <a:t>To avoid or go around obstacles</a:t>
          </a:r>
        </a:p>
      </dsp:txBody>
      <dsp:txXfrm>
        <a:off x="2144798" y="1382856"/>
        <a:ext cx="6104427" cy="453184"/>
      </dsp:txXfrm>
    </dsp:sp>
    <dsp:sp modelId="{5465B731-E540-4CE8-B360-E108A8E119E9}">
      <dsp:nvSpPr>
        <dsp:cNvPr id="0" name=""/>
        <dsp:cNvSpPr/>
      </dsp:nvSpPr>
      <dsp:spPr>
        <a:xfrm>
          <a:off x="0" y="1382856"/>
          <a:ext cx="2144798" cy="453184"/>
        </a:xfrm>
        <a:prstGeom prst="round2SameRect">
          <a:avLst>
            <a:gd name="adj1" fmla="val 16670"/>
            <a:gd name="adj2" fmla="val 0"/>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Navigating</a:t>
          </a:r>
        </a:p>
      </dsp:txBody>
      <dsp:txXfrm>
        <a:off x="22127" y="1404983"/>
        <a:ext cx="2100544" cy="431057"/>
      </dsp:txXfrm>
    </dsp:sp>
    <dsp:sp modelId="{018BDFDA-8BB8-4707-9DB3-65155F184155}">
      <dsp:nvSpPr>
        <dsp:cNvPr id="0" name=""/>
        <dsp:cNvSpPr/>
      </dsp:nvSpPr>
      <dsp:spPr>
        <a:xfrm>
          <a:off x="0" y="1836041"/>
          <a:ext cx="8249226" cy="90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FontTx/>
            <a:buChar char="–"/>
          </a:pPr>
          <a:r>
            <a:rPr lang="en-US" sz="2800" kern="1200" dirty="0"/>
            <a:t>What skills helped you find your way?</a:t>
          </a:r>
        </a:p>
      </dsp:txBody>
      <dsp:txXfrm>
        <a:off x="0" y="1836041"/>
        <a:ext cx="8249226" cy="906505"/>
      </dsp:txXfrm>
    </dsp:sp>
    <dsp:sp modelId="{9B0BDF7B-FF5D-42C9-9289-C74A3E279008}">
      <dsp:nvSpPr>
        <dsp:cNvPr id="0" name=""/>
        <dsp:cNvSpPr/>
      </dsp:nvSpPr>
      <dsp:spPr>
        <a:xfrm>
          <a:off x="2144798" y="2765206"/>
          <a:ext cx="6104427" cy="453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marL="0" lvl="0" indent="0" algn="l" defTabSz="1066800">
            <a:lnSpc>
              <a:spcPct val="90000"/>
            </a:lnSpc>
            <a:spcBef>
              <a:spcPct val="0"/>
            </a:spcBef>
            <a:spcAft>
              <a:spcPct val="35000"/>
            </a:spcAft>
            <a:buNone/>
          </a:pPr>
          <a:r>
            <a:rPr lang="en-US" sz="2400" kern="1200" dirty="0">
              <a:solidFill>
                <a:schemeClr val="accent1"/>
              </a:solidFill>
            </a:rPr>
            <a:t>To create change for self and others</a:t>
          </a:r>
        </a:p>
      </dsp:txBody>
      <dsp:txXfrm>
        <a:off x="2144798" y="2765206"/>
        <a:ext cx="6104427" cy="453184"/>
      </dsp:txXfrm>
    </dsp:sp>
    <dsp:sp modelId="{DDAD8B5C-AFEC-492B-9B8B-5597A1C9FE0E}">
      <dsp:nvSpPr>
        <dsp:cNvPr id="0" name=""/>
        <dsp:cNvSpPr/>
      </dsp:nvSpPr>
      <dsp:spPr>
        <a:xfrm>
          <a:off x="0" y="2765206"/>
          <a:ext cx="2144798" cy="453184"/>
        </a:xfrm>
        <a:prstGeom prst="round2SameRect">
          <a:avLst>
            <a:gd name="adj1" fmla="val 16670"/>
            <a:gd name="adj2" fmla="val 0"/>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Advocating</a:t>
          </a:r>
        </a:p>
      </dsp:txBody>
      <dsp:txXfrm>
        <a:off x="22127" y="2787333"/>
        <a:ext cx="2100544" cy="431057"/>
      </dsp:txXfrm>
    </dsp:sp>
    <dsp:sp modelId="{81C15D99-06E6-4595-A592-2A4CF8DCD79F}">
      <dsp:nvSpPr>
        <dsp:cNvPr id="0" name=""/>
        <dsp:cNvSpPr/>
      </dsp:nvSpPr>
      <dsp:spPr>
        <a:xfrm>
          <a:off x="0" y="3218391"/>
          <a:ext cx="8249226" cy="90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l" defTabSz="1244600">
            <a:lnSpc>
              <a:spcPct val="90000"/>
            </a:lnSpc>
            <a:spcBef>
              <a:spcPct val="0"/>
            </a:spcBef>
            <a:spcAft>
              <a:spcPct val="15000"/>
            </a:spcAft>
            <a:buFontTx/>
            <a:buChar char="–"/>
          </a:pPr>
          <a:r>
            <a:rPr lang="en-US" sz="2800" kern="1200" dirty="0"/>
            <a:t>How can you use this to help yourself and others?</a:t>
          </a:r>
        </a:p>
      </dsp:txBody>
      <dsp:txXfrm>
        <a:off x="0" y="3218391"/>
        <a:ext cx="8249226" cy="9065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DA1B1-1459-4C41-A032-9E05044A1B7E}">
      <dsp:nvSpPr>
        <dsp:cNvPr id="0" name=""/>
        <dsp:cNvSpPr/>
      </dsp:nvSpPr>
      <dsp:spPr>
        <a:xfrm>
          <a:off x="3816940" y="2184095"/>
          <a:ext cx="93049" cy="1324178"/>
        </a:xfrm>
        <a:custGeom>
          <a:avLst/>
          <a:gdLst/>
          <a:ahLst/>
          <a:cxnLst/>
          <a:rect l="0" t="0" r="0" b="0"/>
          <a:pathLst>
            <a:path>
              <a:moveTo>
                <a:pt x="0" y="0"/>
              </a:moveTo>
              <a:lnTo>
                <a:pt x="0" y="1324178"/>
              </a:lnTo>
              <a:lnTo>
                <a:pt x="93049" y="132417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AAEC34-AA57-4603-8AE2-B8C7EA4445C0}">
      <dsp:nvSpPr>
        <dsp:cNvPr id="0" name=""/>
        <dsp:cNvSpPr/>
      </dsp:nvSpPr>
      <dsp:spPr>
        <a:xfrm>
          <a:off x="3816940" y="2184095"/>
          <a:ext cx="93049" cy="883742"/>
        </a:xfrm>
        <a:custGeom>
          <a:avLst/>
          <a:gdLst/>
          <a:ahLst/>
          <a:cxnLst/>
          <a:rect l="0" t="0" r="0" b="0"/>
          <a:pathLst>
            <a:path>
              <a:moveTo>
                <a:pt x="0" y="0"/>
              </a:moveTo>
              <a:lnTo>
                <a:pt x="0" y="883742"/>
              </a:lnTo>
              <a:lnTo>
                <a:pt x="93049" y="88374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7011A5-5A3D-40D0-A60D-69B87A569998}">
      <dsp:nvSpPr>
        <dsp:cNvPr id="0" name=""/>
        <dsp:cNvSpPr/>
      </dsp:nvSpPr>
      <dsp:spPr>
        <a:xfrm>
          <a:off x="3816940" y="2184095"/>
          <a:ext cx="93049" cy="443307"/>
        </a:xfrm>
        <a:custGeom>
          <a:avLst/>
          <a:gdLst/>
          <a:ahLst/>
          <a:cxnLst/>
          <a:rect l="0" t="0" r="0" b="0"/>
          <a:pathLst>
            <a:path>
              <a:moveTo>
                <a:pt x="0" y="0"/>
              </a:moveTo>
              <a:lnTo>
                <a:pt x="0" y="443307"/>
              </a:lnTo>
              <a:lnTo>
                <a:pt x="93049" y="4433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0EFFA0-2A11-4A70-A2B3-AC98932F2530}">
      <dsp:nvSpPr>
        <dsp:cNvPr id="0" name=""/>
        <dsp:cNvSpPr/>
      </dsp:nvSpPr>
      <dsp:spPr>
        <a:xfrm>
          <a:off x="3292438" y="1449923"/>
          <a:ext cx="772635" cy="424005"/>
        </a:xfrm>
        <a:custGeom>
          <a:avLst/>
          <a:gdLst/>
          <a:ahLst/>
          <a:cxnLst/>
          <a:rect l="0" t="0" r="0" b="0"/>
          <a:pathLst>
            <a:path>
              <a:moveTo>
                <a:pt x="0" y="0"/>
              </a:moveTo>
              <a:lnTo>
                <a:pt x="0" y="358871"/>
              </a:lnTo>
              <a:lnTo>
                <a:pt x="772635" y="358871"/>
              </a:lnTo>
              <a:lnTo>
                <a:pt x="772635" y="424005"/>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23FF83-0189-4AE7-BA69-72CEB2EC6D02}">
      <dsp:nvSpPr>
        <dsp:cNvPr id="0" name=""/>
        <dsp:cNvSpPr/>
      </dsp:nvSpPr>
      <dsp:spPr>
        <a:xfrm>
          <a:off x="3044305" y="2184095"/>
          <a:ext cx="115083" cy="1324178"/>
        </a:xfrm>
        <a:custGeom>
          <a:avLst/>
          <a:gdLst/>
          <a:ahLst/>
          <a:cxnLst/>
          <a:rect l="0" t="0" r="0" b="0"/>
          <a:pathLst>
            <a:path>
              <a:moveTo>
                <a:pt x="0" y="0"/>
              </a:moveTo>
              <a:lnTo>
                <a:pt x="0" y="1324178"/>
              </a:lnTo>
              <a:lnTo>
                <a:pt x="115083" y="132417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996CD4-7F93-4151-A387-726579AD09B1}">
      <dsp:nvSpPr>
        <dsp:cNvPr id="0" name=""/>
        <dsp:cNvSpPr/>
      </dsp:nvSpPr>
      <dsp:spPr>
        <a:xfrm>
          <a:off x="3044305" y="2184095"/>
          <a:ext cx="115083" cy="883742"/>
        </a:xfrm>
        <a:custGeom>
          <a:avLst/>
          <a:gdLst/>
          <a:ahLst/>
          <a:cxnLst/>
          <a:rect l="0" t="0" r="0" b="0"/>
          <a:pathLst>
            <a:path>
              <a:moveTo>
                <a:pt x="0" y="0"/>
              </a:moveTo>
              <a:lnTo>
                <a:pt x="0" y="883742"/>
              </a:lnTo>
              <a:lnTo>
                <a:pt x="115083" y="88374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2530F1-FE65-4A81-A657-CE3E44E3AFDF}">
      <dsp:nvSpPr>
        <dsp:cNvPr id="0" name=""/>
        <dsp:cNvSpPr/>
      </dsp:nvSpPr>
      <dsp:spPr>
        <a:xfrm>
          <a:off x="3044305" y="2184095"/>
          <a:ext cx="115083" cy="443307"/>
        </a:xfrm>
        <a:custGeom>
          <a:avLst/>
          <a:gdLst/>
          <a:ahLst/>
          <a:cxnLst/>
          <a:rect l="0" t="0" r="0" b="0"/>
          <a:pathLst>
            <a:path>
              <a:moveTo>
                <a:pt x="0" y="0"/>
              </a:moveTo>
              <a:lnTo>
                <a:pt x="0" y="443307"/>
              </a:lnTo>
              <a:lnTo>
                <a:pt x="115083" y="4433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0FF387-F4A7-4556-AACC-C49C9AD8543F}">
      <dsp:nvSpPr>
        <dsp:cNvPr id="0" name=""/>
        <dsp:cNvSpPr/>
      </dsp:nvSpPr>
      <dsp:spPr>
        <a:xfrm>
          <a:off x="3246718" y="1449923"/>
          <a:ext cx="91440" cy="424005"/>
        </a:xfrm>
        <a:custGeom>
          <a:avLst/>
          <a:gdLst/>
          <a:ahLst/>
          <a:cxnLst/>
          <a:rect l="0" t="0" r="0" b="0"/>
          <a:pathLst>
            <a:path>
              <a:moveTo>
                <a:pt x="45720" y="0"/>
              </a:moveTo>
              <a:lnTo>
                <a:pt x="45720" y="424005"/>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A2E1F9-EDD5-4A68-9FA7-422D78DA7016}">
      <dsp:nvSpPr>
        <dsp:cNvPr id="0" name=""/>
        <dsp:cNvSpPr/>
      </dsp:nvSpPr>
      <dsp:spPr>
        <a:xfrm>
          <a:off x="2315738" y="2184095"/>
          <a:ext cx="93049" cy="1324178"/>
        </a:xfrm>
        <a:custGeom>
          <a:avLst/>
          <a:gdLst/>
          <a:ahLst/>
          <a:cxnLst/>
          <a:rect l="0" t="0" r="0" b="0"/>
          <a:pathLst>
            <a:path>
              <a:moveTo>
                <a:pt x="0" y="0"/>
              </a:moveTo>
              <a:lnTo>
                <a:pt x="0" y="1324178"/>
              </a:lnTo>
              <a:lnTo>
                <a:pt x="93049" y="132417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273305-10AA-4D97-85D4-5CED8DD4D84C}">
      <dsp:nvSpPr>
        <dsp:cNvPr id="0" name=""/>
        <dsp:cNvSpPr/>
      </dsp:nvSpPr>
      <dsp:spPr>
        <a:xfrm>
          <a:off x="2315738" y="2184095"/>
          <a:ext cx="93049" cy="883742"/>
        </a:xfrm>
        <a:custGeom>
          <a:avLst/>
          <a:gdLst/>
          <a:ahLst/>
          <a:cxnLst/>
          <a:rect l="0" t="0" r="0" b="0"/>
          <a:pathLst>
            <a:path>
              <a:moveTo>
                <a:pt x="0" y="0"/>
              </a:moveTo>
              <a:lnTo>
                <a:pt x="0" y="883742"/>
              </a:lnTo>
              <a:lnTo>
                <a:pt x="93049" y="88374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956F8E-EC3E-4C45-B64F-11EB30533254}">
      <dsp:nvSpPr>
        <dsp:cNvPr id="0" name=""/>
        <dsp:cNvSpPr/>
      </dsp:nvSpPr>
      <dsp:spPr>
        <a:xfrm>
          <a:off x="2315738" y="2184095"/>
          <a:ext cx="93049" cy="443307"/>
        </a:xfrm>
        <a:custGeom>
          <a:avLst/>
          <a:gdLst/>
          <a:ahLst/>
          <a:cxnLst/>
          <a:rect l="0" t="0" r="0" b="0"/>
          <a:pathLst>
            <a:path>
              <a:moveTo>
                <a:pt x="0" y="0"/>
              </a:moveTo>
              <a:lnTo>
                <a:pt x="0" y="443307"/>
              </a:lnTo>
              <a:lnTo>
                <a:pt x="93049" y="4433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CBCF56-F24F-41DB-9683-1B81C85680FB}">
      <dsp:nvSpPr>
        <dsp:cNvPr id="0" name=""/>
        <dsp:cNvSpPr/>
      </dsp:nvSpPr>
      <dsp:spPr>
        <a:xfrm>
          <a:off x="2563871" y="1449923"/>
          <a:ext cx="728567" cy="424005"/>
        </a:xfrm>
        <a:custGeom>
          <a:avLst/>
          <a:gdLst/>
          <a:ahLst/>
          <a:cxnLst/>
          <a:rect l="0" t="0" r="0" b="0"/>
          <a:pathLst>
            <a:path>
              <a:moveTo>
                <a:pt x="728567" y="0"/>
              </a:moveTo>
              <a:lnTo>
                <a:pt x="728567" y="358871"/>
              </a:lnTo>
              <a:lnTo>
                <a:pt x="0" y="358871"/>
              </a:lnTo>
              <a:lnTo>
                <a:pt x="0" y="424005"/>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5B5965-B88D-4C61-B415-F9D6FC5FD983}">
      <dsp:nvSpPr>
        <dsp:cNvPr id="0" name=""/>
        <dsp:cNvSpPr/>
      </dsp:nvSpPr>
      <dsp:spPr>
        <a:xfrm>
          <a:off x="2276707" y="519504"/>
          <a:ext cx="1015730" cy="620254"/>
        </a:xfrm>
        <a:custGeom>
          <a:avLst/>
          <a:gdLst/>
          <a:ahLst/>
          <a:cxnLst/>
          <a:rect l="0" t="0" r="0" b="0"/>
          <a:pathLst>
            <a:path>
              <a:moveTo>
                <a:pt x="0" y="0"/>
              </a:moveTo>
              <a:lnTo>
                <a:pt x="0" y="555119"/>
              </a:lnTo>
              <a:lnTo>
                <a:pt x="1015730" y="555119"/>
              </a:lnTo>
              <a:lnTo>
                <a:pt x="1015730" y="62025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A34A46-064D-4C53-9F04-02F5BC26BED3}">
      <dsp:nvSpPr>
        <dsp:cNvPr id="0" name=""/>
        <dsp:cNvSpPr/>
      </dsp:nvSpPr>
      <dsp:spPr>
        <a:xfrm>
          <a:off x="1565137" y="2782486"/>
          <a:ext cx="93049" cy="725787"/>
        </a:xfrm>
        <a:custGeom>
          <a:avLst/>
          <a:gdLst/>
          <a:ahLst/>
          <a:cxnLst/>
          <a:rect l="0" t="0" r="0" b="0"/>
          <a:pathLst>
            <a:path>
              <a:moveTo>
                <a:pt x="0" y="0"/>
              </a:moveTo>
              <a:lnTo>
                <a:pt x="0" y="725787"/>
              </a:lnTo>
              <a:lnTo>
                <a:pt x="93049" y="72578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D3650D-271C-4273-8E98-BA458F673D22}">
      <dsp:nvSpPr>
        <dsp:cNvPr id="0" name=""/>
        <dsp:cNvSpPr/>
      </dsp:nvSpPr>
      <dsp:spPr>
        <a:xfrm>
          <a:off x="1565137" y="2782486"/>
          <a:ext cx="93049" cy="285352"/>
        </a:xfrm>
        <a:custGeom>
          <a:avLst/>
          <a:gdLst/>
          <a:ahLst/>
          <a:cxnLst/>
          <a:rect l="0" t="0" r="0" b="0"/>
          <a:pathLst>
            <a:path>
              <a:moveTo>
                <a:pt x="0" y="0"/>
              </a:moveTo>
              <a:lnTo>
                <a:pt x="0" y="285352"/>
              </a:lnTo>
              <a:lnTo>
                <a:pt x="93049" y="28535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E9FDDD-8C42-4AC8-88B0-8510C7D7BAF4}">
      <dsp:nvSpPr>
        <dsp:cNvPr id="0" name=""/>
        <dsp:cNvSpPr/>
      </dsp:nvSpPr>
      <dsp:spPr>
        <a:xfrm>
          <a:off x="1039145" y="2063512"/>
          <a:ext cx="774124" cy="408807"/>
        </a:xfrm>
        <a:custGeom>
          <a:avLst/>
          <a:gdLst/>
          <a:ahLst/>
          <a:cxnLst/>
          <a:rect l="0" t="0" r="0" b="0"/>
          <a:pathLst>
            <a:path>
              <a:moveTo>
                <a:pt x="0" y="0"/>
              </a:moveTo>
              <a:lnTo>
                <a:pt x="0" y="343672"/>
              </a:lnTo>
              <a:lnTo>
                <a:pt x="774124" y="343672"/>
              </a:lnTo>
              <a:lnTo>
                <a:pt x="774124" y="4088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E6CE8B-7F33-4970-8BAE-B6E7ED7FCC26}">
      <dsp:nvSpPr>
        <dsp:cNvPr id="0" name=""/>
        <dsp:cNvSpPr/>
      </dsp:nvSpPr>
      <dsp:spPr>
        <a:xfrm>
          <a:off x="814536" y="2782486"/>
          <a:ext cx="93049" cy="725787"/>
        </a:xfrm>
        <a:custGeom>
          <a:avLst/>
          <a:gdLst/>
          <a:ahLst/>
          <a:cxnLst/>
          <a:rect l="0" t="0" r="0" b="0"/>
          <a:pathLst>
            <a:path>
              <a:moveTo>
                <a:pt x="0" y="0"/>
              </a:moveTo>
              <a:lnTo>
                <a:pt x="0" y="725787"/>
              </a:lnTo>
              <a:lnTo>
                <a:pt x="93049" y="72578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3D6D76-3808-4555-8EA2-03D5E1164965}">
      <dsp:nvSpPr>
        <dsp:cNvPr id="0" name=""/>
        <dsp:cNvSpPr/>
      </dsp:nvSpPr>
      <dsp:spPr>
        <a:xfrm>
          <a:off x="814536" y="2782486"/>
          <a:ext cx="93049" cy="285352"/>
        </a:xfrm>
        <a:custGeom>
          <a:avLst/>
          <a:gdLst/>
          <a:ahLst/>
          <a:cxnLst/>
          <a:rect l="0" t="0" r="0" b="0"/>
          <a:pathLst>
            <a:path>
              <a:moveTo>
                <a:pt x="0" y="0"/>
              </a:moveTo>
              <a:lnTo>
                <a:pt x="0" y="285352"/>
              </a:lnTo>
              <a:lnTo>
                <a:pt x="93049" y="28535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80DA83-AB1E-4272-A388-B017E197172A}">
      <dsp:nvSpPr>
        <dsp:cNvPr id="0" name=""/>
        <dsp:cNvSpPr/>
      </dsp:nvSpPr>
      <dsp:spPr>
        <a:xfrm>
          <a:off x="993425" y="2063512"/>
          <a:ext cx="91440" cy="408807"/>
        </a:xfrm>
        <a:custGeom>
          <a:avLst/>
          <a:gdLst/>
          <a:ahLst/>
          <a:cxnLst/>
          <a:rect l="0" t="0" r="0" b="0"/>
          <a:pathLst>
            <a:path>
              <a:moveTo>
                <a:pt x="45720" y="0"/>
              </a:moveTo>
              <a:lnTo>
                <a:pt x="45720" y="343672"/>
              </a:lnTo>
              <a:lnTo>
                <a:pt x="69242" y="343672"/>
              </a:lnTo>
              <a:lnTo>
                <a:pt x="69242" y="4088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328F78-7018-431C-98DD-8F6E0E8E7883}">
      <dsp:nvSpPr>
        <dsp:cNvPr id="0" name=""/>
        <dsp:cNvSpPr/>
      </dsp:nvSpPr>
      <dsp:spPr>
        <a:xfrm>
          <a:off x="63934" y="2782486"/>
          <a:ext cx="93049" cy="725787"/>
        </a:xfrm>
        <a:custGeom>
          <a:avLst/>
          <a:gdLst/>
          <a:ahLst/>
          <a:cxnLst/>
          <a:rect l="0" t="0" r="0" b="0"/>
          <a:pathLst>
            <a:path>
              <a:moveTo>
                <a:pt x="0" y="0"/>
              </a:moveTo>
              <a:lnTo>
                <a:pt x="0" y="725787"/>
              </a:lnTo>
              <a:lnTo>
                <a:pt x="93049" y="72578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38F028-5E22-43F6-B2CB-12D81E44883A}">
      <dsp:nvSpPr>
        <dsp:cNvPr id="0" name=""/>
        <dsp:cNvSpPr/>
      </dsp:nvSpPr>
      <dsp:spPr>
        <a:xfrm>
          <a:off x="63934" y="2782486"/>
          <a:ext cx="93049" cy="285352"/>
        </a:xfrm>
        <a:custGeom>
          <a:avLst/>
          <a:gdLst/>
          <a:ahLst/>
          <a:cxnLst/>
          <a:rect l="0" t="0" r="0" b="0"/>
          <a:pathLst>
            <a:path>
              <a:moveTo>
                <a:pt x="0" y="0"/>
              </a:moveTo>
              <a:lnTo>
                <a:pt x="0" y="285352"/>
              </a:lnTo>
              <a:lnTo>
                <a:pt x="93049" y="28535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6A528B-FF41-4EF3-90B3-0E772BCC2346}">
      <dsp:nvSpPr>
        <dsp:cNvPr id="0" name=""/>
        <dsp:cNvSpPr/>
      </dsp:nvSpPr>
      <dsp:spPr>
        <a:xfrm>
          <a:off x="312067" y="2063512"/>
          <a:ext cx="727078" cy="408807"/>
        </a:xfrm>
        <a:custGeom>
          <a:avLst/>
          <a:gdLst/>
          <a:ahLst/>
          <a:cxnLst/>
          <a:rect l="0" t="0" r="0" b="0"/>
          <a:pathLst>
            <a:path>
              <a:moveTo>
                <a:pt x="727078" y="0"/>
              </a:moveTo>
              <a:lnTo>
                <a:pt x="727078" y="343672"/>
              </a:lnTo>
              <a:lnTo>
                <a:pt x="0" y="343672"/>
              </a:lnTo>
              <a:lnTo>
                <a:pt x="0" y="4088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1B8F31-2B00-46EA-9A3F-6EAFB4331CB7}">
      <dsp:nvSpPr>
        <dsp:cNvPr id="0" name=""/>
        <dsp:cNvSpPr/>
      </dsp:nvSpPr>
      <dsp:spPr>
        <a:xfrm>
          <a:off x="993425" y="1449923"/>
          <a:ext cx="91440" cy="303422"/>
        </a:xfrm>
        <a:custGeom>
          <a:avLst/>
          <a:gdLst/>
          <a:ahLst/>
          <a:cxnLst/>
          <a:rect l="0" t="0" r="0" b="0"/>
          <a:pathLst>
            <a:path>
              <a:moveTo>
                <a:pt x="47208" y="0"/>
              </a:moveTo>
              <a:lnTo>
                <a:pt x="47208" y="238287"/>
              </a:lnTo>
              <a:lnTo>
                <a:pt x="45720" y="238287"/>
              </a:lnTo>
              <a:lnTo>
                <a:pt x="45720" y="30342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8EA7B7-45CE-4306-A335-CF0304FF8549}">
      <dsp:nvSpPr>
        <dsp:cNvPr id="0" name=""/>
        <dsp:cNvSpPr/>
      </dsp:nvSpPr>
      <dsp:spPr>
        <a:xfrm>
          <a:off x="1040634" y="519504"/>
          <a:ext cx="1236072" cy="620254"/>
        </a:xfrm>
        <a:custGeom>
          <a:avLst/>
          <a:gdLst/>
          <a:ahLst/>
          <a:cxnLst/>
          <a:rect l="0" t="0" r="0" b="0"/>
          <a:pathLst>
            <a:path>
              <a:moveTo>
                <a:pt x="1236072" y="0"/>
              </a:moveTo>
              <a:lnTo>
                <a:pt x="1236072" y="555119"/>
              </a:lnTo>
              <a:lnTo>
                <a:pt x="0" y="555119"/>
              </a:lnTo>
              <a:lnTo>
                <a:pt x="0" y="62025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37A5729-5352-409B-8DF8-0E2714109BD5}">
      <dsp:nvSpPr>
        <dsp:cNvPr id="0" name=""/>
        <dsp:cNvSpPr/>
      </dsp:nvSpPr>
      <dsp:spPr>
        <a:xfrm>
          <a:off x="1662709" y="209338"/>
          <a:ext cx="1227995" cy="31016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Leader</a:t>
          </a:r>
          <a:endParaRPr lang="en-US" sz="2400" kern="1200" dirty="0"/>
        </a:p>
      </dsp:txBody>
      <dsp:txXfrm>
        <a:off x="1662709" y="209338"/>
        <a:ext cx="1227995" cy="310165"/>
      </dsp:txXfrm>
    </dsp:sp>
    <dsp:sp modelId="{2E7F4CE5-549B-41A5-9ED7-39504B80EBFA}">
      <dsp:nvSpPr>
        <dsp:cNvPr id="0" name=""/>
        <dsp:cNvSpPr/>
      </dsp:nvSpPr>
      <dsp:spPr>
        <a:xfrm>
          <a:off x="730468" y="1139758"/>
          <a:ext cx="620331" cy="31016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730468" y="1139758"/>
        <a:ext cx="620331" cy="310165"/>
      </dsp:txXfrm>
    </dsp:sp>
    <dsp:sp modelId="{EB25A767-6C6A-4376-B35E-0881B562A2DA}">
      <dsp:nvSpPr>
        <dsp:cNvPr id="0" name=""/>
        <dsp:cNvSpPr/>
      </dsp:nvSpPr>
      <dsp:spPr>
        <a:xfrm>
          <a:off x="728980" y="1753346"/>
          <a:ext cx="620331" cy="310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728980" y="1753346"/>
        <a:ext cx="620331" cy="310165"/>
      </dsp:txXfrm>
    </dsp:sp>
    <dsp:sp modelId="{5E3F1BC7-AEB4-4F7F-B24B-1AFC912B7710}">
      <dsp:nvSpPr>
        <dsp:cNvPr id="0" name=""/>
        <dsp:cNvSpPr/>
      </dsp:nvSpPr>
      <dsp:spPr>
        <a:xfrm>
          <a:off x="1901" y="2472320"/>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1901" y="2472320"/>
        <a:ext cx="620331" cy="310165"/>
      </dsp:txXfrm>
    </dsp:sp>
    <dsp:sp modelId="{82CB580A-A19F-4903-8DD1-EF61A35DC0AF}">
      <dsp:nvSpPr>
        <dsp:cNvPr id="0" name=""/>
        <dsp:cNvSpPr/>
      </dsp:nvSpPr>
      <dsp:spPr>
        <a:xfrm>
          <a:off x="156984" y="2912755"/>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156984" y="2912755"/>
        <a:ext cx="620331" cy="310165"/>
      </dsp:txXfrm>
    </dsp:sp>
    <dsp:sp modelId="{D6D20F5E-4ED5-47F2-BCEC-7BAB1F70389A}">
      <dsp:nvSpPr>
        <dsp:cNvPr id="0" name=""/>
        <dsp:cNvSpPr/>
      </dsp:nvSpPr>
      <dsp:spPr>
        <a:xfrm>
          <a:off x="156984" y="3353191"/>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156984" y="3353191"/>
        <a:ext cx="620331" cy="310165"/>
      </dsp:txXfrm>
    </dsp:sp>
    <dsp:sp modelId="{F9E19DBE-3315-408C-B9D1-85C45DA3F2B5}">
      <dsp:nvSpPr>
        <dsp:cNvPr id="0" name=""/>
        <dsp:cNvSpPr/>
      </dsp:nvSpPr>
      <dsp:spPr>
        <a:xfrm>
          <a:off x="752502" y="2472320"/>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752502" y="2472320"/>
        <a:ext cx="620331" cy="310165"/>
      </dsp:txXfrm>
    </dsp:sp>
    <dsp:sp modelId="{F298D9BC-2BDC-4E22-94F7-24E89B65FAD5}">
      <dsp:nvSpPr>
        <dsp:cNvPr id="0" name=""/>
        <dsp:cNvSpPr/>
      </dsp:nvSpPr>
      <dsp:spPr>
        <a:xfrm>
          <a:off x="907585" y="2912755"/>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907585" y="2912755"/>
        <a:ext cx="620331" cy="310165"/>
      </dsp:txXfrm>
    </dsp:sp>
    <dsp:sp modelId="{D0B2ED40-67C6-4E21-8C82-B6AEAA0A4269}">
      <dsp:nvSpPr>
        <dsp:cNvPr id="0" name=""/>
        <dsp:cNvSpPr/>
      </dsp:nvSpPr>
      <dsp:spPr>
        <a:xfrm>
          <a:off x="907585" y="3353191"/>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907585" y="3353191"/>
        <a:ext cx="620331" cy="310165"/>
      </dsp:txXfrm>
    </dsp:sp>
    <dsp:sp modelId="{34163CD8-F806-4CAA-8477-7D1481664AC8}">
      <dsp:nvSpPr>
        <dsp:cNvPr id="0" name=""/>
        <dsp:cNvSpPr/>
      </dsp:nvSpPr>
      <dsp:spPr>
        <a:xfrm>
          <a:off x="1503104" y="2472320"/>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1503104" y="2472320"/>
        <a:ext cx="620331" cy="310165"/>
      </dsp:txXfrm>
    </dsp:sp>
    <dsp:sp modelId="{9CA2936C-594D-4A9D-9F20-90B79F5B33B2}">
      <dsp:nvSpPr>
        <dsp:cNvPr id="0" name=""/>
        <dsp:cNvSpPr/>
      </dsp:nvSpPr>
      <dsp:spPr>
        <a:xfrm>
          <a:off x="1658187" y="2912755"/>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1658187" y="2912755"/>
        <a:ext cx="620331" cy="310165"/>
      </dsp:txXfrm>
    </dsp:sp>
    <dsp:sp modelId="{3A4D11C2-3E63-4180-B2EB-E2C7E9BC458B}">
      <dsp:nvSpPr>
        <dsp:cNvPr id="0" name=""/>
        <dsp:cNvSpPr/>
      </dsp:nvSpPr>
      <dsp:spPr>
        <a:xfrm>
          <a:off x="1658187" y="3353191"/>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1658187" y="3353191"/>
        <a:ext cx="620331" cy="310165"/>
      </dsp:txXfrm>
    </dsp:sp>
    <dsp:sp modelId="{35140FC1-B0A2-412B-8313-6238C65DE5F3}">
      <dsp:nvSpPr>
        <dsp:cNvPr id="0" name=""/>
        <dsp:cNvSpPr/>
      </dsp:nvSpPr>
      <dsp:spPr>
        <a:xfrm>
          <a:off x="2982272" y="1139758"/>
          <a:ext cx="620331" cy="31016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2982272" y="1139758"/>
        <a:ext cx="620331" cy="310165"/>
      </dsp:txXfrm>
    </dsp:sp>
    <dsp:sp modelId="{5D978255-9A7F-44E5-9956-73F84420D517}">
      <dsp:nvSpPr>
        <dsp:cNvPr id="0" name=""/>
        <dsp:cNvSpPr/>
      </dsp:nvSpPr>
      <dsp:spPr>
        <a:xfrm>
          <a:off x="2253705" y="1873929"/>
          <a:ext cx="620331" cy="310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2253705" y="1873929"/>
        <a:ext cx="620331" cy="310165"/>
      </dsp:txXfrm>
    </dsp:sp>
    <dsp:sp modelId="{F017BCC4-843D-4FD2-883E-A91E2E83E006}">
      <dsp:nvSpPr>
        <dsp:cNvPr id="0" name=""/>
        <dsp:cNvSpPr/>
      </dsp:nvSpPr>
      <dsp:spPr>
        <a:xfrm>
          <a:off x="2408788" y="2472320"/>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2408788" y="2472320"/>
        <a:ext cx="620331" cy="310165"/>
      </dsp:txXfrm>
    </dsp:sp>
    <dsp:sp modelId="{92B97F7C-4036-4EFF-A97F-364882766FD1}">
      <dsp:nvSpPr>
        <dsp:cNvPr id="0" name=""/>
        <dsp:cNvSpPr/>
      </dsp:nvSpPr>
      <dsp:spPr>
        <a:xfrm>
          <a:off x="2408788" y="2912755"/>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2408788" y="2912755"/>
        <a:ext cx="620331" cy="310165"/>
      </dsp:txXfrm>
    </dsp:sp>
    <dsp:sp modelId="{D4AAF4CC-9A19-442C-AE23-946C5F588827}">
      <dsp:nvSpPr>
        <dsp:cNvPr id="0" name=""/>
        <dsp:cNvSpPr/>
      </dsp:nvSpPr>
      <dsp:spPr>
        <a:xfrm>
          <a:off x="2408788" y="3353191"/>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2408788" y="3353191"/>
        <a:ext cx="620331" cy="310165"/>
      </dsp:txXfrm>
    </dsp:sp>
    <dsp:sp modelId="{1E1085A5-4D48-4005-96DF-B08D722A528E}">
      <dsp:nvSpPr>
        <dsp:cNvPr id="0" name=""/>
        <dsp:cNvSpPr/>
      </dsp:nvSpPr>
      <dsp:spPr>
        <a:xfrm>
          <a:off x="2982272" y="1873929"/>
          <a:ext cx="620331" cy="310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2982272" y="1873929"/>
        <a:ext cx="620331" cy="310165"/>
      </dsp:txXfrm>
    </dsp:sp>
    <dsp:sp modelId="{75F11E72-857C-4AD2-AD94-391B963A576E}">
      <dsp:nvSpPr>
        <dsp:cNvPr id="0" name=""/>
        <dsp:cNvSpPr/>
      </dsp:nvSpPr>
      <dsp:spPr>
        <a:xfrm>
          <a:off x="3159389" y="2472320"/>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3159389" y="2472320"/>
        <a:ext cx="620331" cy="310165"/>
      </dsp:txXfrm>
    </dsp:sp>
    <dsp:sp modelId="{D4BD425E-120C-4689-B58F-AA7D6B9424E9}">
      <dsp:nvSpPr>
        <dsp:cNvPr id="0" name=""/>
        <dsp:cNvSpPr/>
      </dsp:nvSpPr>
      <dsp:spPr>
        <a:xfrm>
          <a:off x="3159389" y="2912755"/>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3159389" y="2912755"/>
        <a:ext cx="620331" cy="310165"/>
      </dsp:txXfrm>
    </dsp:sp>
    <dsp:sp modelId="{9540A385-19AF-44D3-9939-E7E649F93142}">
      <dsp:nvSpPr>
        <dsp:cNvPr id="0" name=""/>
        <dsp:cNvSpPr/>
      </dsp:nvSpPr>
      <dsp:spPr>
        <a:xfrm>
          <a:off x="3159389" y="3353191"/>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3159389" y="3353191"/>
        <a:ext cx="620331" cy="310165"/>
      </dsp:txXfrm>
    </dsp:sp>
    <dsp:sp modelId="{DC77A524-351D-4C28-938F-C86409C0F3C7}">
      <dsp:nvSpPr>
        <dsp:cNvPr id="0" name=""/>
        <dsp:cNvSpPr/>
      </dsp:nvSpPr>
      <dsp:spPr>
        <a:xfrm>
          <a:off x="3754907" y="1873929"/>
          <a:ext cx="620331" cy="310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3754907" y="1873929"/>
        <a:ext cx="620331" cy="310165"/>
      </dsp:txXfrm>
    </dsp:sp>
    <dsp:sp modelId="{C92AFE5E-7342-422F-AAD5-CD493EF6A4B8}">
      <dsp:nvSpPr>
        <dsp:cNvPr id="0" name=""/>
        <dsp:cNvSpPr/>
      </dsp:nvSpPr>
      <dsp:spPr>
        <a:xfrm>
          <a:off x="3909990" y="2472320"/>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3909990" y="2472320"/>
        <a:ext cx="620331" cy="310165"/>
      </dsp:txXfrm>
    </dsp:sp>
    <dsp:sp modelId="{A07E32FE-A21A-42C6-BF10-8EC02571B40A}">
      <dsp:nvSpPr>
        <dsp:cNvPr id="0" name=""/>
        <dsp:cNvSpPr/>
      </dsp:nvSpPr>
      <dsp:spPr>
        <a:xfrm>
          <a:off x="3909990" y="2912755"/>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Follower</a:t>
          </a:r>
        </a:p>
      </dsp:txBody>
      <dsp:txXfrm>
        <a:off x="3909990" y="2912755"/>
        <a:ext cx="620331" cy="310165"/>
      </dsp:txXfrm>
    </dsp:sp>
    <dsp:sp modelId="{F38436A3-448E-49A5-98BE-9377CA10DBB3}">
      <dsp:nvSpPr>
        <dsp:cNvPr id="0" name=""/>
        <dsp:cNvSpPr/>
      </dsp:nvSpPr>
      <dsp:spPr>
        <a:xfrm>
          <a:off x="3909990" y="3353191"/>
          <a:ext cx="620331" cy="3101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Follower</a:t>
          </a:r>
          <a:endParaRPr lang="en-US" sz="1300" kern="1200" dirty="0"/>
        </a:p>
      </dsp:txBody>
      <dsp:txXfrm>
        <a:off x="3909990" y="3353191"/>
        <a:ext cx="620331" cy="3101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A79315-B095-4382-8C0D-FDF7B74610FF}">
      <dsp:nvSpPr>
        <dsp:cNvPr id="0" name=""/>
        <dsp:cNvSpPr/>
      </dsp:nvSpPr>
      <dsp:spPr>
        <a:xfrm>
          <a:off x="1988165" y="6661"/>
          <a:ext cx="590875" cy="59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1988165" y="6661"/>
        <a:ext cx="590875" cy="590875"/>
      </dsp:txXfrm>
    </dsp:sp>
    <dsp:sp modelId="{C0B3CCBD-7548-46DB-8A00-25DCBE022337}">
      <dsp:nvSpPr>
        <dsp:cNvPr id="0" name=""/>
        <dsp:cNvSpPr/>
      </dsp:nvSpPr>
      <dsp:spPr>
        <a:xfrm>
          <a:off x="180911" y="620"/>
          <a:ext cx="2886804" cy="2886804"/>
        </a:xfrm>
        <a:prstGeom prst="circularArrow">
          <a:avLst>
            <a:gd name="adj1" fmla="val 3991"/>
            <a:gd name="adj2" fmla="val 250388"/>
            <a:gd name="adj3" fmla="val 20572764"/>
            <a:gd name="adj4" fmla="val 18983431"/>
            <a:gd name="adj5" fmla="val 4657"/>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C417F6-2D33-4F46-919A-3AEB272F66A5}">
      <dsp:nvSpPr>
        <dsp:cNvPr id="0" name=""/>
        <dsp:cNvSpPr/>
      </dsp:nvSpPr>
      <dsp:spPr>
        <a:xfrm>
          <a:off x="2647455" y="1148585"/>
          <a:ext cx="590875" cy="59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2647455" y="1148585"/>
        <a:ext cx="590875" cy="590875"/>
      </dsp:txXfrm>
    </dsp:sp>
    <dsp:sp modelId="{CE4291AF-388D-4C8E-8E60-558F344AD37F}">
      <dsp:nvSpPr>
        <dsp:cNvPr id="0" name=""/>
        <dsp:cNvSpPr/>
      </dsp:nvSpPr>
      <dsp:spPr>
        <a:xfrm>
          <a:off x="180911" y="620"/>
          <a:ext cx="2886804" cy="2886804"/>
        </a:xfrm>
        <a:prstGeom prst="circularArrow">
          <a:avLst>
            <a:gd name="adj1" fmla="val 3991"/>
            <a:gd name="adj2" fmla="val 250388"/>
            <a:gd name="adj3" fmla="val 2366181"/>
            <a:gd name="adj4" fmla="val 776849"/>
            <a:gd name="adj5" fmla="val 4657"/>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01C247-5E0C-494D-A27D-1B249CFC04EC}">
      <dsp:nvSpPr>
        <dsp:cNvPr id="0" name=""/>
        <dsp:cNvSpPr/>
      </dsp:nvSpPr>
      <dsp:spPr>
        <a:xfrm>
          <a:off x="1988165" y="2290508"/>
          <a:ext cx="590875" cy="59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1988165" y="2290508"/>
        <a:ext cx="590875" cy="590875"/>
      </dsp:txXfrm>
    </dsp:sp>
    <dsp:sp modelId="{6623F0D4-6974-46F3-B676-026C907C1ABF}">
      <dsp:nvSpPr>
        <dsp:cNvPr id="0" name=""/>
        <dsp:cNvSpPr/>
      </dsp:nvSpPr>
      <dsp:spPr>
        <a:xfrm>
          <a:off x="180911" y="620"/>
          <a:ext cx="2886804" cy="2886804"/>
        </a:xfrm>
        <a:prstGeom prst="circularArrow">
          <a:avLst>
            <a:gd name="adj1" fmla="val 3991"/>
            <a:gd name="adj2" fmla="val 250388"/>
            <a:gd name="adj3" fmla="val 6110703"/>
            <a:gd name="adj4" fmla="val 4438910"/>
            <a:gd name="adj5" fmla="val 4657"/>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28D1F2-6AB3-4F6A-9454-96149F53EC71}">
      <dsp:nvSpPr>
        <dsp:cNvPr id="0" name=""/>
        <dsp:cNvSpPr/>
      </dsp:nvSpPr>
      <dsp:spPr>
        <a:xfrm>
          <a:off x="669586" y="2290508"/>
          <a:ext cx="590875" cy="59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669586" y="2290508"/>
        <a:ext cx="590875" cy="590875"/>
      </dsp:txXfrm>
    </dsp:sp>
    <dsp:sp modelId="{B30AB126-17B9-4C9A-BA03-46682BEF8D55}">
      <dsp:nvSpPr>
        <dsp:cNvPr id="0" name=""/>
        <dsp:cNvSpPr/>
      </dsp:nvSpPr>
      <dsp:spPr>
        <a:xfrm>
          <a:off x="180911" y="620"/>
          <a:ext cx="2886804" cy="2886804"/>
        </a:xfrm>
        <a:prstGeom prst="circularArrow">
          <a:avLst>
            <a:gd name="adj1" fmla="val 3991"/>
            <a:gd name="adj2" fmla="val 250388"/>
            <a:gd name="adj3" fmla="val 9772764"/>
            <a:gd name="adj4" fmla="val 8183431"/>
            <a:gd name="adj5" fmla="val 4657"/>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8296CA-B5C7-4679-A1BD-6A4C86C14F60}">
      <dsp:nvSpPr>
        <dsp:cNvPr id="0" name=""/>
        <dsp:cNvSpPr/>
      </dsp:nvSpPr>
      <dsp:spPr>
        <a:xfrm>
          <a:off x="10296" y="1148585"/>
          <a:ext cx="590875" cy="59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10296" y="1148585"/>
        <a:ext cx="590875" cy="590875"/>
      </dsp:txXfrm>
    </dsp:sp>
    <dsp:sp modelId="{DC59164A-6568-47B1-A3EE-EFB6A6F08B3E}">
      <dsp:nvSpPr>
        <dsp:cNvPr id="0" name=""/>
        <dsp:cNvSpPr/>
      </dsp:nvSpPr>
      <dsp:spPr>
        <a:xfrm>
          <a:off x="180911" y="620"/>
          <a:ext cx="2886804" cy="2886804"/>
        </a:xfrm>
        <a:prstGeom prst="circularArrow">
          <a:avLst>
            <a:gd name="adj1" fmla="val 3991"/>
            <a:gd name="adj2" fmla="val 250388"/>
            <a:gd name="adj3" fmla="val 13166181"/>
            <a:gd name="adj4" fmla="val 11576849"/>
            <a:gd name="adj5" fmla="val 4657"/>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3ABEAA-8020-4F06-9051-9F09FCE5A333}">
      <dsp:nvSpPr>
        <dsp:cNvPr id="0" name=""/>
        <dsp:cNvSpPr/>
      </dsp:nvSpPr>
      <dsp:spPr>
        <a:xfrm>
          <a:off x="669586" y="6661"/>
          <a:ext cx="590875" cy="590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 </a:t>
          </a:r>
        </a:p>
      </dsp:txBody>
      <dsp:txXfrm>
        <a:off x="669586" y="6661"/>
        <a:ext cx="590875" cy="590875"/>
      </dsp:txXfrm>
    </dsp:sp>
    <dsp:sp modelId="{61123C1D-5978-4E2D-8731-DA20760CD741}">
      <dsp:nvSpPr>
        <dsp:cNvPr id="0" name=""/>
        <dsp:cNvSpPr/>
      </dsp:nvSpPr>
      <dsp:spPr>
        <a:xfrm>
          <a:off x="180911" y="620"/>
          <a:ext cx="2886804" cy="2886804"/>
        </a:xfrm>
        <a:prstGeom prst="circularArrow">
          <a:avLst>
            <a:gd name="adj1" fmla="val 3991"/>
            <a:gd name="adj2" fmla="val 250388"/>
            <a:gd name="adj3" fmla="val 16910703"/>
            <a:gd name="adj4" fmla="val 15238910"/>
            <a:gd name="adj5" fmla="val 4657"/>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1AB9B1-9A2B-4519-9946-83B330980337}" type="datetimeFigureOut">
              <a:rPr lang="en-US" smtClean="0"/>
              <a:t>5/7/2020</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D61E970-1572-4D99-9DDF-2049AD6D8931}" type="slidenum">
              <a:rPr lang="en-US" smtClean="0"/>
              <a:t>‹#›</a:t>
            </a:fld>
            <a:endParaRPr lang="en-US" dirty="0"/>
          </a:p>
        </p:txBody>
      </p:sp>
    </p:spTree>
    <p:extLst>
      <p:ext uri="{BB962C8B-B14F-4D97-AF65-F5344CB8AC3E}">
        <p14:creationId xmlns:p14="http://schemas.microsoft.com/office/powerpoint/2010/main" val="3165034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dtic.mil/dtic/tr/fulltext/u2/a011537.pdf" TargetMode="External"/><Relationship Id="rId7" Type="http://schemas.openxmlformats.org/officeDocument/2006/relationships/hyperlink" Target="http://nature.com/articles/doi:10.1038/nclimate2741"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theverge.com/2014/9/25/6844021/apple-promised-an-expansive-health-app-so-why-cant-i-track" TargetMode="External"/><Relationship Id="rId5" Type="http://schemas.openxmlformats.org/officeDocument/2006/relationships/hyperlink" Target="http://foundry10.org/subject-areas/code-debugging-gender-gap/" TargetMode="External"/><Relationship Id="rId4" Type="http://schemas.openxmlformats.org/officeDocument/2006/relationships/hyperlink" Target="https://www.hermanmiller.com/research/categories/white-papers/the-evolution-of-anthropometrics-and-user-contro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AB (2-3 min)</a:t>
            </a:r>
          </a:p>
          <a:p>
            <a:pPr lvl="0"/>
            <a:endParaRPr lang="en-US" dirty="0"/>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Amy</a:t>
            </a:r>
            <a:r>
              <a:rPr lang="en-US" sz="1200" kern="1200" dirty="0">
                <a:solidFill>
                  <a:schemeClr val="tx1"/>
                </a:solidFill>
                <a:effectLst/>
                <a:latin typeface="+mn-lt"/>
                <a:ea typeface="+mn-ea"/>
                <a:cs typeface="+mn-cs"/>
              </a:rPr>
              <a:t> will greet and ask people to respond to the question in the chat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Alexis</a:t>
            </a:r>
            <a:r>
              <a:rPr lang="en-US" sz="1200" kern="1200" dirty="0">
                <a:solidFill>
                  <a:schemeClr val="tx1"/>
                </a:solidFill>
                <a:effectLst/>
                <a:latin typeface="+mn-lt"/>
                <a:ea typeface="+mn-ea"/>
                <a:cs typeface="+mn-cs"/>
              </a:rPr>
              <a:t> will manage any Zoom issues (e.g., joining the call, muting themselves, etc.)</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Patricia</a:t>
            </a:r>
            <a:r>
              <a:rPr lang="en-US" sz="1200" kern="1200" dirty="0">
                <a:solidFill>
                  <a:schemeClr val="tx1"/>
                </a:solidFill>
                <a:effectLst/>
                <a:latin typeface="+mn-lt"/>
                <a:ea typeface="+mn-ea"/>
                <a:cs typeface="+mn-cs"/>
              </a:rPr>
              <a:t> will post the question “What’s one word that describes how you’re doing today?” in the chat.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Please re-post this every few minutes because new participants won’t see the original question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a:t>
            </a:fld>
            <a:endParaRPr lang="en-US" dirty="0"/>
          </a:p>
        </p:txBody>
      </p:sp>
    </p:spTree>
    <p:extLst>
      <p:ext uri="{BB962C8B-B14F-4D97-AF65-F5344CB8AC3E}">
        <p14:creationId xmlns:p14="http://schemas.microsoft.com/office/powerpoint/2010/main" val="1737067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 (1 min)</a:t>
            </a:r>
          </a:p>
          <a:p>
            <a:endParaRPr lang="en-US" dirty="0"/>
          </a:p>
          <a:p>
            <a:r>
              <a:rPr lang="en-US" dirty="0"/>
              <a:t>Thank you for joining us today. Have a great time in you’re discussion session with your Amplify Lead.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037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628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52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5177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1657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invisible bias is “coded patriarchy,” and it shapes our daily lives. As a result, the female perspective is quietly omitted in design, business, media, technology, clothing — and even our cities. Take something as simple as entering your office each morning: The average woman struggles to open doors when going in and out of buildings — because most doors </a:t>
            </a:r>
            <a:r>
              <a:rPr lang="en-US" dirty="0">
                <a:hlinkClick r:id="rId3"/>
              </a:rPr>
              <a:t>are designed</a:t>
            </a:r>
            <a:r>
              <a:rPr lang="en-US" dirty="0"/>
              <a:t> for the </a:t>
            </a:r>
            <a:r>
              <a:rPr lang="en-US" dirty="0">
                <a:hlinkClick r:id="rId4"/>
              </a:rPr>
              <a:t>tensile strength of an average man</a:t>
            </a:r>
            <a:r>
              <a:rPr lang="en-US" dirty="0"/>
              <a:t>. Or even your drive to work: When airbags were first released, hundreds of women and children were injured or killed when the bags deployed. The reason? The group of male engineers who designed them were all over 250 lbs and </a:t>
            </a:r>
            <a:r>
              <a:rPr lang="en-US" dirty="0">
                <a:hlinkClick r:id="rId5"/>
              </a:rPr>
              <a:t>didn’t think to test for women. </a:t>
            </a:r>
            <a:r>
              <a:rPr lang="en-US" dirty="0"/>
              <a:t>Forward-thinking industries like tech can be just as stuck in the past: Of the top health trackers (Apple, Fitbit, Nike)  —  </a:t>
            </a:r>
            <a:r>
              <a:rPr lang="en-US" dirty="0">
                <a:hlinkClick r:id="rId6"/>
              </a:rPr>
              <a:t>not one had a period tracker at release</a:t>
            </a:r>
            <a:r>
              <a:rPr lang="en-US" dirty="0"/>
              <a:t>, even though half of the target customer base tracks periods as part of their normal health routine, and health trackers are primarily used by women.</a:t>
            </a:r>
          </a:p>
          <a:p>
            <a:r>
              <a:rPr lang="en-US" dirty="0"/>
              <a:t>The result of all of this is that men move through the world unaware that it’s been designed for their comfort, and women move through the world encountering small points of friction or discomfort daily, or pain points.</a:t>
            </a:r>
            <a:br>
              <a:rPr lang="en-US" dirty="0"/>
            </a:br>
            <a:r>
              <a:rPr lang="en-US" dirty="0"/>
              <a:t>Their study, </a:t>
            </a:r>
            <a:r>
              <a:rPr lang="en-US" u="sng" dirty="0">
                <a:hlinkClick r:id="rId7"/>
              </a:rPr>
              <a:t>published Monday</a:t>
            </a:r>
            <a:r>
              <a:rPr lang="en-US" dirty="0"/>
              <a:t> in the journal Nature Climate Change, says that most office buildings set temperatures based on a decades-old formula that uses the metabolic rates of men. The study concludes that buildings should “reduce gender-discriminating bias in thermal comfort” because setting temperatures at slightly warmer levels can help combat global warming.</a:t>
            </a:r>
          </a:p>
          <a:p>
            <a:r>
              <a:rPr lang="en-US" dirty="0"/>
              <a:t>Motherhood Penalty and Fatherhood Bonus: "On average, men’s earnings increased more than 6 percent when they had children (if they lived with them), while women’s decreased 4 percent for each child they had.“https://mobile.nytimes.com/2014/09/07/upshot/a-child-helps-your-career-if-youre-a-man.html</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160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AKO</a:t>
            </a:r>
          </a:p>
          <a:p>
            <a:pPr marL="174708" indent="-174708">
              <a:buFont typeface="Arial" panose="020B0604020202020204" pitchFamily="34" charset="0"/>
              <a:buChar char="•"/>
            </a:pPr>
            <a:r>
              <a:rPr lang="en-US" dirty="0"/>
              <a:t>Disclaimer about false gender binary….</a:t>
            </a:r>
          </a:p>
          <a:p>
            <a:pPr marL="174708" indent="-174708">
              <a:buFont typeface="Arial" panose="020B0604020202020204" pitchFamily="34" charset="0"/>
              <a:buChar char="•"/>
            </a:pPr>
            <a:r>
              <a:rPr lang="en-US" dirty="0"/>
              <a:t>Large group this</a:t>
            </a:r>
          </a:p>
          <a:p>
            <a:r>
              <a:rPr lang="en-US" b="1" dirty="0"/>
              <a:t>3:00 p.m.	Gender and Leadership (AKO)</a:t>
            </a:r>
            <a:endParaRPr lang="en-US" dirty="0"/>
          </a:p>
          <a:p>
            <a:pPr lvl="0"/>
            <a:r>
              <a:rPr lang="en-US" dirty="0"/>
              <a:t>3:00-3:15 p.m.: Inside/outside the box in large group (15 min)</a:t>
            </a:r>
          </a:p>
          <a:p>
            <a:pPr lvl="0"/>
            <a:r>
              <a:rPr lang="en-US" dirty="0"/>
              <a:t>3:15-3:30 p.m.: Large group debrief (15 min)</a:t>
            </a:r>
          </a:p>
          <a:p>
            <a:pPr lvl="0"/>
            <a:r>
              <a:rPr lang="en-US" dirty="0"/>
              <a:t>3:30-4:00 p.m.: Create posters (30 min)</a:t>
            </a:r>
          </a:p>
          <a:p>
            <a:pPr lvl="0"/>
            <a:r>
              <a:rPr lang="en-US" dirty="0"/>
              <a:t>4:00-4:30 p.m.: Poster presentations</a:t>
            </a:r>
          </a:p>
          <a:p>
            <a:endParaRPr lang="en-US" dirty="0"/>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698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641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AKO</a:t>
            </a:r>
          </a:p>
          <a:p>
            <a:pPr marL="174708" indent="-174708">
              <a:buFont typeface="Arial" panose="020B0604020202020204" pitchFamily="34" charset="0"/>
              <a:buChar char="•"/>
            </a:pPr>
            <a:r>
              <a:rPr lang="en-US" dirty="0"/>
              <a:t>Same drill </a:t>
            </a:r>
          </a:p>
          <a:p>
            <a:r>
              <a:rPr lang="en-US" b="1" dirty="0"/>
              <a:t>3:00 p.m.	Gender and Leadership (AKO)</a:t>
            </a:r>
            <a:endParaRPr lang="en-US" dirty="0"/>
          </a:p>
          <a:p>
            <a:pPr lvl="0"/>
            <a:r>
              <a:rPr lang="en-US" dirty="0"/>
              <a:t>3:00-3:15 p.m.: Inside/outside the box in large group (15 min)</a:t>
            </a:r>
          </a:p>
          <a:p>
            <a:pPr lvl="0"/>
            <a:r>
              <a:rPr lang="en-US" dirty="0"/>
              <a:t>3:15-3:30 p.m.: Large group debrief (15 min)</a:t>
            </a:r>
          </a:p>
          <a:p>
            <a:pPr lvl="0"/>
            <a:r>
              <a:rPr lang="en-US" dirty="0"/>
              <a:t>3:30-4:00 p.m.: Create posters (30 min)</a:t>
            </a:r>
          </a:p>
          <a:p>
            <a:pPr lvl="0"/>
            <a:r>
              <a:rPr lang="en-US" dirty="0"/>
              <a:t>4:00-4:30 p.m.: Poster presentations</a:t>
            </a:r>
          </a:p>
          <a:p>
            <a:endParaRPr lang="en-US" dirty="0"/>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6724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1487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626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AB</a:t>
            </a:r>
          </a:p>
          <a:p>
            <a:endParaRPr lang="en-US" b="1" dirty="0"/>
          </a:p>
          <a:p>
            <a:endParaRPr lang="en-US" dirty="0"/>
          </a:p>
          <a:p>
            <a:r>
              <a:rPr lang="en-US" dirty="0"/>
              <a:t>Instructions: </a:t>
            </a:r>
          </a:p>
          <a:p>
            <a:pPr marL="232943" indent="-232943">
              <a:buFont typeface="+mj-lt"/>
              <a:buAutoNum type="arabicPeriod"/>
            </a:pPr>
            <a:r>
              <a:rPr lang="en-US" dirty="0"/>
              <a:t>Women draw a timeline with the X-axis indicating time in 5-10 year increments and the Y-axis indicating positive to negative impact. </a:t>
            </a:r>
          </a:p>
          <a:p>
            <a:pPr marL="232943" indent="-232943">
              <a:buFont typeface="+mj-lt"/>
              <a:buAutoNum type="arabicPeriod"/>
            </a:pPr>
            <a:r>
              <a:rPr lang="en-US" dirty="0"/>
              <a:t>They then graph the </a:t>
            </a:r>
            <a:r>
              <a:rPr lang="en-US" u="sng" dirty="0"/>
              <a:t>top 5</a:t>
            </a:r>
            <a:r>
              <a:rPr lang="en-US" dirty="0"/>
              <a:t> gender-related events in their lives to date (1=adolescence and 5=present) that impacted them positively or negatively. </a:t>
            </a:r>
          </a:p>
          <a:p>
            <a:pPr marL="698830" lvl="1" indent="-232943">
              <a:buFont typeface="Arial" panose="020B0604020202020204" pitchFamily="34" charset="0"/>
              <a:buChar char="•"/>
            </a:pPr>
            <a:r>
              <a:rPr lang="en-US" b="1" dirty="0"/>
              <a:t>Explain that women do not need to share their timeline in its entirety – it’s mostly a private reflection. They will be invited to share one item with the larger group.</a:t>
            </a:r>
          </a:p>
          <a:p>
            <a:pPr marL="232943" indent="-232943">
              <a:buFont typeface="+mj-lt"/>
              <a:buAutoNum type="arabicPeriod"/>
            </a:pPr>
            <a:r>
              <a:rPr lang="en-US" dirty="0"/>
              <a:t>Connect the dots and use drawings, words, or color to add meaning.</a:t>
            </a:r>
          </a:p>
          <a:p>
            <a:pPr marL="232943" indent="-232943">
              <a:buFont typeface="+mj-lt"/>
              <a:buAutoNum type="arabicPeriod"/>
            </a:pPr>
            <a:r>
              <a:rPr lang="en-US" dirty="0"/>
              <a:t>Amy to share a brief example on slide with 3 data points that are different in cause and impact.</a:t>
            </a:r>
          </a:p>
          <a:p>
            <a:pPr marL="640594" lvl="1" indent="-174708">
              <a:buFont typeface="Arial" panose="020B0604020202020204" pitchFamily="34" charset="0"/>
              <a:buChar char="•"/>
            </a:pPr>
            <a:r>
              <a:rPr lang="en-US" dirty="0"/>
              <a:t>10 min. individual drawing</a:t>
            </a:r>
          </a:p>
          <a:p>
            <a:pPr marL="1106481" lvl="2" indent="-174708">
              <a:buFont typeface="Arial" panose="020B0604020202020204" pitchFamily="34" charset="0"/>
              <a:buChar char="•"/>
            </a:pPr>
            <a:r>
              <a:rPr lang="en-US" dirty="0"/>
              <a:t>At least 3-5 items, not everything in your entire life</a:t>
            </a:r>
          </a:p>
          <a:p>
            <a:pPr marL="640594" lvl="1" indent="-174708">
              <a:buFont typeface="Arial" panose="020B0604020202020204" pitchFamily="34" charset="0"/>
              <a:buChar char="•"/>
            </a:pPr>
            <a:r>
              <a:rPr lang="en-US" dirty="0"/>
              <a:t>10 min. journal</a:t>
            </a:r>
          </a:p>
          <a:p>
            <a:pPr marL="1106481" lvl="2" indent="-174708">
              <a:buFont typeface="Arial" panose="020B0604020202020204" pitchFamily="34" charset="0"/>
              <a:buChar char="•"/>
            </a:pPr>
            <a:r>
              <a:rPr lang="en-US" dirty="0"/>
              <a:t>What stands out for you?</a:t>
            </a:r>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330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AB</a:t>
            </a:r>
          </a:p>
          <a:p>
            <a:endParaRPr lang="en-US" b="1" dirty="0"/>
          </a:p>
          <a:p>
            <a:endParaRPr lang="en-US" dirty="0"/>
          </a:p>
          <a:p>
            <a:r>
              <a:rPr lang="en-US" dirty="0"/>
              <a:t>Instructions: </a:t>
            </a:r>
          </a:p>
          <a:p>
            <a:pPr marL="232943" indent="-232943">
              <a:buFont typeface="+mj-lt"/>
              <a:buAutoNum type="arabicPeriod"/>
            </a:pPr>
            <a:r>
              <a:rPr lang="en-US" dirty="0"/>
              <a:t>Women draw a timeline with the X-axis indicating time in 5-10 year increments and the Y-axis indicating positive to negative impact. </a:t>
            </a:r>
          </a:p>
          <a:p>
            <a:pPr marL="232943" indent="-232943">
              <a:buFont typeface="+mj-lt"/>
              <a:buAutoNum type="arabicPeriod"/>
            </a:pPr>
            <a:r>
              <a:rPr lang="en-US" dirty="0"/>
              <a:t>They then graph the </a:t>
            </a:r>
            <a:r>
              <a:rPr lang="en-US" u="sng" dirty="0"/>
              <a:t>top 5</a:t>
            </a:r>
            <a:r>
              <a:rPr lang="en-US" dirty="0"/>
              <a:t> gender-related events in their lives to date (1=adolescence and 5=present) that impacted them positively or negatively. </a:t>
            </a:r>
          </a:p>
          <a:p>
            <a:pPr marL="698830" lvl="1" indent="-232943">
              <a:buFont typeface="Arial" panose="020B0604020202020204" pitchFamily="34" charset="0"/>
              <a:buChar char="•"/>
            </a:pPr>
            <a:r>
              <a:rPr lang="en-US" b="1" dirty="0"/>
              <a:t>Explain that women do not need to share their timeline in its entirety – it’s mostly a private reflection. They will be invited to share one item with the larger group.</a:t>
            </a:r>
          </a:p>
          <a:p>
            <a:pPr marL="232943" indent="-232943">
              <a:buFont typeface="+mj-lt"/>
              <a:buAutoNum type="arabicPeriod"/>
            </a:pPr>
            <a:r>
              <a:rPr lang="en-US" dirty="0"/>
              <a:t>Connect the dots and use drawings, words, or color to add meaning.</a:t>
            </a:r>
          </a:p>
          <a:p>
            <a:pPr marL="232943" indent="-232943">
              <a:buFont typeface="+mj-lt"/>
              <a:buAutoNum type="arabicPeriod"/>
            </a:pPr>
            <a:r>
              <a:rPr lang="en-US" dirty="0"/>
              <a:t>Amy to share a brief example on slide with 3 data points that are different in cause and impact.</a:t>
            </a:r>
          </a:p>
          <a:p>
            <a:pPr marL="640594" lvl="1" indent="-174708">
              <a:buFont typeface="Arial" panose="020B0604020202020204" pitchFamily="34" charset="0"/>
              <a:buChar char="•"/>
            </a:pPr>
            <a:r>
              <a:rPr lang="en-US" dirty="0"/>
              <a:t>10 min. individual drawing</a:t>
            </a:r>
          </a:p>
          <a:p>
            <a:pPr marL="1106481" lvl="2" indent="-174708">
              <a:buFont typeface="Arial" panose="020B0604020202020204" pitchFamily="34" charset="0"/>
              <a:buChar char="•"/>
            </a:pPr>
            <a:r>
              <a:rPr lang="en-US" dirty="0"/>
              <a:t>At least 3-5 items, not everything in your entire life</a:t>
            </a:r>
          </a:p>
          <a:p>
            <a:pPr marL="640594" lvl="1" indent="-174708">
              <a:buFont typeface="Arial" panose="020B0604020202020204" pitchFamily="34" charset="0"/>
              <a:buChar char="•"/>
            </a:pPr>
            <a:r>
              <a:rPr lang="en-US" dirty="0"/>
              <a:t>10 min. journal</a:t>
            </a:r>
          </a:p>
          <a:p>
            <a:pPr marL="1106481" lvl="2" indent="-174708">
              <a:buFont typeface="Arial" panose="020B0604020202020204" pitchFamily="34" charset="0"/>
              <a:buChar char="•"/>
            </a:pPr>
            <a:r>
              <a:rPr lang="en-US" dirty="0"/>
              <a:t>What stands out for you?</a:t>
            </a:r>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666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AB</a:t>
            </a:r>
          </a:p>
          <a:p>
            <a:endParaRPr lang="en-US" b="1" dirty="0"/>
          </a:p>
          <a:p>
            <a:endParaRPr lang="en-US" dirty="0"/>
          </a:p>
          <a:p>
            <a:r>
              <a:rPr lang="en-US" dirty="0"/>
              <a:t>Instructions: </a:t>
            </a:r>
          </a:p>
          <a:p>
            <a:pPr marL="232943" indent="-232943">
              <a:buFont typeface="+mj-lt"/>
              <a:buAutoNum type="arabicPeriod"/>
            </a:pPr>
            <a:r>
              <a:rPr lang="en-US" dirty="0"/>
              <a:t>Women draw a timeline with the X-axis indicating time in 5-10 year increments and the Y-axis indicating positive to negative impact. </a:t>
            </a:r>
          </a:p>
          <a:p>
            <a:pPr marL="232943" indent="-232943">
              <a:buFont typeface="+mj-lt"/>
              <a:buAutoNum type="arabicPeriod"/>
            </a:pPr>
            <a:r>
              <a:rPr lang="en-US" dirty="0"/>
              <a:t>They then graph the </a:t>
            </a:r>
            <a:r>
              <a:rPr lang="en-US" u="sng" dirty="0"/>
              <a:t>top 5</a:t>
            </a:r>
            <a:r>
              <a:rPr lang="en-US" dirty="0"/>
              <a:t> gender-related events in their lives to date (1=adolescence and 5=present) that impacted them positively or negatively. </a:t>
            </a:r>
          </a:p>
          <a:p>
            <a:pPr marL="698830" lvl="1" indent="-232943">
              <a:buFont typeface="Arial" panose="020B0604020202020204" pitchFamily="34" charset="0"/>
              <a:buChar char="•"/>
            </a:pPr>
            <a:r>
              <a:rPr lang="en-US" b="1" dirty="0"/>
              <a:t>Explain that women do not need to share their timeline in its entirety – it’s mostly a private reflection. They will be invited to share one item with the larger group.</a:t>
            </a:r>
          </a:p>
          <a:p>
            <a:pPr marL="232943" indent="-232943">
              <a:buFont typeface="+mj-lt"/>
              <a:buAutoNum type="arabicPeriod"/>
            </a:pPr>
            <a:r>
              <a:rPr lang="en-US" dirty="0"/>
              <a:t>Connect the dots and use drawings, words, or color to add meaning.</a:t>
            </a:r>
          </a:p>
          <a:p>
            <a:pPr marL="232943" indent="-232943">
              <a:buFont typeface="+mj-lt"/>
              <a:buAutoNum type="arabicPeriod"/>
            </a:pPr>
            <a:r>
              <a:rPr lang="en-US" dirty="0"/>
              <a:t>Amy to share a brief example on slide with 3 data points that are different in cause and impact.</a:t>
            </a:r>
          </a:p>
          <a:p>
            <a:pPr marL="640594" lvl="1" indent="-174708">
              <a:buFont typeface="Arial" panose="020B0604020202020204" pitchFamily="34" charset="0"/>
              <a:buChar char="•"/>
            </a:pPr>
            <a:r>
              <a:rPr lang="en-US" dirty="0"/>
              <a:t>10 min. individual drawing</a:t>
            </a:r>
          </a:p>
          <a:p>
            <a:pPr marL="1106481" lvl="2" indent="-174708">
              <a:buFont typeface="Arial" panose="020B0604020202020204" pitchFamily="34" charset="0"/>
              <a:buChar char="•"/>
            </a:pPr>
            <a:r>
              <a:rPr lang="en-US" dirty="0"/>
              <a:t>At least 3-5 items, not everything in your entire life</a:t>
            </a:r>
          </a:p>
          <a:p>
            <a:pPr marL="640594" lvl="1" indent="-174708">
              <a:buFont typeface="Arial" panose="020B0604020202020204" pitchFamily="34" charset="0"/>
              <a:buChar char="•"/>
            </a:pPr>
            <a:r>
              <a:rPr lang="en-US" dirty="0"/>
              <a:t>10 min. journal</a:t>
            </a:r>
          </a:p>
          <a:p>
            <a:pPr marL="1106481" lvl="2" indent="-174708">
              <a:buFont typeface="Arial" panose="020B0604020202020204" pitchFamily="34" charset="0"/>
              <a:buChar char="•"/>
            </a:pPr>
            <a:r>
              <a:rPr lang="en-US" dirty="0"/>
              <a:t>What stands out for you?</a:t>
            </a:r>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0085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AB</a:t>
            </a:r>
          </a:p>
          <a:p>
            <a:endParaRPr lang="en-US" b="1" dirty="0"/>
          </a:p>
          <a:p>
            <a:endParaRPr lang="en-US" dirty="0"/>
          </a:p>
          <a:p>
            <a:r>
              <a:rPr lang="en-US" dirty="0"/>
              <a:t>Instructions: </a:t>
            </a:r>
          </a:p>
          <a:p>
            <a:pPr marL="232943" indent="-232943">
              <a:buFont typeface="+mj-lt"/>
              <a:buAutoNum type="arabicPeriod"/>
            </a:pPr>
            <a:r>
              <a:rPr lang="en-US" dirty="0"/>
              <a:t>Women draw a timeline with the X-axis indicating time in 5-10 year increments and the Y-axis indicating positive to negative impact. </a:t>
            </a:r>
          </a:p>
          <a:p>
            <a:pPr marL="232943" indent="-232943">
              <a:buFont typeface="+mj-lt"/>
              <a:buAutoNum type="arabicPeriod"/>
            </a:pPr>
            <a:r>
              <a:rPr lang="en-US" dirty="0"/>
              <a:t>They then graph the </a:t>
            </a:r>
            <a:r>
              <a:rPr lang="en-US" u="sng" dirty="0"/>
              <a:t>top 5</a:t>
            </a:r>
            <a:r>
              <a:rPr lang="en-US" dirty="0"/>
              <a:t> gender-related events in their lives to date (1=adolescence and 5=present) that impacted them positively or negatively. </a:t>
            </a:r>
          </a:p>
          <a:p>
            <a:pPr marL="698830" lvl="1" indent="-232943">
              <a:buFont typeface="Arial" panose="020B0604020202020204" pitchFamily="34" charset="0"/>
              <a:buChar char="•"/>
            </a:pPr>
            <a:r>
              <a:rPr lang="en-US" b="1" dirty="0"/>
              <a:t>Explain that women do not need to share their timeline in its entirety – it’s mostly a private reflection. They will be invited to share one item with the larger group.</a:t>
            </a:r>
          </a:p>
          <a:p>
            <a:pPr marL="232943" indent="-232943">
              <a:buFont typeface="+mj-lt"/>
              <a:buAutoNum type="arabicPeriod"/>
            </a:pPr>
            <a:r>
              <a:rPr lang="en-US" dirty="0"/>
              <a:t>Connect the dots and use drawings, words, or color to add meaning.</a:t>
            </a:r>
          </a:p>
          <a:p>
            <a:pPr marL="232943" indent="-232943">
              <a:buFont typeface="+mj-lt"/>
              <a:buAutoNum type="arabicPeriod"/>
            </a:pPr>
            <a:r>
              <a:rPr lang="en-US" dirty="0"/>
              <a:t>Amy to share a brief example on slide with 3 data points that are different in cause and impact.</a:t>
            </a:r>
          </a:p>
          <a:p>
            <a:pPr marL="640594" lvl="1" indent="-174708">
              <a:buFont typeface="Arial" panose="020B0604020202020204" pitchFamily="34" charset="0"/>
              <a:buChar char="•"/>
            </a:pPr>
            <a:r>
              <a:rPr lang="en-US" dirty="0"/>
              <a:t>10 min. individual drawing</a:t>
            </a:r>
          </a:p>
          <a:p>
            <a:pPr marL="1106481" lvl="2" indent="-174708">
              <a:buFont typeface="Arial" panose="020B0604020202020204" pitchFamily="34" charset="0"/>
              <a:buChar char="•"/>
            </a:pPr>
            <a:r>
              <a:rPr lang="en-US" dirty="0"/>
              <a:t>At least 3-5 items, not everything in your entire life</a:t>
            </a:r>
          </a:p>
          <a:p>
            <a:pPr marL="640594" lvl="1" indent="-174708">
              <a:buFont typeface="Arial" panose="020B0604020202020204" pitchFamily="34" charset="0"/>
              <a:buChar char="•"/>
            </a:pPr>
            <a:r>
              <a:rPr lang="en-US" dirty="0"/>
              <a:t>10 min. journal</a:t>
            </a:r>
          </a:p>
          <a:p>
            <a:pPr marL="1106481" lvl="2" indent="-174708">
              <a:buFont typeface="Arial" panose="020B0604020202020204" pitchFamily="34" charset="0"/>
              <a:buChar char="•"/>
            </a:pPr>
            <a:r>
              <a:rPr lang="en-US" dirty="0"/>
              <a:t>What stands out for you?</a:t>
            </a:r>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268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AB</a:t>
            </a:r>
          </a:p>
          <a:p>
            <a:r>
              <a:rPr lang="en-US" b="1" dirty="0"/>
              <a:t>*Need 11x17 paper and colored pencils</a:t>
            </a:r>
          </a:p>
          <a:p>
            <a:endParaRPr lang="en-US" b="1" dirty="0"/>
          </a:p>
          <a:p>
            <a:r>
              <a:rPr lang="en-US" b="1" dirty="0"/>
              <a:t>1:00 p.m.	Gender Timeline (AB)</a:t>
            </a:r>
            <a:endParaRPr lang="en-US" dirty="0"/>
          </a:p>
          <a:p>
            <a:pPr marL="174708" indent="-174708">
              <a:buFont typeface="Arial" panose="020B0604020202020204" pitchFamily="34" charset="0"/>
              <a:buChar char="•"/>
            </a:pPr>
            <a:r>
              <a:rPr lang="en-US" dirty="0"/>
              <a:t>1:00-1:20 p.m.: Intro activity, women draw timeline (20 min)</a:t>
            </a:r>
          </a:p>
          <a:p>
            <a:pPr marL="174708" indent="-174708">
              <a:buFont typeface="Arial" panose="020B0604020202020204" pitchFamily="34" charset="0"/>
              <a:buChar char="•"/>
            </a:pPr>
            <a:r>
              <a:rPr lang="en-US" dirty="0"/>
              <a:t>1:20-1:30 p.m.: Journal (10 min)</a:t>
            </a:r>
          </a:p>
          <a:p>
            <a:pPr marL="174708" indent="-174708">
              <a:buFont typeface="Arial" panose="020B0604020202020204" pitchFamily="34" charset="0"/>
              <a:buChar char="•"/>
            </a:pPr>
            <a:r>
              <a:rPr lang="en-US" dirty="0"/>
              <a:t>1:30-2:30 p.m.: Large group debrief (60 min)</a:t>
            </a:r>
            <a:endParaRPr lang="en-US" b="1" dirty="0"/>
          </a:p>
          <a:p>
            <a:endParaRPr lang="en-US" dirty="0"/>
          </a:p>
          <a:p>
            <a:r>
              <a:rPr lang="en-US" dirty="0"/>
              <a:t>Instructions: </a:t>
            </a:r>
          </a:p>
          <a:p>
            <a:pPr marL="232943" indent="-232943">
              <a:buFont typeface="+mj-lt"/>
              <a:buAutoNum type="arabicPeriod"/>
            </a:pPr>
            <a:r>
              <a:rPr lang="en-US" dirty="0"/>
              <a:t>Women draw a timeline with the X-axis indicating time in 5-10 year increments and the Y-axis indicating positive to negative impact. </a:t>
            </a:r>
          </a:p>
          <a:p>
            <a:pPr marL="232943" indent="-232943">
              <a:buFont typeface="+mj-lt"/>
              <a:buAutoNum type="arabicPeriod"/>
            </a:pPr>
            <a:r>
              <a:rPr lang="en-US" dirty="0"/>
              <a:t>They then graph the </a:t>
            </a:r>
            <a:r>
              <a:rPr lang="en-US" u="sng" dirty="0"/>
              <a:t>top 5</a:t>
            </a:r>
            <a:r>
              <a:rPr lang="en-US" dirty="0"/>
              <a:t> gender-related events in their lives to date (1=adolescence and 5=present) that impacted them positively or negatively. </a:t>
            </a:r>
          </a:p>
          <a:p>
            <a:pPr marL="698830" lvl="1" indent="-232943">
              <a:buFont typeface="Arial" panose="020B0604020202020204" pitchFamily="34" charset="0"/>
              <a:buChar char="•"/>
            </a:pPr>
            <a:r>
              <a:rPr lang="en-US" b="1" dirty="0"/>
              <a:t>Explain that women do not need to share their timeline in its entirety – it’s mostly a private reflection. They will be invited to share one item with the larger group.</a:t>
            </a:r>
          </a:p>
          <a:p>
            <a:pPr marL="232943" indent="-232943">
              <a:buFont typeface="+mj-lt"/>
              <a:buAutoNum type="arabicPeriod"/>
            </a:pPr>
            <a:r>
              <a:rPr lang="en-US" dirty="0"/>
              <a:t>Connect the dots and use drawings, words, or color to add meaning.</a:t>
            </a:r>
          </a:p>
          <a:p>
            <a:pPr marL="232943" indent="-232943">
              <a:buFont typeface="+mj-lt"/>
              <a:buAutoNum type="arabicPeriod"/>
            </a:pPr>
            <a:r>
              <a:rPr lang="en-US" dirty="0"/>
              <a:t>Amy to share a brief example on slide with 3 data points that are different in cause and impact.</a:t>
            </a:r>
          </a:p>
          <a:p>
            <a:pPr marL="640594" lvl="1" indent="-174708">
              <a:buFont typeface="Arial" panose="020B0604020202020204" pitchFamily="34" charset="0"/>
              <a:buChar char="•"/>
            </a:pPr>
            <a:r>
              <a:rPr lang="en-US" dirty="0"/>
              <a:t>10 min. individual drawing</a:t>
            </a:r>
          </a:p>
          <a:p>
            <a:pPr marL="1106481" lvl="2" indent="-174708">
              <a:buFont typeface="Arial" panose="020B0604020202020204" pitchFamily="34" charset="0"/>
              <a:buChar char="•"/>
            </a:pPr>
            <a:r>
              <a:rPr lang="en-US" dirty="0"/>
              <a:t>At least 3-5 items, not everything in your entire life</a:t>
            </a:r>
          </a:p>
          <a:p>
            <a:pPr marL="640594" lvl="1" indent="-174708">
              <a:buFont typeface="Arial" panose="020B0604020202020204" pitchFamily="34" charset="0"/>
              <a:buChar char="•"/>
            </a:pPr>
            <a:r>
              <a:rPr lang="en-US" dirty="0"/>
              <a:t>10 min. journal</a:t>
            </a:r>
          </a:p>
          <a:p>
            <a:pPr marL="1106481" lvl="2" indent="-174708">
              <a:buFont typeface="Arial" panose="020B0604020202020204" pitchFamily="34" charset="0"/>
              <a:buChar char="•"/>
            </a:pPr>
            <a:r>
              <a:rPr lang="en-US" dirty="0"/>
              <a:t>What stands out for you?</a:t>
            </a:r>
          </a:p>
          <a:p>
            <a:pPr marL="1106481" lvl="2" indent="-174708">
              <a:buFont typeface="Arial" panose="020B0604020202020204" pitchFamily="34" charset="0"/>
              <a:buChar char="•"/>
            </a:pPr>
            <a:r>
              <a:rPr lang="en-US" dirty="0">
                <a:solidFill>
                  <a:srgbClr val="004260"/>
                </a:solidFill>
                <a:latin typeface="Calibri Light" panose="020F0302020204030204" pitchFamily="34" charset="0"/>
                <a:cs typeface="Calibri Light" panose="020F0302020204030204" pitchFamily="34" charset="0"/>
              </a:rPr>
              <a:t>Apply Amplify Skills:</a:t>
            </a:r>
          </a:p>
          <a:p>
            <a:pPr marL="1863547" lvl="3" indent="-465887" defTabSz="349415">
              <a:spcBef>
                <a:spcPts val="611"/>
              </a:spcBef>
              <a:buFont typeface="+mj-lt"/>
              <a:buAutoNum type="arabicPeriod"/>
            </a:pPr>
            <a:r>
              <a:rPr lang="en-US" dirty="0">
                <a:solidFill>
                  <a:srgbClr val="004260"/>
                </a:solidFill>
                <a:latin typeface="Calibri Light" panose="020F0302020204030204" pitchFamily="34" charset="0"/>
                <a:cs typeface="Calibri Light" panose="020F0302020204030204" pitchFamily="34" charset="0"/>
              </a:rPr>
              <a:t>Reframing: Where do you see strength and resilience?</a:t>
            </a:r>
          </a:p>
          <a:p>
            <a:pPr marL="1863547" lvl="3" indent="-465887" defTabSz="349415">
              <a:spcBef>
                <a:spcPts val="611"/>
              </a:spcBef>
              <a:buFont typeface="+mj-lt"/>
              <a:buAutoNum type="arabicPeriod"/>
            </a:pPr>
            <a:r>
              <a:rPr lang="en-US" dirty="0">
                <a:solidFill>
                  <a:srgbClr val="004260"/>
                </a:solidFill>
                <a:latin typeface="Calibri Light" panose="020F0302020204030204" pitchFamily="34" charset="0"/>
                <a:cs typeface="Calibri Light" panose="020F0302020204030204" pitchFamily="34" charset="0"/>
              </a:rPr>
              <a:t>Navigating: What skills helped you find your way?</a:t>
            </a:r>
          </a:p>
          <a:p>
            <a:pPr marL="1863547" lvl="3" indent="-465887" defTabSz="349415">
              <a:spcBef>
                <a:spcPts val="611"/>
              </a:spcBef>
              <a:buFont typeface="+mj-lt"/>
              <a:buAutoNum type="arabicPeriod"/>
            </a:pPr>
            <a:r>
              <a:rPr lang="en-US" dirty="0">
                <a:solidFill>
                  <a:srgbClr val="004260"/>
                </a:solidFill>
                <a:latin typeface="Calibri Light" panose="020F0302020204030204" pitchFamily="34" charset="0"/>
                <a:cs typeface="Calibri Light" panose="020F0302020204030204" pitchFamily="34" charset="0"/>
              </a:rPr>
              <a:t>Advocating: How can you use your timeline to help others?</a:t>
            </a:r>
            <a:endParaRPr lang="en-US" dirty="0"/>
          </a:p>
          <a:p>
            <a:pPr marL="640594" lvl="1" indent="-174708">
              <a:buFont typeface="Arial" panose="020B0604020202020204" pitchFamily="34" charset="0"/>
              <a:buChar char="•"/>
            </a:pPr>
            <a:r>
              <a:rPr lang="en-US" dirty="0"/>
              <a:t>60 min. large group debrief</a:t>
            </a:r>
          </a:p>
          <a:p>
            <a:pPr lvl="2" defTabSz="349415">
              <a:spcBef>
                <a:spcPts val="611"/>
              </a:spcBef>
            </a:pPr>
            <a:r>
              <a:rPr lang="en-US" dirty="0">
                <a:solidFill>
                  <a:srgbClr val="004260"/>
                </a:solidFill>
                <a:latin typeface="Calibri Light" panose="020F0302020204030204" pitchFamily="34" charset="0"/>
                <a:cs typeface="Calibri Light" panose="020F0302020204030204" pitchFamily="34" charset="0"/>
              </a:rPr>
              <a:t>Share </a:t>
            </a:r>
            <a:r>
              <a:rPr lang="en-US" u="sng" dirty="0">
                <a:solidFill>
                  <a:srgbClr val="004260"/>
                </a:solidFill>
                <a:latin typeface="Calibri Light" panose="020F0302020204030204" pitchFamily="34" charset="0"/>
                <a:cs typeface="Calibri Light" panose="020F0302020204030204" pitchFamily="34" charset="0"/>
              </a:rPr>
              <a:t>one</a:t>
            </a:r>
            <a:r>
              <a:rPr lang="en-US" dirty="0">
                <a:solidFill>
                  <a:srgbClr val="004260"/>
                </a:solidFill>
                <a:latin typeface="Calibri Light" panose="020F0302020204030204" pitchFamily="34" charset="0"/>
                <a:cs typeface="Calibri Light" panose="020F0302020204030204" pitchFamily="34" charset="0"/>
              </a:rPr>
              <a:t> of the following:</a:t>
            </a:r>
          </a:p>
          <a:p>
            <a:pPr marL="1397660" lvl="2" indent="-465887" defTabSz="349415">
              <a:spcBef>
                <a:spcPts val="611"/>
              </a:spcBef>
              <a:buFont typeface="+mj-lt"/>
              <a:buAutoNum type="arabicPeriod"/>
            </a:pPr>
            <a:r>
              <a:rPr lang="en-US" dirty="0">
                <a:solidFill>
                  <a:srgbClr val="004260"/>
                </a:solidFill>
                <a:latin typeface="Calibri Light" panose="020F0302020204030204" pitchFamily="34" charset="0"/>
                <a:cs typeface="Calibri Light" panose="020F0302020204030204" pitchFamily="34" charset="0"/>
              </a:rPr>
              <a:t>An item from your timeline and why it’s significant</a:t>
            </a:r>
          </a:p>
          <a:p>
            <a:pPr marL="1397660" lvl="2" indent="-465887" defTabSz="349415">
              <a:spcBef>
                <a:spcPts val="611"/>
              </a:spcBef>
              <a:buFont typeface="+mj-lt"/>
              <a:buAutoNum type="arabicPeriod"/>
            </a:pPr>
            <a:r>
              <a:rPr lang="en-US" dirty="0">
                <a:solidFill>
                  <a:srgbClr val="004260"/>
                </a:solidFill>
                <a:latin typeface="Calibri Light" panose="020F0302020204030204" pitchFamily="34" charset="0"/>
                <a:cs typeface="Calibri Light" panose="020F0302020204030204" pitchFamily="34" charset="0"/>
              </a:rPr>
              <a:t>A reframe/navigate/advocate example and what you learned from it</a:t>
            </a:r>
          </a:p>
          <a:p>
            <a:pPr marL="1397660" lvl="2" indent="-465887" defTabSz="349415">
              <a:spcBef>
                <a:spcPts val="611"/>
              </a:spcBef>
              <a:buFont typeface="+mj-lt"/>
              <a:buAutoNum type="arabicPeriod"/>
            </a:pPr>
            <a:r>
              <a:rPr lang="en-US" dirty="0">
                <a:solidFill>
                  <a:srgbClr val="004260"/>
                </a:solidFill>
                <a:latin typeface="Calibri Light" panose="020F0302020204030204" pitchFamily="34" charset="0"/>
                <a:cs typeface="Calibri Light" panose="020F0302020204030204" pitchFamily="34" charset="0"/>
              </a:rPr>
              <a:t>An insight or learning from the activity as a whole that you can apply to your life</a:t>
            </a:r>
          </a:p>
          <a:p>
            <a:pPr marL="1106481" lvl="2" indent="-174708">
              <a:buFont typeface="Arial" panose="020B0604020202020204" pitchFamily="34" charset="0"/>
              <a:buChar char="•"/>
            </a:pPr>
            <a:r>
              <a:rPr lang="en-US" dirty="0"/>
              <a:t>Reflect as large group on what we heard and what it means for Amplify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58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403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22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23</a:t>
            </a:fld>
            <a:endParaRPr lang="en-US" dirty="0"/>
          </a:p>
        </p:txBody>
      </p:sp>
    </p:spTree>
    <p:extLst>
      <p:ext uri="{BB962C8B-B14F-4D97-AF65-F5344CB8AC3E}">
        <p14:creationId xmlns:p14="http://schemas.microsoft.com/office/powerpoint/2010/main" val="1135741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61" indent="-291161" defTabSz="1324903">
              <a:buFont typeface="Arial" panose="020B0604020202020204" pitchFamily="34" charset="0"/>
              <a:buChar char="•"/>
              <a:defRPr/>
            </a:pPr>
            <a:r>
              <a:rPr lang="en-US" sz="1200" dirty="0"/>
              <a:t>This image is the result of a simple experiment where students are asked to draw an effective leader. A professor fell upon the exercise accidentally, while leading a workshop full of executives who did not speak much English. Since then it has been adopted by organizational psychologists across the world because the results are consistent.</a:t>
            </a:r>
          </a:p>
          <a:p>
            <a:pPr marL="291161" indent="-291161" defTabSz="1324903">
              <a:buFont typeface="Arial" panose="020B0604020202020204" pitchFamily="34" charset="0"/>
              <a:buChar char="•"/>
              <a:defRPr/>
            </a:pPr>
            <a:r>
              <a:rPr lang="en-US" sz="1200" dirty="0"/>
              <a:t>An effective leader has a default male identity. And in many countries, a default white male identity. This is true for men and for women who draw the images. </a:t>
            </a:r>
          </a:p>
          <a:p>
            <a:pPr marL="291161" indent="-291161" defTabSz="1324903">
              <a:buFont typeface="Arial" panose="020B0604020202020204" pitchFamily="34" charset="0"/>
              <a:buChar char="•"/>
              <a:defRPr/>
            </a:pPr>
            <a:r>
              <a:rPr lang="en-US" sz="1200" dirty="0"/>
              <a:t>We have many conscious and unconscious beliefs about leaders and leadership, and these are problematic for people who do not fit this prototype. </a:t>
            </a:r>
          </a:p>
        </p:txBody>
      </p:sp>
      <p:sp>
        <p:nvSpPr>
          <p:cNvPr id="4" name="Slide Number Placeholder 3"/>
          <p:cNvSpPr>
            <a:spLocks noGrp="1"/>
          </p:cNvSpPr>
          <p:nvPr>
            <p:ph type="sldNum" sz="quarter" idx="5"/>
          </p:nvPr>
        </p:nvSpPr>
        <p:spPr/>
        <p:txBody>
          <a:bodyPr/>
          <a:lstStyle/>
          <a:p>
            <a:pPr marL="0" marR="0" lvl="0" indent="0" algn="r" defTabSz="93171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17" rtl="0" eaLnBrk="1" fontAlgn="auto" latinLnBrk="0" hangingPunct="1">
                <a:lnSpc>
                  <a:spcPct val="100000"/>
                </a:lnSpc>
                <a:spcBef>
                  <a:spcPts val="0"/>
                </a:spcBef>
                <a:spcAft>
                  <a:spcPts val="0"/>
                </a:spcAft>
                <a:buClrTx/>
                <a:buSzTx/>
                <a:buFontTx/>
                <a:buNone/>
                <a:tabLst/>
                <a:defRPr/>
              </a:pPr>
              <a:t>24</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9906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61" indent="-291161" defTabSz="1324903">
              <a:buFont typeface="Arial" panose="020B0604020202020204" pitchFamily="34" charset="0"/>
              <a:buChar char="•"/>
              <a:defRPr/>
            </a:pPr>
            <a:r>
              <a:rPr lang="en-US" sz="1200" dirty="0"/>
              <a:t>This image is the result of a simple experiment where students are asked to draw an effective leader. A professor fell upon the exercise accidentally, while leading a workshop full of executives who did not speak much English. Since then it has been adopted by organizational psychologists across the world because the results are consistent.</a:t>
            </a:r>
          </a:p>
          <a:p>
            <a:pPr marL="291161" indent="-291161" defTabSz="1324903">
              <a:buFont typeface="Arial" panose="020B0604020202020204" pitchFamily="34" charset="0"/>
              <a:buChar char="•"/>
              <a:defRPr/>
            </a:pPr>
            <a:r>
              <a:rPr lang="en-US" sz="1200" dirty="0"/>
              <a:t>An effective leader has a default male identity. And in many countries, a default white male identity. This is true for men and for women who draw the images. </a:t>
            </a:r>
          </a:p>
          <a:p>
            <a:pPr marL="291161" indent="-291161" defTabSz="1324903">
              <a:buFont typeface="Arial" panose="020B0604020202020204" pitchFamily="34" charset="0"/>
              <a:buChar char="•"/>
              <a:defRPr/>
            </a:pPr>
            <a:r>
              <a:rPr lang="en-US" sz="1200" dirty="0"/>
              <a:t>We have many conscious and unconscious beliefs about leaders and leadership, and these are problematic for people who do not fit this prototype. </a:t>
            </a:r>
          </a:p>
        </p:txBody>
      </p:sp>
      <p:sp>
        <p:nvSpPr>
          <p:cNvPr id="4" name="Slide Number Placeholder 3"/>
          <p:cNvSpPr>
            <a:spLocks noGrp="1"/>
          </p:cNvSpPr>
          <p:nvPr>
            <p:ph type="sldNum" sz="quarter" idx="5"/>
          </p:nvPr>
        </p:nvSpPr>
        <p:spPr/>
        <p:txBody>
          <a:bodyPr/>
          <a:lstStyle/>
          <a:p>
            <a:pPr marL="0" marR="0" lvl="0" indent="0" algn="r" defTabSz="93171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17" rtl="0" eaLnBrk="1" fontAlgn="auto" latinLnBrk="0" hangingPunct="1">
                <a:lnSpc>
                  <a:spcPct val="100000"/>
                </a:lnSpc>
                <a:spcBef>
                  <a:spcPts val="0"/>
                </a:spcBef>
                <a:spcAft>
                  <a:spcPts val="0"/>
                </a:spcAft>
                <a:buClrTx/>
                <a:buSzTx/>
                <a:buFontTx/>
                <a:buNone/>
                <a:tabLst/>
                <a:defRPr/>
              </a:pPr>
              <a:t>25</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1864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2638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panose="020B0604020202020204" pitchFamily="34" charset="0"/>
              <a:buChar char="•"/>
            </a:pPr>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974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185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sz="1100" dirty="0"/>
              <a:t>There has been research about leaders with diverse identities. Not a lot, but enough. And this is what we’re finding. In general…</a:t>
            </a:r>
          </a:p>
        </p:txBody>
      </p:sp>
      <p:sp>
        <p:nvSpPr>
          <p:cNvPr id="4" name="Slide Number Placeholder 3"/>
          <p:cNvSpPr>
            <a:spLocks noGrp="1"/>
          </p:cNvSpPr>
          <p:nvPr>
            <p:ph type="sldNum" sz="quarter" idx="5"/>
          </p:nvPr>
        </p:nvSpPr>
        <p:spPr/>
        <p:txBody>
          <a:bodyPr/>
          <a:lstStyle/>
          <a:p>
            <a:pPr marL="0" marR="0" lvl="0" indent="0" algn="r" defTabSz="93171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17" rtl="0" eaLnBrk="1" fontAlgn="auto" latinLnBrk="0" hangingPunct="1">
                <a:lnSpc>
                  <a:spcPct val="100000"/>
                </a:lnSpc>
                <a:spcBef>
                  <a:spcPts val="0"/>
                </a:spcBef>
                <a:spcAft>
                  <a:spcPts val="0"/>
                </a:spcAft>
                <a:buClrTx/>
                <a:buSzTx/>
                <a:buFontTx/>
                <a:buNone/>
                <a:tabLst/>
                <a:defRPr/>
              </a:pPr>
              <a:t>31</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6126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239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419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096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5733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38</a:t>
            </a:fld>
            <a:endParaRPr lang="en-US" dirty="0"/>
          </a:p>
        </p:txBody>
      </p:sp>
    </p:spTree>
    <p:extLst>
      <p:ext uri="{BB962C8B-B14F-4D97-AF65-F5344CB8AC3E}">
        <p14:creationId xmlns:p14="http://schemas.microsoft.com/office/powerpoint/2010/main" val="2802047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39</a:t>
            </a:fld>
            <a:endParaRPr lang="en-US" dirty="0"/>
          </a:p>
        </p:txBody>
      </p:sp>
    </p:spTree>
    <p:extLst>
      <p:ext uri="{BB962C8B-B14F-4D97-AF65-F5344CB8AC3E}">
        <p14:creationId xmlns:p14="http://schemas.microsoft.com/office/powerpoint/2010/main" val="28560265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AKO</a:t>
            </a:r>
          </a:p>
          <a:p>
            <a:endParaRPr lang="en-US" b="1"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40</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5931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 (1 min)</a:t>
            </a:r>
          </a:p>
          <a:p>
            <a:endParaRPr lang="en-US" dirty="0"/>
          </a:p>
          <a:p>
            <a:r>
              <a:rPr lang="en-US" dirty="0"/>
              <a:t>Thank you for joining us today. Have a great time in you’re discussion session with your Amplify Lead.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803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5/7/2020</a:t>
            </a:fld>
            <a:endParaRPr lang="en-US" dirty="0"/>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5545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5/7/2020</a:t>
            </a:fld>
            <a:endParaRPr lang="en-US" dirty="0"/>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8888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5/7/2020</a:t>
            </a:fld>
            <a:endParaRPr lang="en-US" dirty="0"/>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1558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5/7/2020</a:t>
            </a:fld>
            <a:endParaRPr lang="en-US" dirty="0"/>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087757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5/7/2020</a:t>
            </a:fld>
            <a:endParaRPr lang="en-US" dirty="0"/>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757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5/7/2020</a:t>
            </a:fld>
            <a:endParaRPr lang="en-US" dirty="0"/>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2459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5/7/2020</a:t>
            </a:fld>
            <a:endParaRPr lang="en-US" dirty="0"/>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472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5/7/2020</a:t>
            </a:fld>
            <a:endParaRPr lang="en-US" dirty="0"/>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305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5/7/2020</a:t>
            </a:fld>
            <a:endParaRPr lang="en-US" dirty="0"/>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05407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5/7/2020</a:t>
            </a:fld>
            <a:endParaRPr lang="en-US" dirty="0"/>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5188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5/7/2020</a:t>
            </a:fld>
            <a:endParaRPr lang="en-US" dirty="0"/>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726877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3" y="2365639"/>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6" y="184263"/>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49152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5/7/2020</a:t>
            </a:fld>
            <a:endParaRPr lang="en-US" dirty="0"/>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0656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5/7/2020</a:t>
            </a:fld>
            <a:endParaRPr lang="en-US" dirty="0"/>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660992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5/7/2020</a:t>
            </a:fld>
            <a:endParaRPr lang="en-US" dirty="0"/>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76835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5/7/2020</a:t>
            </a:fld>
            <a:endParaRPr lang="en-US" dirty="0"/>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690871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5/7/2020</a:t>
            </a:fld>
            <a:endParaRPr lang="en-US" dirty="0"/>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46867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5/7/2020</a:t>
            </a:fld>
            <a:endParaRPr lang="en-US" dirty="0"/>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117447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5/7/2020</a:t>
            </a:fld>
            <a:endParaRPr lang="en-US" dirty="0"/>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98353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5/7/2020</a:t>
            </a:fld>
            <a:endParaRPr lang="en-US" dirty="0"/>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96431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5/7/2020</a:t>
            </a:fld>
            <a:endParaRPr lang="en-US" dirty="0"/>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25417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5/7/2020</a:t>
            </a:fld>
            <a:endParaRPr lang="en-US" dirty="0"/>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4548105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5/7/2020</a:t>
            </a:fld>
            <a:endParaRPr lang="en-US" dirty="0"/>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221891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3" y="2365639"/>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6" y="184263"/>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5415849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5673CE-2DC8-4BC7-8474-7FD9AEAE7788}"/>
              </a:ext>
            </a:extLst>
          </p:cNvPr>
          <p:cNvSpPr>
            <a:spLocks noGrp="1"/>
          </p:cNvSpPr>
          <p:nvPr>
            <p:ph type="title"/>
          </p:nvPr>
        </p:nvSpPr>
        <p:spPr/>
        <p:txBody>
          <a:bodyPr/>
          <a:lstStyle/>
          <a:p>
            <a:r>
              <a:rPr lang="en-US"/>
              <a:t>Click to edit Master title style</a:t>
            </a:r>
            <a:endParaRPr lang="en-AU" dirty="0"/>
          </a:p>
        </p:txBody>
      </p:sp>
      <p:sp>
        <p:nvSpPr>
          <p:cNvPr id="4" name="Footer Placeholder 3">
            <a:extLst>
              <a:ext uri="{FF2B5EF4-FFF2-40B4-BE49-F238E27FC236}">
                <a16:creationId xmlns:a16="http://schemas.microsoft.com/office/drawing/2014/main" id="{2E8B1A7F-3E6C-4BDA-A873-12B2FD961FC8}"/>
              </a:ext>
            </a:extLst>
          </p:cNvPr>
          <p:cNvSpPr>
            <a:spLocks noGrp="1"/>
          </p:cNvSpPr>
          <p:nvPr>
            <p:ph type="ftr" sz="quarter" idx="10"/>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54C0EA49-7B36-455E-A863-61CF191F594C}"/>
              </a:ext>
            </a:extLst>
          </p:cNvPr>
          <p:cNvSpPr>
            <a:spLocks noGrp="1"/>
          </p:cNvSpPr>
          <p:nvPr>
            <p:ph type="sldNum" sz="quarter" idx="1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1748043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B0A0-4DC3-4DFC-9A0A-6FF856544FA9}"/>
              </a:ext>
            </a:extLst>
          </p:cNvPr>
          <p:cNvSpPr>
            <a:spLocks noGrp="1"/>
          </p:cNvSpPr>
          <p:nvPr>
            <p:ph type="ctrTitle"/>
          </p:nvPr>
        </p:nvSpPr>
        <p:spPr>
          <a:xfrm>
            <a:off x="1143000" y="1122365"/>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35E6529-F18C-4257-AD08-B400A29E3B9F}"/>
              </a:ext>
            </a:extLst>
          </p:cNvPr>
          <p:cNvSpPr>
            <a:spLocks noGrp="1"/>
          </p:cNvSpPr>
          <p:nvPr>
            <p:ph type="subTitle" idx="1"/>
          </p:nvPr>
        </p:nvSpPr>
        <p:spPr>
          <a:xfrm>
            <a:off x="1143000" y="3602043"/>
            <a:ext cx="6858000" cy="1655761"/>
          </a:xfrm>
        </p:spPr>
        <p:txBody>
          <a:bodyPr/>
          <a:lstStyle>
            <a:lvl1pPr marL="0" indent="0" algn="ctr">
              <a:buNone/>
              <a:defRPr sz="1800"/>
            </a:lvl1pPr>
            <a:lvl2pPr marL="342866" indent="0" algn="ctr">
              <a:buNone/>
              <a:defRPr sz="1500"/>
            </a:lvl2pPr>
            <a:lvl3pPr marL="685733" indent="0" algn="ctr">
              <a:buNone/>
              <a:defRPr sz="1351"/>
            </a:lvl3pPr>
            <a:lvl4pPr marL="1028598" indent="0" algn="ctr">
              <a:buNone/>
              <a:defRPr sz="1200"/>
            </a:lvl4pPr>
            <a:lvl5pPr marL="1371464" indent="0" algn="ctr">
              <a:buNone/>
              <a:defRPr sz="1200"/>
            </a:lvl5pPr>
            <a:lvl6pPr marL="1714330" indent="0" algn="ctr">
              <a:buNone/>
              <a:defRPr sz="1200"/>
            </a:lvl6pPr>
            <a:lvl7pPr marL="2057197" indent="0" algn="ctr">
              <a:buNone/>
              <a:defRPr sz="1200"/>
            </a:lvl7pPr>
            <a:lvl8pPr marL="2400062" indent="0" algn="ctr">
              <a:buNone/>
              <a:defRPr sz="1200"/>
            </a:lvl8pPr>
            <a:lvl9pPr marL="2742928"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CECD49E-5CEE-439C-BA88-EACF3C7B3B0F}"/>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F95F88C6-6A39-46FD-ABF2-90AA99D9136D}"/>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4769F922-CD3C-414C-9FB7-60D59FC3F173}"/>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364591163"/>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F9F0-4A26-4D8F-BC2C-A2301595F7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EA54E2-DDBA-436E-9691-5042B94091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1F6704-EF26-409A-B402-963E9BECDA4C}"/>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F585180B-47D8-4953-ADA3-174C3A8FD1D5}"/>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53D361B6-6C44-4143-A158-181C1536245B}"/>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371870427"/>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0BE6-378F-4103-82E6-31AEAAF14AEC}"/>
              </a:ext>
            </a:extLst>
          </p:cNvPr>
          <p:cNvSpPr>
            <a:spLocks noGrp="1"/>
          </p:cNvSpPr>
          <p:nvPr>
            <p:ph type="title"/>
          </p:nvPr>
        </p:nvSpPr>
        <p:spPr>
          <a:xfrm>
            <a:off x="623890" y="1709741"/>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F3958A9-DF18-4781-B2CD-3FB7149C337E}"/>
              </a:ext>
            </a:extLst>
          </p:cNvPr>
          <p:cNvSpPr>
            <a:spLocks noGrp="1"/>
          </p:cNvSpPr>
          <p:nvPr>
            <p:ph type="body" idx="1"/>
          </p:nvPr>
        </p:nvSpPr>
        <p:spPr>
          <a:xfrm>
            <a:off x="623890" y="4589463"/>
            <a:ext cx="7886700" cy="1500187"/>
          </a:xfrm>
        </p:spPr>
        <p:txBody>
          <a:bodyPr/>
          <a:lstStyle>
            <a:lvl1pPr marL="0" indent="0">
              <a:buNone/>
              <a:defRPr sz="1800">
                <a:solidFill>
                  <a:schemeClr val="tx1">
                    <a:tint val="75000"/>
                  </a:schemeClr>
                </a:solidFill>
              </a:defRPr>
            </a:lvl1pPr>
            <a:lvl2pPr marL="342866" indent="0">
              <a:buNone/>
              <a:defRPr sz="1500">
                <a:solidFill>
                  <a:schemeClr val="tx1">
                    <a:tint val="75000"/>
                  </a:schemeClr>
                </a:solidFill>
              </a:defRPr>
            </a:lvl2pPr>
            <a:lvl3pPr marL="685733" indent="0">
              <a:buNone/>
              <a:defRPr sz="1351">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330" indent="0">
              <a:buNone/>
              <a:defRPr sz="1200">
                <a:solidFill>
                  <a:schemeClr val="tx1">
                    <a:tint val="75000"/>
                  </a:schemeClr>
                </a:solidFill>
              </a:defRPr>
            </a:lvl6pPr>
            <a:lvl7pPr marL="2057197" indent="0">
              <a:buNone/>
              <a:defRPr sz="1200">
                <a:solidFill>
                  <a:schemeClr val="tx1">
                    <a:tint val="75000"/>
                  </a:schemeClr>
                </a:solidFill>
              </a:defRPr>
            </a:lvl7pPr>
            <a:lvl8pPr marL="2400062" indent="0">
              <a:buNone/>
              <a:defRPr sz="1200">
                <a:solidFill>
                  <a:schemeClr val="tx1">
                    <a:tint val="75000"/>
                  </a:schemeClr>
                </a:solidFill>
              </a:defRPr>
            </a:lvl8pPr>
            <a:lvl9pPr marL="274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E45415-0F9D-4461-956C-3089ECA9D6B9}"/>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EDBBD2BA-96FA-4E5E-A4E0-1921E77966D7}"/>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9A28449D-40BC-4F48-8360-24DCF3666122}"/>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453416020"/>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553B3-123F-4E6A-A0CD-4A490CE8E3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4F6D5-27EF-40F3-B35B-94AB02BC778D}"/>
              </a:ext>
            </a:extLst>
          </p:cNvPr>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F71B39-3EBF-41F3-91B0-5A8E61C5A015}"/>
              </a:ext>
            </a:extLst>
          </p:cNvPr>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EC0B45-5AD3-40FC-AC1E-BFB3CACB8E13}"/>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6" name="Footer Placeholder 5">
            <a:extLst>
              <a:ext uri="{FF2B5EF4-FFF2-40B4-BE49-F238E27FC236}">
                <a16:creationId xmlns:a16="http://schemas.microsoft.com/office/drawing/2014/main" id="{17390A60-1A39-48DE-ADD7-46BCB0D721D7}"/>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A9212D1E-2F6B-4306-A605-02F8BD19FF0A}"/>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8" name="Picture 7">
            <a:extLst>
              <a:ext uri="{FF2B5EF4-FFF2-40B4-BE49-F238E27FC236}">
                <a16:creationId xmlns:a16="http://schemas.microsoft.com/office/drawing/2014/main" id="{48014CAB-DC11-4459-A187-E05788942FC9}"/>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9" name="Picture 8">
            <a:extLst>
              <a:ext uri="{FF2B5EF4-FFF2-40B4-BE49-F238E27FC236}">
                <a16:creationId xmlns:a16="http://schemas.microsoft.com/office/drawing/2014/main" id="{49FC8373-CA94-4FB4-A1CC-125F4EBBB354}"/>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4059935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616A-B6F6-4075-8743-C8B1D99012CA}"/>
              </a:ext>
            </a:extLst>
          </p:cNvPr>
          <p:cNvSpPr>
            <a:spLocks noGrp="1"/>
          </p:cNvSpPr>
          <p:nvPr>
            <p:ph type="title"/>
          </p:nvPr>
        </p:nvSpPr>
        <p:spPr>
          <a:xfrm>
            <a:off x="629844"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B5CBD-C0DD-4CCA-979C-CB3F8AFD76B8}"/>
              </a:ext>
            </a:extLst>
          </p:cNvPr>
          <p:cNvSpPr>
            <a:spLocks noGrp="1"/>
          </p:cNvSpPr>
          <p:nvPr>
            <p:ph type="body" idx="1"/>
          </p:nvPr>
        </p:nvSpPr>
        <p:spPr>
          <a:xfrm>
            <a:off x="629841" y="1681164"/>
            <a:ext cx="3868340" cy="823912"/>
          </a:xfrm>
        </p:spPr>
        <p:txBody>
          <a:bodyPr anchor="b"/>
          <a:lstStyle>
            <a:lvl1pPr marL="0" indent="0">
              <a:buNone/>
              <a:defRPr sz="1800" b="1"/>
            </a:lvl1pPr>
            <a:lvl2pPr marL="342866" indent="0">
              <a:buNone/>
              <a:defRPr sz="1500" b="1"/>
            </a:lvl2pPr>
            <a:lvl3pPr marL="685733" indent="0">
              <a:buNone/>
              <a:defRPr sz="1351" b="1"/>
            </a:lvl3pPr>
            <a:lvl4pPr marL="1028598" indent="0">
              <a:buNone/>
              <a:defRPr sz="1200" b="1"/>
            </a:lvl4pPr>
            <a:lvl5pPr marL="1371464" indent="0">
              <a:buNone/>
              <a:defRPr sz="1200" b="1"/>
            </a:lvl5pPr>
            <a:lvl6pPr marL="1714330" indent="0">
              <a:buNone/>
              <a:defRPr sz="1200" b="1"/>
            </a:lvl6pPr>
            <a:lvl7pPr marL="2057197" indent="0">
              <a:buNone/>
              <a:defRPr sz="1200" b="1"/>
            </a:lvl7pPr>
            <a:lvl8pPr marL="2400062" indent="0">
              <a:buNone/>
              <a:defRPr sz="1200" b="1"/>
            </a:lvl8pPr>
            <a:lvl9pPr marL="2742928"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0A25E99-8578-4C51-9CD1-E1E73CE436B1}"/>
              </a:ext>
            </a:extLst>
          </p:cNvPr>
          <p:cNvSpPr>
            <a:spLocks noGrp="1"/>
          </p:cNvSpPr>
          <p:nvPr>
            <p:ph sz="half" idx="2"/>
          </p:nvPr>
        </p:nvSpPr>
        <p:spPr>
          <a:xfrm>
            <a:off x="629841"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239AD7-FC3F-4FC4-A245-89834698FA23}"/>
              </a:ext>
            </a:extLst>
          </p:cNvPr>
          <p:cNvSpPr>
            <a:spLocks noGrp="1"/>
          </p:cNvSpPr>
          <p:nvPr>
            <p:ph type="body" sz="quarter" idx="3"/>
          </p:nvPr>
        </p:nvSpPr>
        <p:spPr>
          <a:xfrm>
            <a:off x="4629154" y="1681164"/>
            <a:ext cx="3887391" cy="823912"/>
          </a:xfrm>
        </p:spPr>
        <p:txBody>
          <a:bodyPr anchor="b"/>
          <a:lstStyle>
            <a:lvl1pPr marL="0" indent="0">
              <a:buNone/>
              <a:defRPr sz="1800" b="1"/>
            </a:lvl1pPr>
            <a:lvl2pPr marL="342866" indent="0">
              <a:buNone/>
              <a:defRPr sz="1500" b="1"/>
            </a:lvl2pPr>
            <a:lvl3pPr marL="685733" indent="0">
              <a:buNone/>
              <a:defRPr sz="1351" b="1"/>
            </a:lvl3pPr>
            <a:lvl4pPr marL="1028598" indent="0">
              <a:buNone/>
              <a:defRPr sz="1200" b="1"/>
            </a:lvl4pPr>
            <a:lvl5pPr marL="1371464" indent="0">
              <a:buNone/>
              <a:defRPr sz="1200" b="1"/>
            </a:lvl5pPr>
            <a:lvl6pPr marL="1714330" indent="0">
              <a:buNone/>
              <a:defRPr sz="1200" b="1"/>
            </a:lvl6pPr>
            <a:lvl7pPr marL="2057197" indent="0">
              <a:buNone/>
              <a:defRPr sz="1200" b="1"/>
            </a:lvl7pPr>
            <a:lvl8pPr marL="2400062" indent="0">
              <a:buNone/>
              <a:defRPr sz="1200" b="1"/>
            </a:lvl8pPr>
            <a:lvl9pPr marL="2742928"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27C3C83-D373-46B8-93CD-7E5441C94D54}"/>
              </a:ext>
            </a:extLst>
          </p:cNvPr>
          <p:cNvSpPr>
            <a:spLocks noGrp="1"/>
          </p:cNvSpPr>
          <p:nvPr>
            <p:ph sz="quarter" idx="4"/>
          </p:nvPr>
        </p:nvSpPr>
        <p:spPr>
          <a:xfrm>
            <a:off x="4629154"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3FFC11-988B-4136-A55F-921A8EDB70DF}"/>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8" name="Footer Placeholder 7">
            <a:extLst>
              <a:ext uri="{FF2B5EF4-FFF2-40B4-BE49-F238E27FC236}">
                <a16:creationId xmlns:a16="http://schemas.microsoft.com/office/drawing/2014/main" id="{7FFA395D-B817-469F-AB25-B8710DAF7C66}"/>
              </a:ext>
            </a:extLst>
          </p:cNvPr>
          <p:cNvSpPr>
            <a:spLocks noGrp="1"/>
          </p:cNvSpPr>
          <p:nvPr>
            <p:ph type="ftr" sz="quarter" idx="11"/>
          </p:nvPr>
        </p:nvSpPr>
        <p:spPr/>
        <p:txBody>
          <a:bodyPr/>
          <a:lstStyle/>
          <a:p>
            <a:pPr algn="ctr"/>
            <a:r>
              <a:rPr lang="en-AU" dirty="0"/>
              <a:t>[Footer]</a:t>
            </a:r>
          </a:p>
        </p:txBody>
      </p:sp>
      <p:sp>
        <p:nvSpPr>
          <p:cNvPr id="9" name="Slide Number Placeholder 8">
            <a:extLst>
              <a:ext uri="{FF2B5EF4-FFF2-40B4-BE49-F238E27FC236}">
                <a16:creationId xmlns:a16="http://schemas.microsoft.com/office/drawing/2014/main" id="{5F006E28-6128-44D1-ADFD-0A0CA32DFECB}"/>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654685943"/>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572A7-F707-4E46-B979-1F0198BE9A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810BF8-B449-474E-B306-6F6C1EE8F1B8}"/>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4" name="Footer Placeholder 3">
            <a:extLst>
              <a:ext uri="{FF2B5EF4-FFF2-40B4-BE49-F238E27FC236}">
                <a16:creationId xmlns:a16="http://schemas.microsoft.com/office/drawing/2014/main" id="{C1D1DFD4-8819-473A-9A1D-A535FE109379}"/>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935F4410-8B16-48C5-85BC-8732B2DEA84D}"/>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381195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7DB3ED-63D1-4E50-9F9E-BBAD8D267721}"/>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3" name="Footer Placeholder 2">
            <a:extLst>
              <a:ext uri="{FF2B5EF4-FFF2-40B4-BE49-F238E27FC236}">
                <a16:creationId xmlns:a16="http://schemas.microsoft.com/office/drawing/2014/main" id="{82C9C8DB-7D75-49E6-B3A8-53D0AFAEE4C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D90B076-0407-499B-9F18-E23EAFB229F6}"/>
              </a:ext>
            </a:extLst>
          </p:cNvPr>
          <p:cNvSpPr>
            <a:spLocks noGrp="1"/>
          </p:cNvSpPr>
          <p:nvPr>
            <p:ph type="sldNum" sz="quarter" idx="12"/>
          </p:nvPr>
        </p:nvSpPr>
        <p:spPr/>
        <p:txBody>
          <a:bodyPr/>
          <a:lstStyle/>
          <a:p>
            <a:fld id="{AF2DA9D4-62C4-42EE-BF49-06209DC12F3E}" type="slidenum">
              <a:rPr lang="en-US" smtClean="0"/>
              <a:t>‹#›</a:t>
            </a:fld>
            <a:endParaRPr lang="en-US" dirty="0"/>
          </a:p>
        </p:txBody>
      </p:sp>
      <p:sp>
        <p:nvSpPr>
          <p:cNvPr id="5" name="Rectangle 4">
            <a:extLst>
              <a:ext uri="{FF2B5EF4-FFF2-40B4-BE49-F238E27FC236}">
                <a16:creationId xmlns:a16="http://schemas.microsoft.com/office/drawing/2014/main" id="{DE3E4F7E-451A-499D-96AC-8F10E84DC2BC}"/>
              </a:ext>
            </a:extLst>
          </p:cNvPr>
          <p:cNvSpPr/>
          <p:nvPr userDrawn="1"/>
        </p:nvSpPr>
        <p:spPr>
          <a:xfrm>
            <a:off x="1" y="2"/>
            <a:ext cx="9144000"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1330038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39C30-FD03-43C3-8777-AB7E44C57972}"/>
              </a:ext>
            </a:extLst>
          </p:cNvPr>
          <p:cNvSpPr>
            <a:spLocks noGrp="1"/>
          </p:cNvSpPr>
          <p:nvPr>
            <p:ph type="title"/>
          </p:nvPr>
        </p:nvSpPr>
        <p:spPr>
          <a:xfrm>
            <a:off x="629842"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D4C564C-9F77-430D-8C12-026BF97F2B67}"/>
              </a:ext>
            </a:extLst>
          </p:cNvPr>
          <p:cNvSpPr>
            <a:spLocks noGrp="1"/>
          </p:cNvSpPr>
          <p:nvPr>
            <p:ph idx="1"/>
          </p:nvPr>
        </p:nvSpPr>
        <p:spPr>
          <a:xfrm>
            <a:off x="3887392" y="987429"/>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B387B2-811B-4649-AF52-D5564065F52A}"/>
              </a:ext>
            </a:extLst>
          </p:cNvPr>
          <p:cNvSpPr>
            <a:spLocks noGrp="1"/>
          </p:cNvSpPr>
          <p:nvPr>
            <p:ph type="body" sz="half" idx="2"/>
          </p:nvPr>
        </p:nvSpPr>
        <p:spPr>
          <a:xfrm>
            <a:off x="629842" y="2057404"/>
            <a:ext cx="2949178" cy="3811588"/>
          </a:xfrm>
        </p:spPr>
        <p:txBody>
          <a:bodyPr/>
          <a:lstStyle>
            <a:lvl1pPr marL="0" indent="0">
              <a:buNone/>
              <a:defRPr sz="1200"/>
            </a:lvl1pPr>
            <a:lvl2pPr marL="342866" indent="0">
              <a:buNone/>
              <a:defRPr sz="1049"/>
            </a:lvl2pPr>
            <a:lvl3pPr marL="685733" indent="0">
              <a:buNone/>
              <a:defRPr sz="900"/>
            </a:lvl3pPr>
            <a:lvl4pPr marL="1028598" indent="0">
              <a:buNone/>
              <a:defRPr sz="750"/>
            </a:lvl4pPr>
            <a:lvl5pPr marL="1371464" indent="0">
              <a:buNone/>
              <a:defRPr sz="750"/>
            </a:lvl5pPr>
            <a:lvl6pPr marL="1714330" indent="0">
              <a:buNone/>
              <a:defRPr sz="750"/>
            </a:lvl6pPr>
            <a:lvl7pPr marL="2057197" indent="0">
              <a:buNone/>
              <a:defRPr sz="750"/>
            </a:lvl7pPr>
            <a:lvl8pPr marL="2400062" indent="0">
              <a:buNone/>
              <a:defRPr sz="750"/>
            </a:lvl8pPr>
            <a:lvl9pPr marL="2742928"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E931814-B1E4-4DBC-9276-75D3AF229A55}"/>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6" name="Footer Placeholder 5">
            <a:extLst>
              <a:ext uri="{FF2B5EF4-FFF2-40B4-BE49-F238E27FC236}">
                <a16:creationId xmlns:a16="http://schemas.microsoft.com/office/drawing/2014/main" id="{13473313-3D64-430B-B5DD-4A4A5AE82FA4}"/>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2D3BD017-1AF3-467E-84EC-883DB7AC3EEE}"/>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340322772"/>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5F7F-F06C-4DF7-8DA0-1809E2C85477}"/>
              </a:ext>
            </a:extLst>
          </p:cNvPr>
          <p:cNvSpPr>
            <a:spLocks noGrp="1"/>
          </p:cNvSpPr>
          <p:nvPr>
            <p:ph type="title"/>
          </p:nvPr>
        </p:nvSpPr>
        <p:spPr>
          <a:xfrm>
            <a:off x="629842"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2766DD1-719A-491F-B200-3E6E3ECE0612}"/>
              </a:ext>
            </a:extLst>
          </p:cNvPr>
          <p:cNvSpPr>
            <a:spLocks noGrp="1"/>
          </p:cNvSpPr>
          <p:nvPr>
            <p:ph type="pic" idx="1"/>
          </p:nvPr>
        </p:nvSpPr>
        <p:spPr>
          <a:xfrm>
            <a:off x="3887392" y="987429"/>
            <a:ext cx="4629150" cy="4873625"/>
          </a:xfrm>
        </p:spPr>
        <p:txBody>
          <a:bodyPr/>
          <a:lstStyle>
            <a:lvl1pPr marL="0" indent="0">
              <a:buNone/>
              <a:defRPr sz="2400"/>
            </a:lvl1pPr>
            <a:lvl2pPr marL="342866" indent="0">
              <a:buNone/>
              <a:defRPr sz="2100"/>
            </a:lvl2pPr>
            <a:lvl3pPr marL="685733" indent="0">
              <a:buNone/>
              <a:defRPr sz="1800"/>
            </a:lvl3pPr>
            <a:lvl4pPr marL="1028598" indent="0">
              <a:buNone/>
              <a:defRPr sz="1500"/>
            </a:lvl4pPr>
            <a:lvl5pPr marL="1371464" indent="0">
              <a:buNone/>
              <a:defRPr sz="1500"/>
            </a:lvl5pPr>
            <a:lvl6pPr marL="1714330" indent="0">
              <a:buNone/>
              <a:defRPr sz="1500"/>
            </a:lvl6pPr>
            <a:lvl7pPr marL="2057197" indent="0">
              <a:buNone/>
              <a:defRPr sz="1500"/>
            </a:lvl7pPr>
            <a:lvl8pPr marL="2400062" indent="0">
              <a:buNone/>
              <a:defRPr sz="1500"/>
            </a:lvl8pPr>
            <a:lvl9pPr marL="2742928" indent="0">
              <a:buNone/>
              <a:defRPr sz="1500"/>
            </a:lvl9pPr>
          </a:lstStyle>
          <a:p>
            <a:endParaRPr lang="en-US" dirty="0"/>
          </a:p>
        </p:txBody>
      </p:sp>
      <p:sp>
        <p:nvSpPr>
          <p:cNvPr id="4" name="Text Placeholder 3">
            <a:extLst>
              <a:ext uri="{FF2B5EF4-FFF2-40B4-BE49-F238E27FC236}">
                <a16:creationId xmlns:a16="http://schemas.microsoft.com/office/drawing/2014/main" id="{A6028BD1-E5D2-41CB-8FA9-5870E53CC520}"/>
              </a:ext>
            </a:extLst>
          </p:cNvPr>
          <p:cNvSpPr>
            <a:spLocks noGrp="1"/>
          </p:cNvSpPr>
          <p:nvPr>
            <p:ph type="body" sz="half" idx="2"/>
          </p:nvPr>
        </p:nvSpPr>
        <p:spPr>
          <a:xfrm>
            <a:off x="629842" y="2057404"/>
            <a:ext cx="2949178" cy="3811588"/>
          </a:xfrm>
        </p:spPr>
        <p:txBody>
          <a:bodyPr/>
          <a:lstStyle>
            <a:lvl1pPr marL="0" indent="0">
              <a:buNone/>
              <a:defRPr sz="1200"/>
            </a:lvl1pPr>
            <a:lvl2pPr marL="342866" indent="0">
              <a:buNone/>
              <a:defRPr sz="1049"/>
            </a:lvl2pPr>
            <a:lvl3pPr marL="685733" indent="0">
              <a:buNone/>
              <a:defRPr sz="900"/>
            </a:lvl3pPr>
            <a:lvl4pPr marL="1028598" indent="0">
              <a:buNone/>
              <a:defRPr sz="750"/>
            </a:lvl4pPr>
            <a:lvl5pPr marL="1371464" indent="0">
              <a:buNone/>
              <a:defRPr sz="750"/>
            </a:lvl5pPr>
            <a:lvl6pPr marL="1714330" indent="0">
              <a:buNone/>
              <a:defRPr sz="750"/>
            </a:lvl6pPr>
            <a:lvl7pPr marL="2057197" indent="0">
              <a:buNone/>
              <a:defRPr sz="750"/>
            </a:lvl7pPr>
            <a:lvl8pPr marL="2400062" indent="0">
              <a:buNone/>
              <a:defRPr sz="750"/>
            </a:lvl8pPr>
            <a:lvl9pPr marL="2742928"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232C50C-A5DE-4483-916A-8CC7FF14C0E5}"/>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6" name="Footer Placeholder 5">
            <a:extLst>
              <a:ext uri="{FF2B5EF4-FFF2-40B4-BE49-F238E27FC236}">
                <a16:creationId xmlns:a16="http://schemas.microsoft.com/office/drawing/2014/main" id="{B51DF0A2-E2B1-4B7E-B835-9B33E4DA345E}"/>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71D793BC-A243-4B19-AE98-06F98D614919}"/>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036381505"/>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9FD4-13BA-48B2-BDF9-4DF5B91654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F5F351-9DB2-47A1-A995-1005D94416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19D58E-172C-4718-9AF7-8D4523DA4C54}"/>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9F544C0D-388F-43AA-ACD3-9E82B24A9CA2}"/>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AC87C4D0-4892-41FD-A0F1-D8D437ED12F8}"/>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35026058"/>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D337F5-A3CC-455A-8DAE-F42544278869}"/>
              </a:ext>
            </a:extLst>
          </p:cNvPr>
          <p:cNvSpPr>
            <a:spLocks noGrp="1"/>
          </p:cNvSpPr>
          <p:nvPr>
            <p:ph type="title" orient="vert"/>
          </p:nvPr>
        </p:nvSpPr>
        <p:spPr>
          <a:xfrm>
            <a:off x="6543676" y="365127"/>
            <a:ext cx="1971675" cy="581183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2A4705-AEAE-4AAD-B8FD-709DD928CBD2}"/>
              </a:ext>
            </a:extLst>
          </p:cNvPr>
          <p:cNvSpPr>
            <a:spLocks noGrp="1"/>
          </p:cNvSpPr>
          <p:nvPr>
            <p:ph type="body" orient="vert" idx="1"/>
          </p:nvPr>
        </p:nvSpPr>
        <p:spPr>
          <a:xfrm>
            <a:off x="628653" y="365127"/>
            <a:ext cx="5800725" cy="5811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B434F-AB4C-4DF4-8955-D01FF3B7B2F7}"/>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8B6FDEA7-9AF0-4081-9F6C-C1585846EB39}"/>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677F8BD2-304C-4C92-9C78-4A6C7F171EEA}"/>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69277579"/>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EFBB34-E7A6-446F-8461-EDE7FE5D0D75}"/>
              </a:ext>
            </a:extLst>
          </p:cNvPr>
          <p:cNvPicPr>
            <a:picLocks noChangeAspect="1"/>
          </p:cNvPicPr>
          <p:nvPr userDrawn="1"/>
        </p:nvPicPr>
        <p:blipFill>
          <a:blip r:embed="rId2"/>
          <a:stretch>
            <a:fillRect/>
          </a:stretch>
        </p:blipFill>
        <p:spPr>
          <a:xfrm>
            <a:off x="7746382" y="244060"/>
            <a:ext cx="1168144" cy="131645"/>
          </a:xfrm>
          <a:prstGeom prst="rect">
            <a:avLst/>
          </a:prstGeom>
        </p:spPr>
      </p:pic>
      <p:sp>
        <p:nvSpPr>
          <p:cNvPr id="4" name="Content Placeholder 3"/>
          <p:cNvSpPr>
            <a:spLocks noGrp="1"/>
          </p:cNvSpPr>
          <p:nvPr>
            <p:ph sz="quarter" idx="11"/>
          </p:nvPr>
        </p:nvSpPr>
        <p:spPr>
          <a:xfrm>
            <a:off x="241131" y="2365640"/>
            <a:ext cx="8659505" cy="4127302"/>
          </a:xfrm>
        </p:spPr>
        <p:txBody>
          <a:bodyPr/>
          <a:lstStyle>
            <a:lvl1pPr indent="-160744">
              <a:lnSpc>
                <a:spcPts val="2532"/>
              </a:lnSpc>
              <a:defRPr/>
            </a:lvl1pPr>
            <a:lvl2pPr indent="-160744">
              <a:defRPr/>
            </a:lvl2pPr>
            <a:lvl3pPr indent="-160744">
              <a:defRPr/>
            </a:lvl3pPr>
            <a:lvl4pPr indent="-160744">
              <a:defRPr/>
            </a:lvl4pPr>
            <a:lvl5pPr indent="-16074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6" y="184260"/>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pic>
        <p:nvPicPr>
          <p:cNvPr id="9" name="Picture 8">
            <a:extLst>
              <a:ext uri="{FF2B5EF4-FFF2-40B4-BE49-F238E27FC236}">
                <a16:creationId xmlns:a16="http://schemas.microsoft.com/office/drawing/2014/main" id="{3157881E-E143-4217-816A-8C4E380EDD75}"/>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29346896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2AB3C50-0815-4E72-B5C0-4CC01800180F}"/>
              </a:ext>
            </a:extLst>
          </p:cNvPr>
          <p:cNvSpPr/>
          <p:nvPr userDrawn="1"/>
        </p:nvSpPr>
        <p:spPr>
          <a:xfrm>
            <a:off x="4" y="2"/>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pic>
        <p:nvPicPr>
          <p:cNvPr id="12" name="Picture 11">
            <a:extLst>
              <a:ext uri="{FF2B5EF4-FFF2-40B4-BE49-F238E27FC236}">
                <a16:creationId xmlns:a16="http://schemas.microsoft.com/office/drawing/2014/main" id="{3AD6D95E-88C9-4F51-9A96-C6DC690C4E41}"/>
              </a:ext>
            </a:extLst>
          </p:cNvPr>
          <p:cNvPicPr>
            <a:picLocks noChangeAspect="1"/>
          </p:cNvPicPr>
          <p:nvPr userDrawn="1"/>
        </p:nvPicPr>
        <p:blipFill>
          <a:blip r:embed="rId2"/>
          <a:stretch>
            <a:fillRect/>
          </a:stretch>
        </p:blipFill>
        <p:spPr>
          <a:xfrm>
            <a:off x="7725771" y="244060"/>
            <a:ext cx="1209364" cy="131645"/>
          </a:xfrm>
          <a:prstGeom prst="rect">
            <a:avLst/>
          </a:prstGeom>
        </p:spPr>
      </p:pic>
      <p:sp>
        <p:nvSpPr>
          <p:cNvPr id="9" name="Text Placeholder 8">
            <a:extLst>
              <a:ext uri="{FF2B5EF4-FFF2-40B4-BE49-F238E27FC236}">
                <a16:creationId xmlns:a16="http://schemas.microsoft.com/office/drawing/2014/main" id="{2670AC6F-A8DE-43B1-AB32-8BCC2ADD0A50}"/>
              </a:ext>
            </a:extLst>
          </p:cNvPr>
          <p:cNvSpPr>
            <a:spLocks noGrp="1"/>
          </p:cNvSpPr>
          <p:nvPr>
            <p:ph type="body" sz="quarter" idx="12" hasCustomPrompt="1"/>
          </p:nvPr>
        </p:nvSpPr>
        <p:spPr>
          <a:xfrm>
            <a:off x="241133" y="184205"/>
            <a:ext cx="2025248" cy="217696"/>
          </a:xfrm>
        </p:spPr>
        <p:txBody>
          <a:bodyPr anchor="ctr">
            <a:normAutofit/>
          </a:bodyPr>
          <a:lstStyle>
            <a:lvl1pPr marL="0" indent="0" algn="l">
              <a:spcBef>
                <a:spcPts val="0"/>
              </a:spcBef>
              <a:spcAft>
                <a:spcPts val="0"/>
              </a:spcAft>
              <a:buFontTx/>
              <a:buNone/>
              <a:defRPr sz="984">
                <a:solidFill>
                  <a:schemeClr val="bg1"/>
                </a:solidFill>
              </a:defRPr>
            </a:lvl1pPr>
            <a:lvl2pPr marL="101257" indent="0" algn="l">
              <a:buFontTx/>
              <a:buNone/>
              <a:defRPr sz="984">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[Current Date]</a:t>
            </a:r>
          </a:p>
        </p:txBody>
      </p:sp>
      <p:pic>
        <p:nvPicPr>
          <p:cNvPr id="7" name="Picture 6">
            <a:extLst>
              <a:ext uri="{FF2B5EF4-FFF2-40B4-BE49-F238E27FC236}">
                <a16:creationId xmlns:a16="http://schemas.microsoft.com/office/drawing/2014/main" id="{B48D68E9-7018-4336-9CC4-C1AD98D0949C}"/>
              </a:ext>
            </a:extLst>
          </p:cNvPr>
          <p:cNvPicPr>
            <a:picLocks noChangeAspect="1"/>
          </p:cNvPicPr>
          <p:nvPr userDrawn="1"/>
        </p:nvPicPr>
        <p:blipFill>
          <a:blip r:embed="rId3"/>
          <a:stretch>
            <a:fillRect/>
          </a:stretch>
        </p:blipFill>
        <p:spPr>
          <a:xfrm>
            <a:off x="2610227" y="1428600"/>
            <a:ext cx="4088518" cy="4000803"/>
          </a:xfrm>
          <a:prstGeom prst="rect">
            <a:avLst/>
          </a:prstGeom>
        </p:spPr>
      </p:pic>
      <p:sp>
        <p:nvSpPr>
          <p:cNvPr id="2" name="Slide Number Placeholder 1">
            <a:extLst>
              <a:ext uri="{FF2B5EF4-FFF2-40B4-BE49-F238E27FC236}">
                <a16:creationId xmlns:a16="http://schemas.microsoft.com/office/drawing/2014/main" id="{9998FB25-7404-4D17-BC12-C5C5BD3F89CC}"/>
              </a:ext>
            </a:extLst>
          </p:cNvPr>
          <p:cNvSpPr>
            <a:spLocks noGrp="1"/>
          </p:cNvSpPr>
          <p:nvPr>
            <p:ph type="sldNum" sz="quarter" idx="13"/>
          </p:nvPr>
        </p:nvSpPr>
        <p:spPr/>
        <p:txBody>
          <a:bodyPr/>
          <a:lstStyle>
            <a:lvl1pPr>
              <a:defRPr b="0" i="0">
                <a:solidFill>
                  <a:schemeClr val="bg1"/>
                </a:solidFill>
                <a:latin typeface="National 2" charset="0"/>
                <a:ea typeface="National 2" charset="0"/>
                <a:cs typeface="National 2" charset="0"/>
              </a:defRPr>
            </a:lvl1pPr>
          </a:lstStyle>
          <a:p>
            <a:fld id="{E917DE0E-AFB1-41FD-BC35-27DB61CA125F}" type="slidenum">
              <a:rPr lang="en-AU" smtClean="0"/>
              <a:pPr/>
              <a:t>‹#›</a:t>
            </a:fld>
            <a:endParaRPr lang="en-AU" dirty="0"/>
          </a:p>
        </p:txBody>
      </p:sp>
      <p:sp>
        <p:nvSpPr>
          <p:cNvPr id="3" name="Footer Placeholder 2">
            <a:extLst>
              <a:ext uri="{FF2B5EF4-FFF2-40B4-BE49-F238E27FC236}">
                <a16:creationId xmlns:a16="http://schemas.microsoft.com/office/drawing/2014/main" id="{C8CB9713-6169-4BCA-998A-1ECD71372D89}"/>
              </a:ext>
            </a:extLst>
          </p:cNvPr>
          <p:cNvSpPr>
            <a:spLocks noGrp="1"/>
          </p:cNvSpPr>
          <p:nvPr>
            <p:ph type="ftr" sz="quarter" idx="14"/>
          </p:nvPr>
        </p:nvSpPr>
        <p:spPr/>
        <p:txBody>
          <a:bodyPr/>
          <a:lstStyle>
            <a:lvl1pPr>
              <a:defRPr>
                <a:solidFill>
                  <a:schemeClr val="bg1"/>
                </a:solidFill>
              </a:defRPr>
            </a:lvl1pPr>
          </a:lstStyle>
          <a:p>
            <a:pPr algn="ctr"/>
            <a:r>
              <a:rPr lang="en-AU" dirty="0"/>
              <a:t>[Footer]</a:t>
            </a:r>
          </a:p>
        </p:txBody>
      </p:sp>
    </p:spTree>
    <p:extLst>
      <p:ext uri="{BB962C8B-B14F-4D97-AF65-F5344CB8AC3E}">
        <p14:creationId xmlns:p14="http://schemas.microsoft.com/office/powerpoint/2010/main" val="1046440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4" y="2"/>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2" name="Title 1"/>
          <p:cNvSpPr>
            <a:spLocks noGrp="1"/>
          </p:cNvSpPr>
          <p:nvPr>
            <p:ph type="title" hasCustomPrompt="1"/>
          </p:nvPr>
        </p:nvSpPr>
        <p:spPr>
          <a:xfrm>
            <a:off x="241134" y="1413898"/>
            <a:ext cx="5887213" cy="2015105"/>
          </a:xfrm>
        </p:spPr>
        <p:txBody>
          <a:bodyPr>
            <a:noAutofit/>
          </a:bodyPr>
          <a:lstStyle>
            <a:lvl1pPr>
              <a:lnSpc>
                <a:spcPct val="80000"/>
              </a:lnSpc>
              <a:defRPr sz="6117">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2" y="2365642"/>
            <a:ext cx="5889651" cy="1620391"/>
          </a:xfrm>
        </p:spPr>
        <p:txBody>
          <a:bodyPr>
            <a:noAutofit/>
          </a:bodyPr>
          <a:lstStyle>
            <a:lvl1pPr marL="0" indent="0">
              <a:buNone/>
              <a:defRPr sz="2882">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4" name="Picture 13">
            <a:extLst>
              <a:ext uri="{FF2B5EF4-FFF2-40B4-BE49-F238E27FC236}">
                <a16:creationId xmlns:a16="http://schemas.microsoft.com/office/drawing/2014/main" id="{490633BF-DE6A-4E01-9F32-AB9A42461B96}"/>
              </a:ext>
            </a:extLst>
          </p:cNvPr>
          <p:cNvPicPr>
            <a:picLocks noChangeAspect="1"/>
          </p:cNvPicPr>
          <p:nvPr userDrawn="1"/>
        </p:nvPicPr>
        <p:blipFill>
          <a:blip r:embed="rId2"/>
          <a:stretch>
            <a:fillRect/>
          </a:stretch>
        </p:blipFill>
        <p:spPr>
          <a:xfrm>
            <a:off x="6128344" y="709759"/>
            <a:ext cx="2108025" cy="5743449"/>
          </a:xfrm>
          <a:prstGeom prst="rect">
            <a:avLst/>
          </a:prstGeom>
        </p:spPr>
      </p:pic>
      <p:pic>
        <p:nvPicPr>
          <p:cNvPr id="12" name="Picture 11">
            <a:extLst>
              <a:ext uri="{FF2B5EF4-FFF2-40B4-BE49-F238E27FC236}">
                <a16:creationId xmlns:a16="http://schemas.microsoft.com/office/drawing/2014/main" id="{7AF41DB6-5AEA-408D-A5BF-F2AA2A9AA071}"/>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3" name="Picture 12">
            <a:extLst>
              <a:ext uri="{FF2B5EF4-FFF2-40B4-BE49-F238E27FC236}">
                <a16:creationId xmlns:a16="http://schemas.microsoft.com/office/drawing/2014/main" id="{E400AA1C-D441-4635-902A-1D054715368D}"/>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10635435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4" y="2"/>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2" name="Title 1"/>
          <p:cNvSpPr>
            <a:spLocks noGrp="1"/>
          </p:cNvSpPr>
          <p:nvPr>
            <p:ph type="title" hasCustomPrompt="1"/>
          </p:nvPr>
        </p:nvSpPr>
        <p:spPr>
          <a:xfrm>
            <a:off x="241134" y="1413898"/>
            <a:ext cx="5542056" cy="2015105"/>
          </a:xfrm>
        </p:spPr>
        <p:txBody>
          <a:bodyPr>
            <a:noAutofit/>
          </a:bodyPr>
          <a:lstStyle>
            <a:lvl1pPr>
              <a:lnSpc>
                <a:spcPct val="80000"/>
              </a:lnSpc>
              <a:defRPr sz="6117">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3" y="2365642"/>
            <a:ext cx="5544351" cy="1620391"/>
          </a:xfrm>
        </p:spPr>
        <p:txBody>
          <a:bodyPr>
            <a:noAutofit/>
          </a:bodyPr>
          <a:lstStyle>
            <a:lvl1pPr marL="0" indent="0">
              <a:buNone/>
              <a:defRPr sz="2882">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4" name="Picture 3">
            <a:extLst>
              <a:ext uri="{FF2B5EF4-FFF2-40B4-BE49-F238E27FC236}">
                <a16:creationId xmlns:a16="http://schemas.microsoft.com/office/drawing/2014/main" id="{7E700A36-47BB-4418-B306-3E7E3AC141EB}"/>
              </a:ext>
            </a:extLst>
          </p:cNvPr>
          <p:cNvPicPr>
            <a:picLocks noChangeAspect="1"/>
          </p:cNvPicPr>
          <p:nvPr userDrawn="1"/>
        </p:nvPicPr>
        <p:blipFill>
          <a:blip r:embed="rId2"/>
          <a:stretch>
            <a:fillRect/>
          </a:stretch>
        </p:blipFill>
        <p:spPr>
          <a:xfrm>
            <a:off x="5783189" y="1400503"/>
            <a:ext cx="2756401" cy="4801390"/>
          </a:xfrm>
          <a:prstGeom prst="rect">
            <a:avLst/>
          </a:prstGeom>
        </p:spPr>
      </p:pic>
      <p:pic>
        <p:nvPicPr>
          <p:cNvPr id="12" name="Picture 11">
            <a:extLst>
              <a:ext uri="{FF2B5EF4-FFF2-40B4-BE49-F238E27FC236}">
                <a16:creationId xmlns:a16="http://schemas.microsoft.com/office/drawing/2014/main" id="{0E12473B-6F9B-4A83-8856-23C5641F0535}"/>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3" name="Picture 12">
            <a:extLst>
              <a:ext uri="{FF2B5EF4-FFF2-40B4-BE49-F238E27FC236}">
                <a16:creationId xmlns:a16="http://schemas.microsoft.com/office/drawing/2014/main" id="{0F56D179-7759-497B-8880-790CAAFA9560}"/>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41742187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4" y="2"/>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2" name="Title 1"/>
          <p:cNvSpPr>
            <a:spLocks noGrp="1"/>
          </p:cNvSpPr>
          <p:nvPr>
            <p:ph type="title" hasCustomPrompt="1"/>
          </p:nvPr>
        </p:nvSpPr>
        <p:spPr>
          <a:xfrm>
            <a:off x="241134" y="1413898"/>
            <a:ext cx="5542056" cy="2015105"/>
          </a:xfrm>
        </p:spPr>
        <p:txBody>
          <a:bodyPr>
            <a:noAutofit/>
          </a:bodyPr>
          <a:lstStyle>
            <a:lvl1pPr>
              <a:lnSpc>
                <a:spcPct val="80000"/>
              </a:lnSpc>
              <a:defRPr sz="6117">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3" y="2365642"/>
            <a:ext cx="5544351" cy="1620391"/>
          </a:xfrm>
        </p:spPr>
        <p:txBody>
          <a:bodyPr>
            <a:noAutofit/>
          </a:bodyPr>
          <a:lstStyle>
            <a:lvl1pPr marL="0" indent="0">
              <a:buNone/>
              <a:defRPr sz="2882">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3" name="Picture 12">
            <a:extLst>
              <a:ext uri="{FF2B5EF4-FFF2-40B4-BE49-F238E27FC236}">
                <a16:creationId xmlns:a16="http://schemas.microsoft.com/office/drawing/2014/main" id="{1C725145-F8C2-435E-83DA-3C6BFFE3B3CB}"/>
              </a:ext>
            </a:extLst>
          </p:cNvPr>
          <p:cNvPicPr>
            <a:picLocks noChangeAspect="1"/>
          </p:cNvPicPr>
          <p:nvPr userDrawn="1"/>
        </p:nvPicPr>
        <p:blipFill>
          <a:blip r:embed="rId2"/>
          <a:stretch>
            <a:fillRect/>
          </a:stretch>
        </p:blipFill>
        <p:spPr>
          <a:xfrm>
            <a:off x="5775306" y="2365641"/>
            <a:ext cx="2818287" cy="2839473"/>
          </a:xfrm>
          <a:prstGeom prst="rect">
            <a:avLst/>
          </a:prstGeom>
        </p:spPr>
      </p:pic>
      <p:pic>
        <p:nvPicPr>
          <p:cNvPr id="12" name="Picture 11">
            <a:extLst>
              <a:ext uri="{FF2B5EF4-FFF2-40B4-BE49-F238E27FC236}">
                <a16:creationId xmlns:a16="http://schemas.microsoft.com/office/drawing/2014/main" id="{0DA09E0F-9A3D-42E9-BF40-D380876817F5}"/>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4" name="Picture 13">
            <a:extLst>
              <a:ext uri="{FF2B5EF4-FFF2-40B4-BE49-F238E27FC236}">
                <a16:creationId xmlns:a16="http://schemas.microsoft.com/office/drawing/2014/main" id="{99F43727-5D9C-4050-8B4D-49535AB73D83}"/>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14209410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1133" y="2365635"/>
            <a:ext cx="4227703"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5"/>
            </a:lvl6pPr>
            <a:lvl7pPr>
              <a:defRPr sz="1265"/>
            </a:lvl7pPr>
            <a:lvl8pPr>
              <a:defRPr sz="1265"/>
            </a:lvl8pPr>
            <a:lvl9pPr>
              <a:defRPr sz="126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hasCustomPrompt="1"/>
          </p:nvPr>
        </p:nvSpPr>
        <p:spPr>
          <a:xfrm>
            <a:off x="4672935" y="2365635"/>
            <a:ext cx="4227703"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5"/>
            </a:lvl6pPr>
            <a:lvl7pPr>
              <a:defRPr sz="1265"/>
            </a:lvl7pPr>
            <a:lvl8pPr>
              <a:defRPr sz="1265"/>
            </a:lvl8pPr>
            <a:lvl9pPr>
              <a:defRPr sz="12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EEB0B422-09F3-401B-BCC9-0BD19CBF8F13}"/>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1" name="Picture 10">
            <a:extLst>
              <a:ext uri="{FF2B5EF4-FFF2-40B4-BE49-F238E27FC236}">
                <a16:creationId xmlns:a16="http://schemas.microsoft.com/office/drawing/2014/main" id="{DB79A268-DC64-46CE-B24E-6EA4998BFC0F}"/>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4032750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Numbere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1133" y="2365635"/>
            <a:ext cx="4227703" cy="4127304"/>
          </a:xfrm>
        </p:spPr>
        <p:txBody>
          <a:bodyPr>
            <a:normAutofit/>
          </a:bodyPr>
          <a:lstStyle>
            <a:lvl1pPr indent="-160744">
              <a:defRPr lang="en-US" dirty="0" smtClean="0"/>
            </a:lvl1pPr>
            <a:lvl2pPr indent="-160744">
              <a:defRPr lang="en-US" dirty="0" smtClean="0"/>
            </a:lvl2pPr>
            <a:lvl3pPr indent="-160744">
              <a:defRPr lang="en-US" dirty="0" smtClean="0"/>
            </a:lvl3pPr>
            <a:lvl4pPr indent="-160744">
              <a:defRPr lang="en-US" dirty="0" smtClean="0"/>
            </a:lvl4pPr>
            <a:lvl5pPr indent="-160744">
              <a:defRPr lang="en-US" dirty="0"/>
            </a:lvl5pPr>
            <a:lvl6pPr>
              <a:defRPr sz="1265"/>
            </a:lvl6pPr>
            <a:lvl7pPr>
              <a:defRPr sz="1265"/>
            </a:lvl7pPr>
            <a:lvl8pPr>
              <a:defRPr sz="1265"/>
            </a:lvl8pPr>
            <a:lvl9pPr>
              <a:defRPr sz="126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935" y="2365635"/>
            <a:ext cx="4227703" cy="4127304"/>
          </a:xfrm>
        </p:spPr>
        <p:txBody>
          <a:bodyPr>
            <a:normAutofit/>
          </a:bodyPr>
          <a:lstStyle>
            <a:lvl1pPr marL="128595" indent="-160744">
              <a:buFont typeface="+mj-lt"/>
              <a:buAutoNum type="arabicPeriod"/>
              <a:defRPr lang="en-US" sz="1969" b="0" dirty="0" smtClean="0">
                <a:latin typeface="+mn-lt"/>
              </a:defRPr>
            </a:lvl1pPr>
            <a:lvl2pPr marL="450082" indent="-160744">
              <a:buFont typeface="+mj-lt"/>
              <a:buAutoNum type="alphaLcPeriod"/>
              <a:defRPr lang="en-US" sz="1688" b="0" dirty="0" smtClean="0">
                <a:latin typeface="+mn-lt"/>
              </a:defRPr>
            </a:lvl2pPr>
            <a:lvl3pPr marL="771569" indent="-160744">
              <a:buFont typeface="+mj-lt"/>
              <a:buAutoNum type="romanLcPeriod"/>
              <a:defRPr lang="en-US" sz="1406" b="0" dirty="0" smtClean="0">
                <a:latin typeface="+mn-lt"/>
              </a:defRPr>
            </a:lvl3pPr>
            <a:lvl4pPr marL="1093056" indent="-160744">
              <a:buFont typeface="+mj-lt"/>
              <a:buAutoNum type="arabicPeriod"/>
              <a:defRPr lang="en-US" sz="1406" b="0" dirty="0" smtClean="0">
                <a:latin typeface="+mn-lt"/>
              </a:defRPr>
            </a:lvl4pPr>
            <a:lvl5pPr marL="1414543" indent="-160744">
              <a:buFont typeface="+mj-lt"/>
              <a:buAutoNum type="alphaLcPeriod"/>
              <a:defRPr lang="en-US" sz="1406" b="0" dirty="0">
                <a:latin typeface="+mn-lt"/>
              </a:defRPr>
            </a:lvl5pPr>
            <a:lvl6pPr>
              <a:defRPr sz="1265"/>
            </a:lvl6pPr>
            <a:lvl7pPr>
              <a:defRPr sz="1265"/>
            </a:lvl7pPr>
            <a:lvl8pPr>
              <a:defRPr sz="1265"/>
            </a:lvl8pPr>
            <a:lvl9pPr>
              <a:defRPr sz="126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EE222980-9FEA-47AB-8160-1C2959753276}"/>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1" name="Picture 10">
            <a:extLst>
              <a:ext uri="{FF2B5EF4-FFF2-40B4-BE49-F238E27FC236}">
                <a16:creationId xmlns:a16="http://schemas.microsoft.com/office/drawing/2014/main" id="{C759DED6-E107-4AF2-B3B8-51B167296C6C}"/>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11455010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mp; Pictur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3" y="2365640"/>
            <a:ext cx="3267496" cy="4127302"/>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5"/>
            </a:lvl6pPr>
            <a:lvl7pPr>
              <a:defRPr sz="1265"/>
            </a:lvl7pPr>
            <a:lvl8pPr>
              <a:defRPr sz="1265"/>
            </a:lvl8pPr>
            <a:lvl9pPr>
              <a:defRPr sz="12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7" y="1391443"/>
            <a:ext cx="5140032" cy="5101498"/>
          </a:xfrm>
          <a:solidFill>
            <a:schemeClr val="bg1">
              <a:lumMod val="95000"/>
            </a:schemeClr>
          </a:solidFill>
        </p:spPr>
        <p:txBody>
          <a:bodyPr anchor="ctr"/>
          <a:lstStyle>
            <a:lvl1pPr marL="0" indent="0" algn="ctr">
              <a:spcBef>
                <a:spcPts val="0"/>
              </a:spcBef>
              <a:spcAft>
                <a:spcPts val="0"/>
              </a:spcAft>
              <a:buNone/>
              <a:defRPr lang="en-AU" dirty="0"/>
            </a:lvl1pPr>
            <a:lvl2pPr marL="321487" indent="0">
              <a:buNone/>
              <a:defRPr sz="1969"/>
            </a:lvl2pPr>
            <a:lvl3pPr marL="642974" indent="0">
              <a:buNone/>
              <a:defRPr sz="1688"/>
            </a:lvl3pPr>
            <a:lvl4pPr marL="964461" indent="0">
              <a:buNone/>
              <a:defRPr sz="1406"/>
            </a:lvl4pPr>
            <a:lvl5pPr marL="1285948" indent="0">
              <a:buNone/>
              <a:defRPr sz="1406"/>
            </a:lvl5pPr>
            <a:lvl6pPr marL="1607435" indent="0">
              <a:buNone/>
              <a:defRPr sz="1406"/>
            </a:lvl6pPr>
            <a:lvl7pPr marL="1928923" indent="0">
              <a:buNone/>
              <a:defRPr sz="1406"/>
            </a:lvl7pPr>
            <a:lvl8pPr marL="2250409" indent="0">
              <a:buNone/>
              <a:defRPr sz="1406"/>
            </a:lvl8pPr>
            <a:lvl9pPr marL="2571896"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F177E974-6222-4E14-8F53-1A35F8F2DE91}"/>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2" name="Picture 11">
            <a:extLst>
              <a:ext uri="{FF2B5EF4-FFF2-40B4-BE49-F238E27FC236}">
                <a16:creationId xmlns:a16="http://schemas.microsoft.com/office/drawing/2014/main" id="{20A0BD44-827B-47CD-8BFA-2A4BD387B408}"/>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11393093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mp; Picture Crop">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3" y="2365640"/>
            <a:ext cx="3267496" cy="4127302"/>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5"/>
            </a:lvl6pPr>
            <a:lvl7pPr>
              <a:defRPr sz="1265"/>
            </a:lvl7pPr>
            <a:lvl8pPr>
              <a:defRPr sz="1265"/>
            </a:lvl8pPr>
            <a:lvl9pPr>
              <a:defRPr sz="12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7" y="1391442"/>
            <a:ext cx="5140032" cy="3455448"/>
          </a:xfrm>
          <a:solidFill>
            <a:schemeClr val="bg1">
              <a:lumMod val="95000"/>
            </a:schemeClr>
          </a:solidFill>
        </p:spPr>
        <p:txBody>
          <a:bodyPr anchor="ctr"/>
          <a:lstStyle>
            <a:lvl1pPr marL="0" indent="0" algn="ctr">
              <a:spcBef>
                <a:spcPts val="0"/>
              </a:spcBef>
              <a:spcAft>
                <a:spcPts val="0"/>
              </a:spcAft>
              <a:buNone/>
              <a:defRPr lang="en-AU" dirty="0"/>
            </a:lvl1pPr>
            <a:lvl2pPr marL="321487" indent="0">
              <a:buNone/>
              <a:defRPr sz="1969"/>
            </a:lvl2pPr>
            <a:lvl3pPr marL="642974" indent="0">
              <a:buNone/>
              <a:defRPr sz="1688"/>
            </a:lvl3pPr>
            <a:lvl4pPr marL="964461" indent="0">
              <a:buNone/>
              <a:defRPr sz="1406"/>
            </a:lvl4pPr>
            <a:lvl5pPr marL="1285948" indent="0">
              <a:buNone/>
              <a:defRPr sz="1406"/>
            </a:lvl5pPr>
            <a:lvl6pPr marL="1607435" indent="0">
              <a:buNone/>
              <a:defRPr sz="1406"/>
            </a:lvl6pPr>
            <a:lvl7pPr marL="1928923" indent="0">
              <a:buNone/>
              <a:defRPr sz="1406"/>
            </a:lvl7pPr>
            <a:lvl8pPr marL="2250409" indent="0">
              <a:buNone/>
              <a:defRPr sz="1406"/>
            </a:lvl8pPr>
            <a:lvl9pPr marL="2571896"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7495288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amp; 2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3" y="2365640"/>
            <a:ext cx="3267496" cy="4127302"/>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5"/>
            </a:lvl6pPr>
            <a:lvl7pPr>
              <a:defRPr sz="1265"/>
            </a:lvl7pPr>
            <a:lvl8pPr>
              <a:defRPr sz="1265"/>
            </a:lvl8pPr>
            <a:lvl9pPr>
              <a:defRPr sz="12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7" y="1391442"/>
            <a:ext cx="5140032" cy="3455448"/>
          </a:xfrm>
          <a:solidFill>
            <a:schemeClr val="bg1">
              <a:lumMod val="95000"/>
            </a:schemeClr>
          </a:solidFill>
        </p:spPr>
        <p:txBody>
          <a:bodyPr anchor="ctr"/>
          <a:lstStyle>
            <a:lvl1pPr marL="0" indent="0" algn="ctr">
              <a:spcBef>
                <a:spcPts val="0"/>
              </a:spcBef>
              <a:spcAft>
                <a:spcPts val="0"/>
              </a:spcAft>
              <a:buNone/>
              <a:defRPr lang="en-AU" dirty="0"/>
            </a:lvl1pPr>
            <a:lvl2pPr marL="321487" indent="0">
              <a:buNone/>
              <a:defRPr sz="1969"/>
            </a:lvl2pPr>
            <a:lvl3pPr marL="642974" indent="0">
              <a:buNone/>
              <a:defRPr sz="1688"/>
            </a:lvl3pPr>
            <a:lvl4pPr marL="964461" indent="0">
              <a:buNone/>
              <a:defRPr sz="1406"/>
            </a:lvl4pPr>
            <a:lvl5pPr marL="1285948" indent="0">
              <a:buNone/>
              <a:defRPr sz="1406"/>
            </a:lvl5pPr>
            <a:lvl6pPr marL="1607435" indent="0">
              <a:buNone/>
              <a:defRPr sz="1406"/>
            </a:lvl6pPr>
            <a:lvl7pPr marL="1928923" indent="0">
              <a:buNone/>
              <a:defRPr sz="1406"/>
            </a:lvl7pPr>
            <a:lvl8pPr marL="2250409" indent="0">
              <a:buNone/>
              <a:defRPr sz="1406"/>
            </a:lvl8pPr>
            <a:lvl9pPr marL="2571896"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sp>
        <p:nvSpPr>
          <p:cNvPr id="12" name="Picture Placeholder 2">
            <a:extLst>
              <a:ext uri="{FF2B5EF4-FFF2-40B4-BE49-F238E27FC236}">
                <a16:creationId xmlns:a16="http://schemas.microsoft.com/office/drawing/2014/main" id="{4CC70461-48C5-43F7-8FBF-36F351503D81}"/>
              </a:ext>
            </a:extLst>
          </p:cNvPr>
          <p:cNvSpPr>
            <a:spLocks noGrp="1"/>
          </p:cNvSpPr>
          <p:nvPr>
            <p:ph type="pic" idx="13" hasCustomPrompt="1"/>
          </p:nvPr>
        </p:nvSpPr>
        <p:spPr>
          <a:xfrm>
            <a:off x="3760948" y="4925838"/>
            <a:ext cx="2204963" cy="1567103"/>
          </a:xfrm>
          <a:solidFill>
            <a:schemeClr val="bg1">
              <a:lumMod val="95000"/>
            </a:schemeClr>
          </a:solidFill>
        </p:spPr>
        <p:txBody>
          <a:bodyPr anchor="ctr"/>
          <a:lstStyle>
            <a:lvl1pPr marL="0" indent="0" algn="ctr">
              <a:spcBef>
                <a:spcPts val="0"/>
              </a:spcBef>
              <a:spcAft>
                <a:spcPts val="0"/>
              </a:spcAft>
              <a:buNone/>
              <a:defRPr lang="en-AU" dirty="0"/>
            </a:lvl1pPr>
            <a:lvl2pPr marL="321487" indent="0">
              <a:buNone/>
              <a:defRPr sz="1969"/>
            </a:lvl2pPr>
            <a:lvl3pPr marL="642974" indent="0">
              <a:buNone/>
              <a:defRPr sz="1688"/>
            </a:lvl3pPr>
            <a:lvl4pPr marL="964461" indent="0">
              <a:buNone/>
              <a:defRPr sz="1406"/>
            </a:lvl4pPr>
            <a:lvl5pPr marL="1285948" indent="0">
              <a:buNone/>
              <a:defRPr sz="1406"/>
            </a:lvl5pPr>
            <a:lvl6pPr marL="1607435" indent="0">
              <a:buNone/>
              <a:defRPr sz="1406"/>
            </a:lvl6pPr>
            <a:lvl7pPr marL="1928923" indent="0">
              <a:buNone/>
              <a:defRPr sz="1406"/>
            </a:lvl7pPr>
            <a:lvl8pPr marL="2250409" indent="0">
              <a:buNone/>
              <a:defRPr sz="1406"/>
            </a:lvl8pPr>
            <a:lvl9pPr marL="2571896" indent="0">
              <a:buNone/>
              <a:defRPr sz="1406"/>
            </a:lvl9pPr>
          </a:lstStyle>
          <a:p>
            <a:r>
              <a:rPr lang="en-US" dirty="0"/>
              <a:t>Click icon to add picture</a:t>
            </a:r>
            <a:br>
              <a:rPr lang="en-US" dirty="0"/>
            </a:br>
            <a:br>
              <a:rPr lang="en-US" dirty="0"/>
            </a:br>
            <a:br>
              <a:rPr lang="en-US" dirty="0"/>
            </a:br>
            <a:endParaRPr lang="en-AU" dirty="0"/>
          </a:p>
        </p:txBody>
      </p:sp>
      <p:pic>
        <p:nvPicPr>
          <p:cNvPr id="11" name="Picture 10">
            <a:extLst>
              <a:ext uri="{FF2B5EF4-FFF2-40B4-BE49-F238E27FC236}">
                <a16:creationId xmlns:a16="http://schemas.microsoft.com/office/drawing/2014/main" id="{0A945B0B-FD87-427B-B1C8-DF115B45F61B}"/>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3" name="Picture 12">
            <a:extLst>
              <a:ext uri="{FF2B5EF4-FFF2-40B4-BE49-F238E27FC236}">
                <a16:creationId xmlns:a16="http://schemas.microsoft.com/office/drawing/2014/main" id="{3054FC01-F717-4A46-B98F-96CECAD73C5A}"/>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40011801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mp; Picture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3777098" y="5"/>
            <a:ext cx="5366905" cy="6857743"/>
          </a:xfrm>
          <a:solidFill>
            <a:schemeClr val="bg1">
              <a:lumMod val="95000"/>
            </a:schemeClr>
          </a:solidFill>
        </p:spPr>
        <p:txBody>
          <a:bodyPr anchor="ctr"/>
          <a:lstStyle>
            <a:lvl1pPr marL="0" indent="0" algn="ctr">
              <a:spcBef>
                <a:spcPts val="0"/>
              </a:spcBef>
              <a:spcAft>
                <a:spcPts val="0"/>
              </a:spcAft>
              <a:buNone/>
              <a:defRPr lang="en-AU" dirty="0"/>
            </a:lvl1pPr>
            <a:lvl2pPr marL="321487" indent="0">
              <a:buNone/>
              <a:defRPr sz="1969"/>
            </a:lvl2pPr>
            <a:lvl3pPr marL="642974" indent="0">
              <a:buNone/>
              <a:defRPr sz="1688"/>
            </a:lvl3pPr>
            <a:lvl4pPr marL="964461" indent="0">
              <a:buNone/>
              <a:defRPr sz="1406"/>
            </a:lvl4pPr>
            <a:lvl5pPr marL="1285948" indent="0">
              <a:buNone/>
              <a:defRPr sz="1406"/>
            </a:lvl5pPr>
            <a:lvl6pPr marL="1607435" indent="0">
              <a:buNone/>
              <a:defRPr sz="1406"/>
            </a:lvl6pPr>
            <a:lvl7pPr marL="1928923" indent="0">
              <a:buNone/>
              <a:defRPr sz="1406"/>
            </a:lvl7pPr>
            <a:lvl8pPr marL="2250409" indent="0">
              <a:buNone/>
              <a:defRPr sz="1406"/>
            </a:lvl8pPr>
            <a:lvl9pPr marL="2571896" indent="0">
              <a:buNone/>
              <a:defRPr sz="1406"/>
            </a:lvl9pPr>
          </a:lstStyle>
          <a:p>
            <a:r>
              <a:rPr lang="en-US" dirty="0"/>
              <a:t>Click icon to add picture</a:t>
            </a:r>
            <a:br>
              <a:rPr lang="en-US" dirty="0"/>
            </a:br>
            <a:br>
              <a:rPr lang="en-US" dirty="0"/>
            </a:br>
            <a:br>
              <a:rPr lang="en-US" dirty="0"/>
            </a:br>
            <a:endParaRPr lang="en-AU" dirty="0"/>
          </a:p>
        </p:txBody>
      </p:sp>
      <p:sp>
        <p:nvSpPr>
          <p:cNvPr id="3" name="Content Placeholder 2"/>
          <p:cNvSpPr>
            <a:spLocks noGrp="1"/>
          </p:cNvSpPr>
          <p:nvPr>
            <p:ph sz="half" idx="1" hasCustomPrompt="1"/>
          </p:nvPr>
        </p:nvSpPr>
        <p:spPr>
          <a:xfrm>
            <a:off x="241133" y="2365640"/>
            <a:ext cx="3267496" cy="4127302"/>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5"/>
            </a:lvl6pPr>
            <a:lvl7pPr>
              <a:defRPr sz="1265"/>
            </a:lvl7pPr>
            <a:lvl8pPr>
              <a:defRPr sz="1265"/>
            </a:lvl8pPr>
            <a:lvl9pPr>
              <a:defRPr sz="12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AD7A19B3-ADC4-46A3-BF00-57B86B7CFAE1}"/>
              </a:ext>
            </a:extLst>
          </p:cNvPr>
          <p:cNvPicPr>
            <a:picLocks noChangeAspect="1"/>
          </p:cNvPicPr>
          <p:nvPr userDrawn="1"/>
        </p:nvPicPr>
        <p:blipFill>
          <a:blip r:embed="rId2"/>
          <a:stretch>
            <a:fillRect/>
          </a:stretch>
        </p:blipFill>
        <p:spPr>
          <a:xfrm>
            <a:off x="241134" y="246362"/>
            <a:ext cx="272402" cy="278483"/>
          </a:xfrm>
          <a:prstGeom prst="rect">
            <a:avLst/>
          </a:prstGeom>
        </p:spPr>
      </p:pic>
      <p:sp>
        <p:nvSpPr>
          <p:cNvPr id="16" name="Picture Placeholder 14">
            <a:extLst>
              <a:ext uri="{FF2B5EF4-FFF2-40B4-BE49-F238E27FC236}">
                <a16:creationId xmlns:a16="http://schemas.microsoft.com/office/drawing/2014/main" id="{F63BBED2-AE29-435C-A95D-404517A18AA5}"/>
              </a:ext>
            </a:extLst>
          </p:cNvPr>
          <p:cNvSpPr>
            <a:spLocks noGrp="1"/>
          </p:cNvSpPr>
          <p:nvPr>
            <p:ph type="pic" sz="quarter" idx="13" hasCustomPrompt="1"/>
          </p:nvPr>
        </p:nvSpPr>
        <p:spPr>
          <a:xfrm>
            <a:off x="7725051" y="244060"/>
            <a:ext cx="1210085" cy="131645"/>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Tree>
    <p:extLst>
      <p:ext uri="{BB962C8B-B14F-4D97-AF65-F5344CB8AC3E}">
        <p14:creationId xmlns:p14="http://schemas.microsoft.com/office/powerpoint/2010/main" val="42868689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amp; Text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1" y="5"/>
            <a:ext cx="5366905" cy="6857743"/>
          </a:xfrm>
          <a:solidFill>
            <a:schemeClr val="bg1">
              <a:lumMod val="95000"/>
            </a:schemeClr>
          </a:solidFill>
        </p:spPr>
        <p:txBody>
          <a:bodyPr anchor="ctr"/>
          <a:lstStyle>
            <a:lvl1pPr marL="0" indent="0" algn="ctr">
              <a:spcBef>
                <a:spcPts val="0"/>
              </a:spcBef>
              <a:spcAft>
                <a:spcPts val="0"/>
              </a:spcAft>
              <a:buNone/>
              <a:defRPr lang="en-AU" dirty="0"/>
            </a:lvl1pPr>
            <a:lvl2pPr marL="321487" indent="0">
              <a:buNone/>
              <a:defRPr sz="1969"/>
            </a:lvl2pPr>
            <a:lvl3pPr marL="642974" indent="0">
              <a:buNone/>
              <a:defRPr sz="1688"/>
            </a:lvl3pPr>
            <a:lvl4pPr marL="964461" indent="0">
              <a:buNone/>
              <a:defRPr sz="1406"/>
            </a:lvl4pPr>
            <a:lvl5pPr marL="1285948" indent="0">
              <a:buNone/>
              <a:defRPr sz="1406"/>
            </a:lvl5pPr>
            <a:lvl6pPr marL="1607435" indent="0">
              <a:buNone/>
              <a:defRPr sz="1406"/>
            </a:lvl6pPr>
            <a:lvl7pPr marL="1928923" indent="0">
              <a:buNone/>
              <a:defRPr sz="1406"/>
            </a:lvl7pPr>
            <a:lvl8pPr marL="2250409" indent="0">
              <a:buNone/>
              <a:defRPr sz="1406"/>
            </a:lvl8pPr>
            <a:lvl9pPr marL="2571896" indent="0">
              <a:buNone/>
              <a:defRPr sz="1406"/>
            </a:lvl9pPr>
          </a:lstStyle>
          <a:p>
            <a:r>
              <a:rPr lang="en-US" dirty="0"/>
              <a:t>Click icon to add picture</a:t>
            </a:r>
            <a:br>
              <a:rPr lang="en-US" dirty="0"/>
            </a:br>
            <a:br>
              <a:rPr lang="en-US" dirty="0"/>
            </a:br>
            <a:br>
              <a:rPr lang="en-US" dirty="0"/>
            </a:br>
            <a:endParaRPr lang="en-AU" dirty="0"/>
          </a:p>
        </p:txBody>
      </p:sp>
      <p:sp>
        <p:nvSpPr>
          <p:cNvPr id="14" name="Picture Placeholder 14">
            <a:extLst>
              <a:ext uri="{FF2B5EF4-FFF2-40B4-BE49-F238E27FC236}">
                <a16:creationId xmlns:a16="http://schemas.microsoft.com/office/drawing/2014/main" id="{9E7A03E9-F3EB-4089-BA1B-CA0D892E58A4}"/>
              </a:ext>
            </a:extLst>
          </p:cNvPr>
          <p:cNvSpPr>
            <a:spLocks noGrp="1"/>
          </p:cNvSpPr>
          <p:nvPr>
            <p:ph type="pic" sz="quarter" idx="13" hasCustomPrompt="1"/>
          </p:nvPr>
        </p:nvSpPr>
        <p:spPr>
          <a:xfrm>
            <a:off x="241135" y="246362"/>
            <a:ext cx="273408"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3" name="Content Placeholder 2"/>
          <p:cNvSpPr>
            <a:spLocks noGrp="1"/>
          </p:cNvSpPr>
          <p:nvPr>
            <p:ph sz="half" idx="1" hasCustomPrompt="1"/>
          </p:nvPr>
        </p:nvSpPr>
        <p:spPr>
          <a:xfrm>
            <a:off x="5635372" y="2365640"/>
            <a:ext cx="3267496" cy="4127302"/>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5"/>
            </a:lvl6pPr>
            <a:lvl7pPr>
              <a:defRPr sz="1265"/>
            </a:lvl7pPr>
            <a:lvl8pPr>
              <a:defRPr sz="1265"/>
            </a:lvl8pPr>
            <a:lvl9pPr>
              <a:defRPr sz="12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5646560" y="1391442"/>
            <a:ext cx="3256308" cy="923505"/>
          </a:xfrm>
        </p:spPr>
        <p:txBody>
          <a:bodyPr/>
          <a:lstStyle/>
          <a:p>
            <a:r>
              <a:rPr lang="en-US"/>
              <a:t>Click to edit Master title style</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95B49BA5-9018-4446-A86F-4EE58D7173D4}"/>
              </a:ext>
            </a:extLst>
          </p:cNvPr>
          <p:cNvPicPr>
            <a:picLocks noChangeAspect="1"/>
          </p:cNvPicPr>
          <p:nvPr userDrawn="1"/>
        </p:nvPicPr>
        <p:blipFill>
          <a:blip r:embed="rId3"/>
          <a:stretch>
            <a:fillRect/>
          </a:stretch>
        </p:blipFill>
        <p:spPr>
          <a:xfrm>
            <a:off x="7746382" y="244060"/>
            <a:ext cx="1168144" cy="131645"/>
          </a:xfrm>
          <a:prstGeom prst="rect">
            <a:avLst/>
          </a:prstGeom>
        </p:spPr>
      </p:pic>
    </p:spTree>
    <p:extLst>
      <p:ext uri="{BB962C8B-B14F-4D97-AF65-F5344CB8AC3E}">
        <p14:creationId xmlns:p14="http://schemas.microsoft.com/office/powerpoint/2010/main" val="20943576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 Picture (Bleed)">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1" y="2"/>
            <a:ext cx="9144000" cy="6858000"/>
          </a:xfrm>
          <a:solidFill>
            <a:schemeClr val="bg1">
              <a:lumMod val="95000"/>
            </a:schemeClr>
          </a:solidFill>
        </p:spPr>
        <p:txBody>
          <a:bodyPr anchor="ctr"/>
          <a:lstStyle>
            <a:lvl1pPr marL="0" indent="0" algn="ctr">
              <a:spcBef>
                <a:spcPts val="0"/>
              </a:spcBef>
              <a:spcAft>
                <a:spcPts val="0"/>
              </a:spcAft>
              <a:buNone/>
              <a:defRPr lang="en-AU" dirty="0"/>
            </a:lvl1pPr>
            <a:lvl2pPr marL="321487" indent="0">
              <a:buNone/>
              <a:defRPr sz="1969"/>
            </a:lvl2pPr>
            <a:lvl3pPr marL="642974" indent="0">
              <a:buNone/>
              <a:defRPr sz="1688"/>
            </a:lvl3pPr>
            <a:lvl4pPr marL="964461" indent="0">
              <a:buNone/>
              <a:defRPr sz="1406"/>
            </a:lvl4pPr>
            <a:lvl5pPr marL="1285948" indent="0">
              <a:buNone/>
              <a:defRPr sz="1406"/>
            </a:lvl5pPr>
            <a:lvl6pPr marL="1607435" indent="0">
              <a:buNone/>
              <a:defRPr sz="1406"/>
            </a:lvl6pPr>
            <a:lvl7pPr marL="1928923" indent="0">
              <a:buNone/>
              <a:defRPr sz="1406"/>
            </a:lvl7pPr>
            <a:lvl8pPr marL="2250409" indent="0">
              <a:buNone/>
              <a:defRPr sz="1406"/>
            </a:lvl8pPr>
            <a:lvl9pPr marL="2571896" indent="0">
              <a:buNone/>
              <a:defRPr sz="1406"/>
            </a:lvl9pPr>
          </a:lstStyle>
          <a:p>
            <a:r>
              <a:rPr lang="en-AU" dirty="0"/>
              <a:t>Click icon to add picture</a:t>
            </a:r>
            <a:br>
              <a:rPr lang="en-AU" dirty="0"/>
            </a:br>
            <a:br>
              <a:rPr lang="en-AU" dirty="0"/>
            </a:br>
            <a:br>
              <a:rPr lang="en-AU" dirty="0"/>
            </a:br>
            <a:endParaRPr lang="en-AU" dirty="0"/>
          </a:p>
        </p:txBody>
      </p:sp>
      <p:sp>
        <p:nvSpPr>
          <p:cNvPr id="6" name="Picture Placeholder 14">
            <a:extLst>
              <a:ext uri="{FF2B5EF4-FFF2-40B4-BE49-F238E27FC236}">
                <a16:creationId xmlns:a16="http://schemas.microsoft.com/office/drawing/2014/main" id="{69B89EFF-45A5-47CB-8E9C-D9F35B01071A}"/>
              </a:ext>
            </a:extLst>
          </p:cNvPr>
          <p:cNvSpPr>
            <a:spLocks noGrp="1"/>
          </p:cNvSpPr>
          <p:nvPr>
            <p:ph type="pic" sz="quarter" idx="13" hasCustomPrompt="1"/>
          </p:nvPr>
        </p:nvSpPr>
        <p:spPr>
          <a:xfrm>
            <a:off x="241135" y="246362"/>
            <a:ext cx="273408"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8" name="Picture Placeholder 14">
            <a:extLst>
              <a:ext uri="{FF2B5EF4-FFF2-40B4-BE49-F238E27FC236}">
                <a16:creationId xmlns:a16="http://schemas.microsoft.com/office/drawing/2014/main" id="{BAAA9247-7455-4936-AB38-B0911A63587C}"/>
              </a:ext>
            </a:extLst>
          </p:cNvPr>
          <p:cNvSpPr>
            <a:spLocks noGrp="1"/>
          </p:cNvSpPr>
          <p:nvPr>
            <p:ph type="pic" sz="quarter" idx="14" hasCustomPrompt="1"/>
          </p:nvPr>
        </p:nvSpPr>
        <p:spPr>
          <a:xfrm>
            <a:off x="7725051" y="244060"/>
            <a:ext cx="1210085" cy="131645"/>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5" name="Slide Number Placeholder 4">
            <a:extLst>
              <a:ext uri="{FF2B5EF4-FFF2-40B4-BE49-F238E27FC236}">
                <a16:creationId xmlns:a16="http://schemas.microsoft.com/office/drawing/2014/main" id="{A3B83DCC-83B4-4DDF-A2DD-53EA890722EE}"/>
              </a:ext>
            </a:extLst>
          </p:cNvPr>
          <p:cNvSpPr>
            <a:spLocks noGrp="1"/>
          </p:cNvSpPr>
          <p:nvPr>
            <p:ph type="sldNum" sz="quarter" idx="16"/>
          </p:nvPr>
        </p:nvSpPr>
        <p:spPr/>
        <p:txBody>
          <a:bodyPr/>
          <a:lstStyle>
            <a:lvl1pPr>
              <a:defRPr>
                <a:solidFill>
                  <a:schemeClr val="bg1"/>
                </a:solidFill>
              </a:defRPr>
            </a:lvl1p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4646209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25726" y="2367190"/>
            <a:ext cx="5569430"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241133" y="2365639"/>
            <a:ext cx="2781439"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6BA15CE4-9C5B-4DD4-9334-613E584A897D}"/>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A5210B5A-E47F-4858-B45E-5B1BEE8B2507}"/>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8C22C6C2-929C-48AB-A46A-05FC0AD94C2B}"/>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B308A26F-06F2-4E9D-90D3-59B5F0517015}"/>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2" name="Picture 11">
            <a:extLst>
              <a:ext uri="{FF2B5EF4-FFF2-40B4-BE49-F238E27FC236}">
                <a16:creationId xmlns:a16="http://schemas.microsoft.com/office/drawing/2014/main" id="{00F2FEF4-AC70-4D84-9B67-5A54BD0F33A9}"/>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12609392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41131" y="2365640"/>
            <a:ext cx="5581495" cy="4127302"/>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6106088" y="2365641"/>
            <a:ext cx="2784715" cy="4127302"/>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94D7C67-E5F6-43C5-997F-6434DA21F484}"/>
              </a:ext>
            </a:extLst>
          </p:cNvPr>
          <p:cNvSpPr>
            <a:spLocks noGrp="1"/>
          </p:cNvSpPr>
          <p:nvPr>
            <p:ph type="title"/>
          </p:nvPr>
        </p:nvSpPr>
        <p:spPr/>
        <p:txBody>
          <a:bodyPr/>
          <a:lstStyle/>
          <a:p>
            <a:r>
              <a:rPr lang="en-US"/>
              <a:t>Click to edit Master title style</a:t>
            </a:r>
            <a:endParaRPr lang="en-AU" dirty="0"/>
          </a:p>
        </p:txBody>
      </p:sp>
      <p:sp>
        <p:nvSpPr>
          <p:cNvPr id="4" name="Footer Placeholder 3">
            <a:extLst>
              <a:ext uri="{FF2B5EF4-FFF2-40B4-BE49-F238E27FC236}">
                <a16:creationId xmlns:a16="http://schemas.microsoft.com/office/drawing/2014/main" id="{1A584D73-4796-4164-B818-FA3C28E0BA7F}"/>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B1262CB5-7592-412B-8108-8BFA3C6D8D0C}"/>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040F9683-AEE5-4C7C-8337-8F0333B05ADC}"/>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3" name="Picture 12">
            <a:extLst>
              <a:ext uri="{FF2B5EF4-FFF2-40B4-BE49-F238E27FC236}">
                <a16:creationId xmlns:a16="http://schemas.microsoft.com/office/drawing/2014/main" id="{04A82EE6-5B2A-4D35-9636-3FF0F8DEBCC9}"/>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42162423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hasCustomPrompt="1"/>
          </p:nvPr>
        </p:nvSpPr>
        <p:spPr>
          <a:xfrm>
            <a:off x="241133" y="2365636"/>
            <a:ext cx="8657744" cy="1974696"/>
          </a:xfrm>
        </p:spPr>
        <p:txBody>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p:cNvSpPr>
            <a:spLocks noGrp="1"/>
          </p:cNvSpPr>
          <p:nvPr>
            <p:ph sz="quarter" idx="13" hasCustomPrompt="1"/>
          </p:nvPr>
        </p:nvSpPr>
        <p:spPr>
          <a:xfrm>
            <a:off x="254084" y="4495699"/>
            <a:ext cx="8657744" cy="1974696"/>
          </a:xfrm>
        </p:spPr>
        <p:txBody>
          <a:bodyPr/>
          <a:lstStyle>
            <a:lvl1pPr>
              <a:defRPr lang="en-US" dirty="0" smtClean="0"/>
            </a:lvl1pPr>
            <a:lvl2pPr>
              <a:defRPr lang="en-US" dirty="0" smtClean="0"/>
            </a:lvl2pPr>
            <a:lvl3pPr>
              <a:defRPr lang="en-US" dirty="0" smtClean="0"/>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166DFF93-5525-475A-BA2F-1F0C4F78D56B}"/>
              </a:ext>
            </a:extLst>
          </p:cNvPr>
          <p:cNvSpPr>
            <a:spLocks noGrp="1"/>
          </p:cNvSpPr>
          <p:nvPr>
            <p:ph type="ftr" sz="quarter" idx="14"/>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E7DE2A29-28F0-4172-8807-541DB74FB84F}"/>
              </a:ext>
            </a:extLst>
          </p:cNvPr>
          <p:cNvSpPr>
            <a:spLocks noGrp="1"/>
          </p:cNvSpPr>
          <p:nvPr>
            <p:ph type="sldNum" sz="quarter" idx="15"/>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1EE7CF56-F1E5-4795-9265-7AD96EC856CD}"/>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2" name="Picture 11">
            <a:extLst>
              <a:ext uri="{FF2B5EF4-FFF2-40B4-BE49-F238E27FC236}">
                <a16:creationId xmlns:a16="http://schemas.microsoft.com/office/drawing/2014/main" id="{4389AB79-1006-4785-9565-5855A6C4642E}"/>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13762626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attern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F88F8E-C995-44E9-88C3-777D604D7D8F}"/>
              </a:ext>
            </a:extLst>
          </p:cNvPr>
          <p:cNvPicPr>
            <a:picLocks noChangeAspect="1"/>
          </p:cNvPicPr>
          <p:nvPr userDrawn="1"/>
        </p:nvPicPr>
        <p:blipFill rotWithShape="1">
          <a:blip r:embed="rId2"/>
          <a:srcRect l="39478"/>
          <a:stretch/>
        </p:blipFill>
        <p:spPr>
          <a:xfrm>
            <a:off x="3609902" y="133"/>
            <a:ext cx="5534100" cy="6857743"/>
          </a:xfrm>
          <a:prstGeom prst="rect">
            <a:avLst/>
          </a:prstGeom>
        </p:spPr>
      </p:pic>
      <p:sp>
        <p:nvSpPr>
          <p:cNvPr id="4" name="Content Placeholder 3"/>
          <p:cNvSpPr>
            <a:spLocks noGrp="1"/>
          </p:cNvSpPr>
          <p:nvPr>
            <p:ph sz="quarter" idx="11"/>
          </p:nvPr>
        </p:nvSpPr>
        <p:spPr>
          <a:xfrm>
            <a:off x="241131" y="2365640"/>
            <a:ext cx="3256308" cy="41273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5222DE8C-193B-40D2-86E4-37390E84CCAA}"/>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2" name="Picture 11">
            <a:extLst>
              <a:ext uri="{FF2B5EF4-FFF2-40B4-BE49-F238E27FC236}">
                <a16:creationId xmlns:a16="http://schemas.microsoft.com/office/drawing/2014/main" id="{982B9284-71F9-4742-8BC8-CBD640B6E8C0}"/>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29348887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attern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6E66D3-31E0-4E7E-974A-CBAF78AFBE70}"/>
              </a:ext>
            </a:extLst>
          </p:cNvPr>
          <p:cNvPicPr>
            <a:picLocks noChangeAspect="1"/>
          </p:cNvPicPr>
          <p:nvPr userDrawn="1"/>
        </p:nvPicPr>
        <p:blipFill rotWithShape="1">
          <a:blip r:embed="rId2"/>
          <a:srcRect l="40032"/>
          <a:stretch/>
        </p:blipFill>
        <p:spPr>
          <a:xfrm>
            <a:off x="3660540" y="133"/>
            <a:ext cx="5483463" cy="6857743"/>
          </a:xfrm>
          <a:prstGeom prst="rect">
            <a:avLst/>
          </a:prstGeom>
        </p:spPr>
      </p:pic>
      <p:sp>
        <p:nvSpPr>
          <p:cNvPr id="4" name="Content Placeholder 3"/>
          <p:cNvSpPr>
            <a:spLocks noGrp="1"/>
          </p:cNvSpPr>
          <p:nvPr>
            <p:ph sz="quarter" idx="11"/>
          </p:nvPr>
        </p:nvSpPr>
        <p:spPr>
          <a:xfrm>
            <a:off x="241131" y="2365640"/>
            <a:ext cx="3256308" cy="41273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6C8D64DB-0525-4239-B7EF-7462FB2A80AF}"/>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2" name="Picture 11">
            <a:extLst>
              <a:ext uri="{FF2B5EF4-FFF2-40B4-BE49-F238E27FC236}">
                <a16:creationId xmlns:a16="http://schemas.microsoft.com/office/drawing/2014/main" id="{40135A38-8B72-4CF7-A576-8AB549768E04}"/>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30163435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attern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4" y="2"/>
            <a:ext cx="53315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4" name="Content Placeholder 3"/>
          <p:cNvSpPr>
            <a:spLocks noGrp="1"/>
          </p:cNvSpPr>
          <p:nvPr>
            <p:ph sz="quarter" idx="11"/>
          </p:nvPr>
        </p:nvSpPr>
        <p:spPr>
          <a:xfrm>
            <a:off x="241131" y="2365640"/>
            <a:ext cx="3256308" cy="41273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3" name="Picture 2">
            <a:extLst>
              <a:ext uri="{FF2B5EF4-FFF2-40B4-BE49-F238E27FC236}">
                <a16:creationId xmlns:a16="http://schemas.microsoft.com/office/drawing/2014/main" id="{7F927E38-93E1-4C04-83A5-FBD94BE75C58}"/>
              </a:ext>
            </a:extLst>
          </p:cNvPr>
          <p:cNvPicPr>
            <a:picLocks noChangeAspect="1"/>
          </p:cNvPicPr>
          <p:nvPr userDrawn="1"/>
        </p:nvPicPr>
        <p:blipFill>
          <a:blip r:embed="rId2"/>
          <a:stretch>
            <a:fillRect/>
          </a:stretch>
        </p:blipFill>
        <p:spPr>
          <a:xfrm>
            <a:off x="5418526" y="714182"/>
            <a:ext cx="2108025" cy="5743449"/>
          </a:xfrm>
          <a:prstGeom prst="rect">
            <a:avLst/>
          </a:prstGeom>
        </p:spPr>
      </p:pic>
      <p:pic>
        <p:nvPicPr>
          <p:cNvPr id="12" name="Picture 11">
            <a:extLst>
              <a:ext uri="{FF2B5EF4-FFF2-40B4-BE49-F238E27FC236}">
                <a16:creationId xmlns:a16="http://schemas.microsoft.com/office/drawing/2014/main" id="{EF6DF0E0-E4B3-49BF-A9CB-B5C1AC69E3A0}"/>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3" name="Picture 12">
            <a:extLst>
              <a:ext uri="{FF2B5EF4-FFF2-40B4-BE49-F238E27FC236}">
                <a16:creationId xmlns:a16="http://schemas.microsoft.com/office/drawing/2014/main" id="{0E62FCC1-F0E2-4D15-B831-1642D56F9DA1}"/>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29688574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attern 5">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4" y="2"/>
            <a:ext cx="5331552"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4" name="Content Placeholder 3"/>
          <p:cNvSpPr>
            <a:spLocks noGrp="1"/>
          </p:cNvSpPr>
          <p:nvPr>
            <p:ph sz="quarter" idx="11"/>
          </p:nvPr>
        </p:nvSpPr>
        <p:spPr>
          <a:xfrm>
            <a:off x="241131" y="2365640"/>
            <a:ext cx="3256308" cy="41273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4" name="Picture 13">
            <a:extLst>
              <a:ext uri="{FF2B5EF4-FFF2-40B4-BE49-F238E27FC236}">
                <a16:creationId xmlns:a16="http://schemas.microsoft.com/office/drawing/2014/main" id="{96605E55-8F6E-49C2-A14D-4F7EA9A24760}"/>
              </a:ext>
            </a:extLst>
          </p:cNvPr>
          <p:cNvPicPr>
            <a:picLocks noChangeAspect="1"/>
          </p:cNvPicPr>
          <p:nvPr userDrawn="1"/>
        </p:nvPicPr>
        <p:blipFill>
          <a:blip r:embed="rId2"/>
          <a:stretch>
            <a:fillRect/>
          </a:stretch>
        </p:blipFill>
        <p:spPr>
          <a:xfrm>
            <a:off x="4486213" y="1363151"/>
            <a:ext cx="4013500" cy="4043672"/>
          </a:xfrm>
          <a:prstGeom prst="rect">
            <a:avLst/>
          </a:prstGeom>
        </p:spPr>
      </p:pic>
      <p:pic>
        <p:nvPicPr>
          <p:cNvPr id="12" name="Picture 11">
            <a:extLst>
              <a:ext uri="{FF2B5EF4-FFF2-40B4-BE49-F238E27FC236}">
                <a16:creationId xmlns:a16="http://schemas.microsoft.com/office/drawing/2014/main" id="{7349E37B-FA5B-427F-9B9C-C22AEEF46499}"/>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3" name="Picture 12">
            <a:extLst>
              <a:ext uri="{FF2B5EF4-FFF2-40B4-BE49-F238E27FC236}">
                <a16:creationId xmlns:a16="http://schemas.microsoft.com/office/drawing/2014/main" id="{056D3671-8BF4-4081-90DB-6B512B6793F3}"/>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22947192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attern 6">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4" y="2"/>
            <a:ext cx="5331552"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4" name="Content Placeholder 3"/>
          <p:cNvSpPr>
            <a:spLocks noGrp="1"/>
          </p:cNvSpPr>
          <p:nvPr>
            <p:ph sz="quarter" idx="11"/>
          </p:nvPr>
        </p:nvSpPr>
        <p:spPr>
          <a:xfrm>
            <a:off x="241131" y="2365640"/>
            <a:ext cx="3256308" cy="41273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2"/>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4F36A6A2-B679-4575-A369-2D9B0C881111}"/>
              </a:ext>
            </a:extLst>
          </p:cNvPr>
          <p:cNvPicPr>
            <a:picLocks noChangeAspect="1"/>
          </p:cNvPicPr>
          <p:nvPr userDrawn="1"/>
        </p:nvPicPr>
        <p:blipFill>
          <a:blip r:embed="rId2"/>
          <a:stretch>
            <a:fillRect/>
          </a:stretch>
        </p:blipFill>
        <p:spPr>
          <a:xfrm>
            <a:off x="5078368" y="1100108"/>
            <a:ext cx="2756401" cy="4801390"/>
          </a:xfrm>
          <a:prstGeom prst="rect">
            <a:avLst/>
          </a:prstGeom>
        </p:spPr>
      </p:pic>
      <p:pic>
        <p:nvPicPr>
          <p:cNvPr id="13" name="Picture 12">
            <a:extLst>
              <a:ext uri="{FF2B5EF4-FFF2-40B4-BE49-F238E27FC236}">
                <a16:creationId xmlns:a16="http://schemas.microsoft.com/office/drawing/2014/main" id="{F9B8E51D-8667-4AE7-98D9-FD5D60E1E0D8}"/>
              </a:ext>
            </a:extLst>
          </p:cNvPr>
          <p:cNvPicPr>
            <a:picLocks noChangeAspect="1"/>
          </p:cNvPicPr>
          <p:nvPr userDrawn="1"/>
        </p:nvPicPr>
        <p:blipFill>
          <a:blip r:embed="rId3"/>
          <a:stretch>
            <a:fillRect/>
          </a:stretch>
        </p:blipFill>
        <p:spPr>
          <a:xfrm>
            <a:off x="241134" y="246362"/>
            <a:ext cx="272402" cy="278483"/>
          </a:xfrm>
          <a:prstGeom prst="rect">
            <a:avLst/>
          </a:prstGeom>
        </p:spPr>
      </p:pic>
      <p:pic>
        <p:nvPicPr>
          <p:cNvPr id="14" name="Picture 13">
            <a:extLst>
              <a:ext uri="{FF2B5EF4-FFF2-40B4-BE49-F238E27FC236}">
                <a16:creationId xmlns:a16="http://schemas.microsoft.com/office/drawing/2014/main" id="{00C0D460-F225-460B-BB60-8A162372132D}"/>
              </a:ext>
            </a:extLst>
          </p:cNvPr>
          <p:cNvPicPr>
            <a:picLocks noChangeAspect="1"/>
          </p:cNvPicPr>
          <p:nvPr userDrawn="1"/>
        </p:nvPicPr>
        <p:blipFill>
          <a:blip r:embed="rId4"/>
          <a:stretch>
            <a:fillRect/>
          </a:stretch>
        </p:blipFill>
        <p:spPr>
          <a:xfrm>
            <a:off x="7725771" y="244060"/>
            <a:ext cx="1209364" cy="131645"/>
          </a:xfrm>
          <a:prstGeom prst="rect">
            <a:avLst/>
          </a:prstGeom>
        </p:spPr>
      </p:pic>
    </p:spTree>
    <p:extLst>
      <p:ext uri="{BB962C8B-B14F-4D97-AF65-F5344CB8AC3E}">
        <p14:creationId xmlns:p14="http://schemas.microsoft.com/office/powerpoint/2010/main" val="3998688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4" y="2"/>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2" name="Title 1"/>
          <p:cNvSpPr>
            <a:spLocks noGrp="1"/>
          </p:cNvSpPr>
          <p:nvPr>
            <p:ph type="title" hasCustomPrompt="1"/>
          </p:nvPr>
        </p:nvSpPr>
        <p:spPr>
          <a:xfrm>
            <a:off x="241134" y="1352807"/>
            <a:ext cx="8653143" cy="4417586"/>
          </a:xfrm>
        </p:spPr>
        <p:txBody>
          <a:bodyPr anchor="ctr">
            <a:noAutofit/>
          </a:bodyPr>
          <a:lstStyle>
            <a:lvl1pPr algn="ctr">
              <a:lnSpc>
                <a:spcPct val="110000"/>
              </a:lnSpc>
              <a:defRPr sz="3164" b="0" i="0">
                <a:solidFill>
                  <a:schemeClr val="bg1"/>
                </a:solidFill>
                <a:latin typeface="National 2 Medium" charset="0"/>
                <a:ea typeface="National 2 Medium" charset="0"/>
                <a:cs typeface="National 2 Medium" charset="0"/>
              </a:defRPr>
            </a:lvl1pPr>
          </a:lstStyle>
          <a:p>
            <a:r>
              <a:rPr lang="en-US" dirty="0"/>
              <a:t>“[Quote text]”</a:t>
            </a:r>
            <a:endParaRPr lang="en-AU" dirty="0"/>
          </a:p>
        </p:txBody>
      </p:sp>
      <p:sp>
        <p:nvSpPr>
          <p:cNvPr id="7" name="Text Placeholder 6"/>
          <p:cNvSpPr>
            <a:spLocks noGrp="1"/>
          </p:cNvSpPr>
          <p:nvPr>
            <p:ph type="body" sz="quarter" idx="10" hasCustomPrompt="1"/>
          </p:nvPr>
        </p:nvSpPr>
        <p:spPr>
          <a:xfrm>
            <a:off x="241133" y="5848951"/>
            <a:ext cx="8659505" cy="216890"/>
          </a:xfrm>
        </p:spPr>
        <p:txBody>
          <a:bodyPr>
            <a:noAutofit/>
          </a:bodyPr>
          <a:lstStyle>
            <a:lvl1pPr marL="0" indent="0" algn="ctr">
              <a:buNone/>
              <a:defRPr sz="1336" b="1">
                <a:solidFill>
                  <a:schemeClr val="bg1"/>
                </a:solidFill>
              </a:defRPr>
            </a:lvl1pPr>
          </a:lstStyle>
          <a:p>
            <a:pPr lvl="0"/>
            <a:r>
              <a:rPr lang="en-US" dirty="0"/>
              <a:t>[Full name]</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234773" y="6038901"/>
            <a:ext cx="8659505" cy="217125"/>
          </a:xfrm>
        </p:spPr>
        <p:txBody>
          <a:bodyPr>
            <a:noAutofit/>
          </a:bodyPr>
          <a:lstStyle>
            <a:lvl1pPr marL="0" indent="0" algn="ctr">
              <a:buNone/>
              <a:defRPr sz="1336" b="0">
                <a:solidFill>
                  <a:schemeClr val="bg1"/>
                </a:solidFill>
              </a:defRPr>
            </a:lvl1pPr>
          </a:lstStyle>
          <a:p>
            <a:pPr lvl="0"/>
            <a:r>
              <a:rPr lang="en-US" dirty="0"/>
              <a:t>[Full name]</a:t>
            </a:r>
          </a:p>
        </p:txBody>
      </p:sp>
      <p:pic>
        <p:nvPicPr>
          <p:cNvPr id="16" name="Picture 15">
            <a:extLst>
              <a:ext uri="{FF2B5EF4-FFF2-40B4-BE49-F238E27FC236}">
                <a16:creationId xmlns:a16="http://schemas.microsoft.com/office/drawing/2014/main" id="{B03E30FE-911C-4ADA-B031-2626594EC7A5}"/>
              </a:ext>
            </a:extLst>
          </p:cNvPr>
          <p:cNvPicPr>
            <a:picLocks noChangeAspect="1"/>
          </p:cNvPicPr>
          <p:nvPr userDrawn="1"/>
        </p:nvPicPr>
        <p:blipFill>
          <a:blip r:embed="rId2"/>
          <a:stretch>
            <a:fillRect/>
          </a:stretch>
        </p:blipFill>
        <p:spPr>
          <a:xfrm>
            <a:off x="7725771" y="244060"/>
            <a:ext cx="1209364" cy="131645"/>
          </a:xfrm>
          <a:prstGeom prst="rect">
            <a:avLst/>
          </a:prstGeom>
        </p:spPr>
      </p:pic>
      <p:pic>
        <p:nvPicPr>
          <p:cNvPr id="17" name="Picture 16">
            <a:extLst>
              <a:ext uri="{FF2B5EF4-FFF2-40B4-BE49-F238E27FC236}">
                <a16:creationId xmlns:a16="http://schemas.microsoft.com/office/drawing/2014/main" id="{AA3744D0-0577-40DE-9622-1088015D0587}"/>
              </a:ext>
            </a:extLst>
          </p:cNvPr>
          <p:cNvPicPr>
            <a:picLocks noChangeAspect="1"/>
          </p:cNvPicPr>
          <p:nvPr userDrawn="1"/>
        </p:nvPicPr>
        <p:blipFill>
          <a:blip r:embed="rId3"/>
          <a:stretch>
            <a:fillRect/>
          </a:stretch>
        </p:blipFill>
        <p:spPr>
          <a:xfrm>
            <a:off x="241134" y="246362"/>
            <a:ext cx="272402" cy="278483"/>
          </a:xfrm>
          <a:prstGeom prst="rect">
            <a:avLst/>
          </a:prstGeom>
        </p:spPr>
      </p:pic>
      <p:sp>
        <p:nvSpPr>
          <p:cNvPr id="3" name="Footer Placeholder 2">
            <a:extLst>
              <a:ext uri="{FF2B5EF4-FFF2-40B4-BE49-F238E27FC236}">
                <a16:creationId xmlns:a16="http://schemas.microsoft.com/office/drawing/2014/main" id="{E82BB920-9A5A-4DA9-9ECA-1DF946B9A68D}"/>
              </a:ext>
            </a:extLst>
          </p:cNvPr>
          <p:cNvSpPr>
            <a:spLocks noGrp="1"/>
          </p:cNvSpPr>
          <p:nvPr>
            <p:ph type="ftr" sz="quarter" idx="14"/>
          </p:nvPr>
        </p:nvSpPr>
        <p:spPr/>
        <p:txBody>
          <a:bodyPr/>
          <a:lstStyle>
            <a:lvl1pPr>
              <a:defRPr>
                <a:solidFill>
                  <a:schemeClr val="bg1"/>
                </a:solidFill>
              </a:defRPr>
            </a:lvl1pPr>
          </a:lstStyle>
          <a:p>
            <a:pPr algn="ctr"/>
            <a:r>
              <a:rPr lang="en-AU" dirty="0"/>
              <a:t>[Footer]</a:t>
            </a:r>
          </a:p>
        </p:txBody>
      </p:sp>
    </p:spTree>
    <p:extLst>
      <p:ext uri="{BB962C8B-B14F-4D97-AF65-F5344CB8AC3E}">
        <p14:creationId xmlns:p14="http://schemas.microsoft.com/office/powerpoint/2010/main" val="35423207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4" y="2"/>
            <a:ext cx="9143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2" name="Title 1"/>
          <p:cNvSpPr>
            <a:spLocks noGrp="1"/>
          </p:cNvSpPr>
          <p:nvPr>
            <p:ph type="title" hasCustomPrompt="1"/>
          </p:nvPr>
        </p:nvSpPr>
        <p:spPr>
          <a:xfrm>
            <a:off x="241134" y="1352807"/>
            <a:ext cx="8653143" cy="4417586"/>
          </a:xfrm>
        </p:spPr>
        <p:txBody>
          <a:bodyPr anchor="ctr">
            <a:noAutofit/>
          </a:bodyPr>
          <a:lstStyle>
            <a:lvl1pPr algn="ctr">
              <a:lnSpc>
                <a:spcPct val="110000"/>
              </a:lnSpc>
              <a:defRPr sz="3164" b="0" i="0">
                <a:solidFill>
                  <a:schemeClr val="accent1"/>
                </a:solidFill>
                <a:latin typeface="National 2 Medium" charset="0"/>
                <a:ea typeface="National 2 Medium" charset="0"/>
                <a:cs typeface="National 2 Medium" charset="0"/>
              </a:defRPr>
            </a:lvl1pPr>
          </a:lstStyle>
          <a:p>
            <a:r>
              <a:rPr lang="en-US" dirty="0"/>
              <a:t>“[Quote text]”</a:t>
            </a:r>
            <a:endParaRPr lang="en-AU" dirty="0"/>
          </a:p>
        </p:txBody>
      </p:sp>
      <p:sp>
        <p:nvSpPr>
          <p:cNvPr id="7" name="Text Placeholder 6"/>
          <p:cNvSpPr>
            <a:spLocks noGrp="1"/>
          </p:cNvSpPr>
          <p:nvPr>
            <p:ph type="body" sz="quarter" idx="10" hasCustomPrompt="1"/>
          </p:nvPr>
        </p:nvSpPr>
        <p:spPr>
          <a:xfrm>
            <a:off x="241133" y="5848951"/>
            <a:ext cx="8659505" cy="216890"/>
          </a:xfrm>
        </p:spPr>
        <p:txBody>
          <a:bodyPr>
            <a:noAutofit/>
          </a:bodyPr>
          <a:lstStyle>
            <a:lvl1pPr marL="0" indent="0" algn="ctr">
              <a:buNone/>
              <a:defRPr sz="1336" b="0">
                <a:solidFill>
                  <a:schemeClr val="accent1"/>
                </a:solidFill>
                <a:latin typeface="+mj-lt"/>
              </a:defRPr>
            </a:lvl1pPr>
          </a:lstStyle>
          <a:p>
            <a:pPr lvl="0"/>
            <a:r>
              <a:rPr lang="en-US" dirty="0"/>
              <a:t>[Full name]</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accent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dirty="0"/>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234773" y="6038901"/>
            <a:ext cx="8659505" cy="217125"/>
          </a:xfrm>
        </p:spPr>
        <p:txBody>
          <a:bodyPr>
            <a:noAutofit/>
          </a:bodyPr>
          <a:lstStyle>
            <a:lvl1pPr marL="0" indent="0" algn="ctr">
              <a:buNone/>
              <a:defRPr sz="1336" b="0">
                <a:solidFill>
                  <a:schemeClr val="accent1"/>
                </a:solidFill>
              </a:defRPr>
            </a:lvl1pPr>
          </a:lstStyle>
          <a:p>
            <a:pPr lvl="0"/>
            <a:r>
              <a:rPr lang="en-US" dirty="0"/>
              <a:t>[Position]</a:t>
            </a:r>
          </a:p>
        </p:txBody>
      </p:sp>
      <p:pic>
        <p:nvPicPr>
          <p:cNvPr id="16" name="Picture 15">
            <a:extLst>
              <a:ext uri="{FF2B5EF4-FFF2-40B4-BE49-F238E27FC236}">
                <a16:creationId xmlns:a16="http://schemas.microsoft.com/office/drawing/2014/main" id="{35B8BFB0-2A25-45AC-80CE-669E6F62BC54}"/>
              </a:ext>
            </a:extLst>
          </p:cNvPr>
          <p:cNvPicPr>
            <a:picLocks noChangeAspect="1"/>
          </p:cNvPicPr>
          <p:nvPr userDrawn="1"/>
        </p:nvPicPr>
        <p:blipFill>
          <a:blip r:embed="rId2"/>
          <a:stretch>
            <a:fillRect/>
          </a:stretch>
        </p:blipFill>
        <p:spPr>
          <a:xfrm>
            <a:off x="7746382" y="244060"/>
            <a:ext cx="1168144" cy="131645"/>
          </a:xfrm>
          <a:prstGeom prst="rect">
            <a:avLst/>
          </a:prstGeom>
        </p:spPr>
      </p:pic>
      <p:pic>
        <p:nvPicPr>
          <p:cNvPr id="17" name="Picture 16">
            <a:extLst>
              <a:ext uri="{FF2B5EF4-FFF2-40B4-BE49-F238E27FC236}">
                <a16:creationId xmlns:a16="http://schemas.microsoft.com/office/drawing/2014/main" id="{3BF33D4B-5C12-45EC-88B7-C00C2123C831}"/>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1970810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4" y="2"/>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60" dirty="0"/>
          </a:p>
        </p:txBody>
      </p:sp>
      <p:sp>
        <p:nvSpPr>
          <p:cNvPr id="2" name="Title 1"/>
          <p:cNvSpPr>
            <a:spLocks noGrp="1"/>
          </p:cNvSpPr>
          <p:nvPr>
            <p:ph type="title" hasCustomPrompt="1"/>
          </p:nvPr>
        </p:nvSpPr>
        <p:spPr>
          <a:xfrm>
            <a:off x="1628396" y="2246446"/>
            <a:ext cx="5887213" cy="2531890"/>
          </a:xfrm>
        </p:spPr>
        <p:txBody>
          <a:bodyPr anchor="ctr">
            <a:noAutofit/>
          </a:bodyPr>
          <a:lstStyle>
            <a:lvl1pPr algn="ctr">
              <a:lnSpc>
                <a:spcPct val="80000"/>
              </a:lnSpc>
              <a:defRPr sz="6117" b="0">
                <a:solidFill>
                  <a:schemeClr val="bg1"/>
                </a:solidFill>
              </a:defRPr>
            </a:lvl1pPr>
          </a:lstStyle>
          <a:p>
            <a:r>
              <a:rPr lang="en-US" dirty="0"/>
              <a:t>[Thank you or sign off]</a:t>
            </a:r>
            <a:endParaRPr lang="en-AU" dirty="0"/>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B1D5A8B4-6E78-422A-AF69-97326A6A7C3B}"/>
              </a:ext>
            </a:extLst>
          </p:cNvPr>
          <p:cNvPicPr>
            <a:picLocks noChangeAspect="1"/>
          </p:cNvPicPr>
          <p:nvPr userDrawn="1"/>
        </p:nvPicPr>
        <p:blipFill>
          <a:blip r:embed="rId2"/>
          <a:stretch>
            <a:fillRect/>
          </a:stretch>
        </p:blipFill>
        <p:spPr>
          <a:xfrm>
            <a:off x="7725771" y="244060"/>
            <a:ext cx="1209364" cy="131645"/>
          </a:xfrm>
          <a:prstGeom prst="rect">
            <a:avLst/>
          </a:prstGeom>
        </p:spPr>
      </p:pic>
      <p:pic>
        <p:nvPicPr>
          <p:cNvPr id="13" name="Picture 12">
            <a:extLst>
              <a:ext uri="{FF2B5EF4-FFF2-40B4-BE49-F238E27FC236}">
                <a16:creationId xmlns:a16="http://schemas.microsoft.com/office/drawing/2014/main" id="{26D54034-1F98-4E5C-A6EA-29A8353505A1}"/>
              </a:ext>
            </a:extLst>
          </p:cNvPr>
          <p:cNvPicPr>
            <a:picLocks noChangeAspect="1"/>
          </p:cNvPicPr>
          <p:nvPr userDrawn="1"/>
        </p:nvPicPr>
        <p:blipFill>
          <a:blip r:embed="rId3"/>
          <a:stretch>
            <a:fillRect/>
          </a:stretch>
        </p:blipFill>
        <p:spPr>
          <a:xfrm>
            <a:off x="241134" y="246362"/>
            <a:ext cx="272402" cy="278483"/>
          </a:xfrm>
          <a:prstGeom prst="rect">
            <a:avLst/>
          </a:prstGeom>
        </p:spPr>
      </p:pic>
    </p:spTree>
    <p:extLst>
      <p:ext uri="{BB962C8B-B14F-4D97-AF65-F5344CB8AC3E}">
        <p14:creationId xmlns:p14="http://schemas.microsoft.com/office/powerpoint/2010/main" val="23850253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4C0EA49-7B36-455E-A863-61CF191F594C}"/>
              </a:ext>
            </a:extLst>
          </p:cNvPr>
          <p:cNvSpPr>
            <a:spLocks noGrp="1"/>
          </p:cNvSpPr>
          <p:nvPr>
            <p:ph type="sldNum" sz="quarter" idx="1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6846484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B0A0-4DC3-4DFC-9A0A-6FF856544FA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35E6529-F18C-4257-AD08-B400A29E3B9F}"/>
              </a:ext>
            </a:extLst>
          </p:cNvPr>
          <p:cNvSpPr>
            <a:spLocks noGrp="1"/>
          </p:cNvSpPr>
          <p:nvPr>
            <p:ph type="subTitle" idx="1"/>
          </p:nvPr>
        </p:nvSpPr>
        <p:spPr>
          <a:xfrm>
            <a:off x="1143000" y="3602038"/>
            <a:ext cx="6858000" cy="1655762"/>
          </a:xfrm>
        </p:spPr>
        <p:txBody>
          <a:bodyPr/>
          <a:lstStyle>
            <a:lvl1pPr marL="0" indent="0" algn="ctr">
              <a:buNone/>
              <a:defRPr sz="1800"/>
            </a:lvl1pPr>
            <a:lvl2pPr marL="342883"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8" indent="0" algn="ctr">
              <a:buNone/>
              <a:defRPr sz="1200"/>
            </a:lvl7pPr>
            <a:lvl8pPr marL="2400181" indent="0" algn="ctr">
              <a:buNone/>
              <a:defRPr sz="1200"/>
            </a:lvl8pPr>
            <a:lvl9pPr marL="2743064"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CECD49E-5CEE-439C-BA88-EACF3C7B3B0F}"/>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F95F88C6-6A39-46FD-ABF2-90AA99D9136D}"/>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4769F922-CD3C-414C-9FB7-60D59FC3F173}"/>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118632486"/>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F9F0-4A26-4D8F-BC2C-A2301595F7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EA54E2-DDBA-436E-9691-5042B94091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1F6704-EF26-409A-B402-963E9BECDA4C}"/>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F585180B-47D8-4953-ADA3-174C3A8FD1D5}"/>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53D361B6-6C44-4143-A158-181C1536245B}"/>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903693174"/>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0BE6-378F-4103-82E6-31AEAAF14AEC}"/>
              </a:ext>
            </a:extLst>
          </p:cNvPr>
          <p:cNvSpPr>
            <a:spLocks noGrp="1"/>
          </p:cNvSpPr>
          <p:nvPr>
            <p:ph type="title"/>
          </p:nvPr>
        </p:nvSpPr>
        <p:spPr>
          <a:xfrm>
            <a:off x="623888"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F3958A9-DF18-4781-B2CD-3FB7149C337E}"/>
              </a:ext>
            </a:extLst>
          </p:cNvPr>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883"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8" indent="0">
              <a:buNone/>
              <a:defRPr sz="1200">
                <a:solidFill>
                  <a:schemeClr val="tx1">
                    <a:tint val="75000"/>
                  </a:schemeClr>
                </a:solidFill>
              </a:defRPr>
            </a:lvl7pPr>
            <a:lvl8pPr marL="2400181"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E45415-0F9D-4461-956C-3089ECA9D6B9}"/>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EDBBD2BA-96FA-4E5E-A4E0-1921E77966D7}"/>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9A28449D-40BC-4F48-8360-24DCF3666122}"/>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045257197"/>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553B3-123F-4E6A-A0CD-4A490CE8E3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4F6D5-27EF-40F3-B35B-94AB02BC778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F71B39-3EBF-41F3-91B0-5A8E61C5A01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EC0B45-5AD3-40FC-AC1E-BFB3CACB8E13}"/>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6" name="Footer Placeholder 5">
            <a:extLst>
              <a:ext uri="{FF2B5EF4-FFF2-40B4-BE49-F238E27FC236}">
                <a16:creationId xmlns:a16="http://schemas.microsoft.com/office/drawing/2014/main" id="{17390A60-1A39-48DE-ADD7-46BCB0D721D7}"/>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A9212D1E-2F6B-4306-A605-02F8BD19FF0A}"/>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8" name="Picture 7">
            <a:extLst>
              <a:ext uri="{FF2B5EF4-FFF2-40B4-BE49-F238E27FC236}">
                <a16:creationId xmlns:a16="http://schemas.microsoft.com/office/drawing/2014/main" id="{48014CAB-DC11-4459-A187-E05788942FC9}"/>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9" name="Picture 8">
            <a:extLst>
              <a:ext uri="{FF2B5EF4-FFF2-40B4-BE49-F238E27FC236}">
                <a16:creationId xmlns:a16="http://schemas.microsoft.com/office/drawing/2014/main" id="{49FC8373-CA94-4FB4-A1CC-125F4EBBB354}"/>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4772463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616A-B6F6-4075-8743-C8B1D99012CA}"/>
              </a:ext>
            </a:extLst>
          </p:cNvPr>
          <p:cNvSpPr>
            <a:spLocks noGrp="1"/>
          </p:cNvSpPr>
          <p:nvPr>
            <p:ph type="title"/>
          </p:nvPr>
        </p:nvSpPr>
        <p:spPr>
          <a:xfrm>
            <a:off x="629842"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B5CBD-C0DD-4CCA-979C-CB3F8AFD76B8}"/>
              </a:ext>
            </a:extLst>
          </p:cNvPr>
          <p:cNvSpPr>
            <a:spLocks noGrp="1"/>
          </p:cNvSpPr>
          <p:nvPr>
            <p:ph type="body" idx="1"/>
          </p:nvPr>
        </p:nvSpPr>
        <p:spPr>
          <a:xfrm>
            <a:off x="629841" y="1681163"/>
            <a:ext cx="3868340" cy="823912"/>
          </a:xfrm>
        </p:spPr>
        <p:txBody>
          <a:bodyPr anchor="b"/>
          <a:lstStyle>
            <a:lvl1pPr marL="0" indent="0">
              <a:buNone/>
              <a:defRPr sz="1800" b="1"/>
            </a:lvl1pPr>
            <a:lvl2pPr marL="342883"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8" indent="0">
              <a:buNone/>
              <a:defRPr sz="1200" b="1"/>
            </a:lvl7pPr>
            <a:lvl8pPr marL="2400181" indent="0">
              <a:buNone/>
              <a:defRPr sz="1200" b="1"/>
            </a:lvl8pPr>
            <a:lvl9pPr marL="2743064"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0A25E99-8578-4C51-9CD1-E1E73CE436B1}"/>
              </a:ext>
            </a:extLst>
          </p:cNvPr>
          <p:cNvSpPr>
            <a:spLocks noGrp="1"/>
          </p:cNvSpPr>
          <p:nvPr>
            <p:ph sz="half" idx="2"/>
          </p:nvPr>
        </p:nvSpPr>
        <p:spPr>
          <a:xfrm>
            <a:off x="629841"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239AD7-FC3F-4FC4-A245-89834698FA23}"/>
              </a:ext>
            </a:extLst>
          </p:cNvPr>
          <p:cNvSpPr>
            <a:spLocks noGrp="1"/>
          </p:cNvSpPr>
          <p:nvPr>
            <p:ph type="body" sz="quarter" idx="3"/>
          </p:nvPr>
        </p:nvSpPr>
        <p:spPr>
          <a:xfrm>
            <a:off x="4629151" y="1681163"/>
            <a:ext cx="3887391" cy="823912"/>
          </a:xfrm>
        </p:spPr>
        <p:txBody>
          <a:bodyPr anchor="b"/>
          <a:lstStyle>
            <a:lvl1pPr marL="0" indent="0">
              <a:buNone/>
              <a:defRPr sz="1800" b="1"/>
            </a:lvl1pPr>
            <a:lvl2pPr marL="342883"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8" indent="0">
              <a:buNone/>
              <a:defRPr sz="1200" b="1"/>
            </a:lvl7pPr>
            <a:lvl8pPr marL="2400181" indent="0">
              <a:buNone/>
              <a:defRPr sz="1200" b="1"/>
            </a:lvl8pPr>
            <a:lvl9pPr marL="2743064"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27C3C83-D373-46B8-93CD-7E5441C94D54}"/>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3FFC11-988B-4136-A55F-921A8EDB70DF}"/>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8" name="Footer Placeholder 7">
            <a:extLst>
              <a:ext uri="{FF2B5EF4-FFF2-40B4-BE49-F238E27FC236}">
                <a16:creationId xmlns:a16="http://schemas.microsoft.com/office/drawing/2014/main" id="{7FFA395D-B817-469F-AB25-B8710DAF7C66}"/>
              </a:ext>
            </a:extLst>
          </p:cNvPr>
          <p:cNvSpPr>
            <a:spLocks noGrp="1"/>
          </p:cNvSpPr>
          <p:nvPr>
            <p:ph type="ftr" sz="quarter" idx="11"/>
          </p:nvPr>
        </p:nvSpPr>
        <p:spPr/>
        <p:txBody>
          <a:bodyPr/>
          <a:lstStyle/>
          <a:p>
            <a:pPr algn="ctr"/>
            <a:r>
              <a:rPr lang="en-AU" dirty="0"/>
              <a:t>[Footer]</a:t>
            </a:r>
          </a:p>
        </p:txBody>
      </p:sp>
      <p:sp>
        <p:nvSpPr>
          <p:cNvPr id="9" name="Slide Number Placeholder 8">
            <a:extLst>
              <a:ext uri="{FF2B5EF4-FFF2-40B4-BE49-F238E27FC236}">
                <a16:creationId xmlns:a16="http://schemas.microsoft.com/office/drawing/2014/main" id="{5F006E28-6128-44D1-ADFD-0A0CA32DFECB}"/>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531404852"/>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572A7-F707-4E46-B979-1F0198BE9A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810BF8-B449-474E-B306-6F6C1EE8F1B8}"/>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4" name="Footer Placeholder 3">
            <a:extLst>
              <a:ext uri="{FF2B5EF4-FFF2-40B4-BE49-F238E27FC236}">
                <a16:creationId xmlns:a16="http://schemas.microsoft.com/office/drawing/2014/main" id="{C1D1DFD4-8819-473A-9A1D-A535FE109379}"/>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935F4410-8B16-48C5-85BC-8732B2DEA84D}"/>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6" name="Picture 5">
            <a:extLst>
              <a:ext uri="{FF2B5EF4-FFF2-40B4-BE49-F238E27FC236}">
                <a16:creationId xmlns:a16="http://schemas.microsoft.com/office/drawing/2014/main" id="{2A8E393E-D5A6-4062-AEF7-69BF49A5BDBB}"/>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7" name="Picture 6">
            <a:extLst>
              <a:ext uri="{FF2B5EF4-FFF2-40B4-BE49-F238E27FC236}">
                <a16:creationId xmlns:a16="http://schemas.microsoft.com/office/drawing/2014/main" id="{A7E98AE7-56D8-4651-B8AA-9EEFB9452359}"/>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20495863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7DB3ED-63D1-4E50-9F9E-BBAD8D267721}"/>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3" name="Footer Placeholder 2">
            <a:extLst>
              <a:ext uri="{FF2B5EF4-FFF2-40B4-BE49-F238E27FC236}">
                <a16:creationId xmlns:a16="http://schemas.microsoft.com/office/drawing/2014/main" id="{82C9C8DB-7D75-49E6-B3A8-53D0AFAEE4C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D90B076-0407-499B-9F18-E23EAFB229F6}"/>
              </a:ext>
            </a:extLst>
          </p:cNvPr>
          <p:cNvSpPr>
            <a:spLocks noGrp="1"/>
          </p:cNvSpPr>
          <p:nvPr>
            <p:ph type="sldNum" sz="quarter" idx="12"/>
          </p:nvPr>
        </p:nvSpPr>
        <p:spPr/>
        <p:txBody>
          <a:bodyPr/>
          <a:lstStyle/>
          <a:p>
            <a:fld id="{AF2DA9D4-62C4-42EE-BF49-06209DC12F3E}" type="slidenum">
              <a:rPr lang="en-US" smtClean="0"/>
              <a:t>‹#›</a:t>
            </a:fld>
            <a:endParaRPr lang="en-US" dirty="0"/>
          </a:p>
        </p:txBody>
      </p:sp>
      <p:sp>
        <p:nvSpPr>
          <p:cNvPr id="5" name="Rectangle 4">
            <a:extLst>
              <a:ext uri="{FF2B5EF4-FFF2-40B4-BE49-F238E27FC236}">
                <a16:creationId xmlns:a16="http://schemas.microsoft.com/office/drawing/2014/main" id="{DE3E4F7E-451A-499D-96AC-8F10E84DC2BC}"/>
              </a:ext>
            </a:extLst>
          </p:cNvPr>
          <p:cNvSpPr/>
          <p:nvPr userDrawn="1"/>
        </p:nvSpPr>
        <p:spPr>
          <a:xfrm>
            <a:off x="0" y="0"/>
            <a:ext cx="9144000"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29926877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39C30-FD03-43C3-8777-AB7E44C5797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D4C564C-9F77-430D-8C12-026BF97F2B6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B387B2-811B-4649-AF52-D5564065F52A}"/>
              </a:ext>
            </a:extLst>
          </p:cNvPr>
          <p:cNvSpPr>
            <a:spLocks noGrp="1"/>
          </p:cNvSpPr>
          <p:nvPr>
            <p:ph type="body" sz="half" idx="2"/>
          </p:nvPr>
        </p:nvSpPr>
        <p:spPr>
          <a:xfrm>
            <a:off x="629841" y="2057400"/>
            <a:ext cx="2949178" cy="3811588"/>
          </a:xfrm>
        </p:spPr>
        <p:txBody>
          <a:bodyPr/>
          <a:lstStyle>
            <a:lvl1pPr marL="0" indent="0">
              <a:buNone/>
              <a:defRPr sz="1200"/>
            </a:lvl1pPr>
            <a:lvl2pPr marL="342883"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8" indent="0">
              <a:buNone/>
              <a:defRPr sz="750"/>
            </a:lvl7pPr>
            <a:lvl8pPr marL="2400181" indent="0">
              <a:buNone/>
              <a:defRPr sz="750"/>
            </a:lvl8pPr>
            <a:lvl9pPr marL="2743064"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E931814-B1E4-4DBC-9276-75D3AF229A55}"/>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6" name="Footer Placeholder 5">
            <a:extLst>
              <a:ext uri="{FF2B5EF4-FFF2-40B4-BE49-F238E27FC236}">
                <a16:creationId xmlns:a16="http://schemas.microsoft.com/office/drawing/2014/main" id="{13473313-3D64-430B-B5DD-4A4A5AE82FA4}"/>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2D3BD017-1AF3-467E-84EC-883DB7AC3EEE}"/>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806720448"/>
      </p:ext>
    </p:extLst>
  </p:cSld>
  <p:clrMapOvr>
    <a:masterClrMapping/>
  </p:clrMapOvr>
  <p:hf hd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5F7F-F06C-4DF7-8DA0-1809E2C8547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2766DD1-719A-491F-B200-3E6E3ECE0612}"/>
              </a:ext>
            </a:extLst>
          </p:cNvPr>
          <p:cNvSpPr>
            <a:spLocks noGrp="1"/>
          </p:cNvSpPr>
          <p:nvPr>
            <p:ph type="pic" idx="1"/>
          </p:nvPr>
        </p:nvSpPr>
        <p:spPr>
          <a:xfrm>
            <a:off x="3887391" y="987426"/>
            <a:ext cx="4629150" cy="4873625"/>
          </a:xfrm>
        </p:spPr>
        <p:txBody>
          <a:bodyPr/>
          <a:lstStyle>
            <a:lvl1pPr marL="0" indent="0">
              <a:buNone/>
              <a:defRPr sz="2400"/>
            </a:lvl1pPr>
            <a:lvl2pPr marL="342883"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8" indent="0">
              <a:buNone/>
              <a:defRPr sz="1500"/>
            </a:lvl7pPr>
            <a:lvl8pPr marL="2400181" indent="0">
              <a:buNone/>
              <a:defRPr sz="1500"/>
            </a:lvl8pPr>
            <a:lvl9pPr marL="2743064" indent="0">
              <a:buNone/>
              <a:defRPr sz="1500"/>
            </a:lvl9pPr>
          </a:lstStyle>
          <a:p>
            <a:endParaRPr lang="en-US" dirty="0"/>
          </a:p>
        </p:txBody>
      </p:sp>
      <p:sp>
        <p:nvSpPr>
          <p:cNvPr id="4" name="Text Placeholder 3">
            <a:extLst>
              <a:ext uri="{FF2B5EF4-FFF2-40B4-BE49-F238E27FC236}">
                <a16:creationId xmlns:a16="http://schemas.microsoft.com/office/drawing/2014/main" id="{A6028BD1-E5D2-41CB-8FA9-5870E53CC520}"/>
              </a:ext>
            </a:extLst>
          </p:cNvPr>
          <p:cNvSpPr>
            <a:spLocks noGrp="1"/>
          </p:cNvSpPr>
          <p:nvPr>
            <p:ph type="body" sz="half" idx="2"/>
          </p:nvPr>
        </p:nvSpPr>
        <p:spPr>
          <a:xfrm>
            <a:off x="629841" y="2057400"/>
            <a:ext cx="2949178" cy="3811588"/>
          </a:xfrm>
        </p:spPr>
        <p:txBody>
          <a:bodyPr/>
          <a:lstStyle>
            <a:lvl1pPr marL="0" indent="0">
              <a:buNone/>
              <a:defRPr sz="1200"/>
            </a:lvl1pPr>
            <a:lvl2pPr marL="342883"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8" indent="0">
              <a:buNone/>
              <a:defRPr sz="750"/>
            </a:lvl7pPr>
            <a:lvl8pPr marL="2400181" indent="0">
              <a:buNone/>
              <a:defRPr sz="750"/>
            </a:lvl8pPr>
            <a:lvl9pPr marL="2743064"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232C50C-A5DE-4483-916A-8CC7FF14C0E5}"/>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6" name="Footer Placeholder 5">
            <a:extLst>
              <a:ext uri="{FF2B5EF4-FFF2-40B4-BE49-F238E27FC236}">
                <a16:creationId xmlns:a16="http://schemas.microsoft.com/office/drawing/2014/main" id="{B51DF0A2-E2B1-4B7E-B835-9B33E4DA345E}"/>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71D793BC-A243-4B19-AE98-06F98D614919}"/>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905263949"/>
      </p:ext>
    </p:extLst>
  </p:cSld>
  <p:clrMapOvr>
    <a:masterClrMapping/>
  </p:clrMapOvr>
  <p:hf hd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9FD4-13BA-48B2-BDF9-4DF5B91654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F5F351-9DB2-47A1-A995-1005D94416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19D58E-172C-4718-9AF7-8D4523DA4C54}"/>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9F544C0D-388F-43AA-ACD3-9E82B24A9CA2}"/>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AC87C4D0-4892-41FD-A0F1-D8D437ED12F8}"/>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341602060"/>
      </p:ext>
    </p:extLst>
  </p:cSld>
  <p:clrMapOvr>
    <a:masterClrMapping/>
  </p:clrMapOvr>
  <p:hf hd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D337F5-A3CC-455A-8DAE-F42544278869}"/>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2A4705-AEAE-4AAD-B8FD-709DD928CBD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B434F-AB4C-4DF4-8955-D01FF3B7B2F7}"/>
              </a:ext>
            </a:extLst>
          </p:cNvPr>
          <p:cNvSpPr>
            <a:spLocks noGrp="1"/>
          </p:cNvSpPr>
          <p:nvPr>
            <p:ph type="dt" sz="half" idx="10"/>
          </p:nvPr>
        </p:nvSpPr>
        <p:spPr/>
        <p:txBody>
          <a:body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8B6FDEA7-9AF0-4081-9F6C-C1585846EB39}"/>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677F8BD2-304C-4C92-9C78-4A6C7F171EEA}"/>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214880634"/>
      </p:ext>
    </p:extLst>
  </p:cSld>
  <p:clrMapOvr>
    <a:masterClrMapping/>
  </p:clrMapOvr>
  <p:hf hdr="0" dt="0"/>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1" y="2365636"/>
            <a:ext cx="8659505" cy="4127303"/>
          </a:xfrm>
        </p:spPr>
        <p:txBody>
          <a:bodyPr/>
          <a:lstStyle>
            <a:lvl1pPr indent="-160752">
              <a:lnSpc>
                <a:spcPts val="2532"/>
              </a:lnSpc>
              <a:defRPr/>
            </a:lvl1pPr>
            <a:lvl2pPr indent="-160752">
              <a:defRPr/>
            </a:lvl2pPr>
            <a:lvl3pPr indent="-160752">
              <a:defRPr/>
            </a:lvl3pPr>
            <a:lvl4pPr indent="-160752">
              <a:defRPr/>
            </a:lvl4pPr>
            <a:lvl5pPr indent="-16075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9861419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2AB3C50-0815-4E72-B5C0-4CC01800180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pic>
        <p:nvPicPr>
          <p:cNvPr id="12" name="Picture 11">
            <a:extLst>
              <a:ext uri="{FF2B5EF4-FFF2-40B4-BE49-F238E27FC236}">
                <a16:creationId xmlns:a16="http://schemas.microsoft.com/office/drawing/2014/main" id="{3AD6D95E-88C9-4F51-9A96-C6DC690C4E41}"/>
              </a:ext>
            </a:extLst>
          </p:cNvPr>
          <p:cNvPicPr>
            <a:picLocks noChangeAspect="1"/>
          </p:cNvPicPr>
          <p:nvPr userDrawn="1"/>
        </p:nvPicPr>
        <p:blipFill>
          <a:blip r:embed="rId2"/>
          <a:stretch>
            <a:fillRect/>
          </a:stretch>
        </p:blipFill>
        <p:spPr>
          <a:xfrm>
            <a:off x="7725771" y="244059"/>
            <a:ext cx="1209364" cy="131646"/>
          </a:xfrm>
          <a:prstGeom prst="rect">
            <a:avLst/>
          </a:prstGeom>
        </p:spPr>
      </p:pic>
      <p:sp>
        <p:nvSpPr>
          <p:cNvPr id="9" name="Text Placeholder 8">
            <a:extLst>
              <a:ext uri="{FF2B5EF4-FFF2-40B4-BE49-F238E27FC236}">
                <a16:creationId xmlns:a16="http://schemas.microsoft.com/office/drawing/2014/main" id="{2670AC6F-A8DE-43B1-AB32-8BCC2ADD0A50}"/>
              </a:ext>
            </a:extLst>
          </p:cNvPr>
          <p:cNvSpPr>
            <a:spLocks noGrp="1"/>
          </p:cNvSpPr>
          <p:nvPr>
            <p:ph type="body" sz="quarter" idx="12" hasCustomPrompt="1"/>
          </p:nvPr>
        </p:nvSpPr>
        <p:spPr>
          <a:xfrm>
            <a:off x="241131" y="184205"/>
            <a:ext cx="2025247" cy="217696"/>
          </a:xfrm>
        </p:spPr>
        <p:txBody>
          <a:bodyPr anchor="ctr">
            <a:normAutofit/>
          </a:bodyPr>
          <a:lstStyle>
            <a:lvl1pPr marL="0" indent="0" algn="l">
              <a:spcBef>
                <a:spcPts val="0"/>
              </a:spcBef>
              <a:spcAft>
                <a:spcPts val="0"/>
              </a:spcAft>
              <a:buFontTx/>
              <a:buNone/>
              <a:defRPr sz="984">
                <a:solidFill>
                  <a:schemeClr val="bg1"/>
                </a:solidFill>
              </a:defRPr>
            </a:lvl1pPr>
            <a:lvl2pPr marL="101261" indent="0" algn="l">
              <a:buFontTx/>
              <a:buNone/>
              <a:defRPr sz="984">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[Current Date]</a:t>
            </a:r>
          </a:p>
        </p:txBody>
      </p:sp>
      <p:pic>
        <p:nvPicPr>
          <p:cNvPr id="7" name="Picture 6">
            <a:extLst>
              <a:ext uri="{FF2B5EF4-FFF2-40B4-BE49-F238E27FC236}">
                <a16:creationId xmlns:a16="http://schemas.microsoft.com/office/drawing/2014/main" id="{B48D68E9-7018-4336-9CC4-C1AD98D0949C}"/>
              </a:ext>
            </a:extLst>
          </p:cNvPr>
          <p:cNvPicPr>
            <a:picLocks noChangeAspect="1"/>
          </p:cNvPicPr>
          <p:nvPr userDrawn="1"/>
        </p:nvPicPr>
        <p:blipFill>
          <a:blip r:embed="rId3"/>
          <a:stretch>
            <a:fillRect/>
          </a:stretch>
        </p:blipFill>
        <p:spPr>
          <a:xfrm>
            <a:off x="2610227" y="1428599"/>
            <a:ext cx="4088518" cy="4000802"/>
          </a:xfrm>
          <a:prstGeom prst="rect">
            <a:avLst/>
          </a:prstGeom>
        </p:spPr>
      </p:pic>
      <p:sp>
        <p:nvSpPr>
          <p:cNvPr id="2" name="Slide Number Placeholder 1">
            <a:extLst>
              <a:ext uri="{FF2B5EF4-FFF2-40B4-BE49-F238E27FC236}">
                <a16:creationId xmlns:a16="http://schemas.microsoft.com/office/drawing/2014/main" id="{9998FB25-7404-4D17-BC12-C5C5BD3F89CC}"/>
              </a:ext>
            </a:extLst>
          </p:cNvPr>
          <p:cNvSpPr>
            <a:spLocks noGrp="1"/>
          </p:cNvSpPr>
          <p:nvPr>
            <p:ph type="sldNum" sz="quarter" idx="13"/>
          </p:nvPr>
        </p:nvSpPr>
        <p:spPr/>
        <p:txBody>
          <a:bodyPr/>
          <a:lstStyle>
            <a:lvl1pPr>
              <a:defRPr b="0" i="0">
                <a:solidFill>
                  <a:schemeClr val="bg1"/>
                </a:solidFill>
                <a:latin typeface="National 2" charset="0"/>
                <a:ea typeface="National 2" charset="0"/>
                <a:cs typeface="National 2" charset="0"/>
              </a:defRPr>
            </a:lvl1pPr>
          </a:lstStyle>
          <a:p>
            <a:fld id="{E917DE0E-AFB1-41FD-BC35-27DB61CA125F}" type="slidenum">
              <a:rPr lang="en-AU" smtClean="0"/>
              <a:pPr/>
              <a:t>‹#›</a:t>
            </a:fld>
            <a:endParaRPr lang="en-AU" dirty="0"/>
          </a:p>
        </p:txBody>
      </p:sp>
      <p:sp>
        <p:nvSpPr>
          <p:cNvPr id="3" name="Footer Placeholder 2">
            <a:extLst>
              <a:ext uri="{FF2B5EF4-FFF2-40B4-BE49-F238E27FC236}">
                <a16:creationId xmlns:a16="http://schemas.microsoft.com/office/drawing/2014/main" id="{C8CB9713-6169-4BCA-998A-1ECD71372D89}"/>
              </a:ext>
            </a:extLst>
          </p:cNvPr>
          <p:cNvSpPr>
            <a:spLocks noGrp="1"/>
          </p:cNvSpPr>
          <p:nvPr>
            <p:ph type="ftr" sz="quarter" idx="14"/>
          </p:nvPr>
        </p:nvSpPr>
        <p:spPr/>
        <p:txBody>
          <a:bodyPr/>
          <a:lstStyle>
            <a:lvl1pPr>
              <a:defRPr>
                <a:solidFill>
                  <a:schemeClr val="bg1"/>
                </a:solidFill>
              </a:defRPr>
            </a:lvl1pPr>
          </a:lstStyle>
          <a:p>
            <a:pPr algn="ctr"/>
            <a:r>
              <a:rPr lang="en-AU" dirty="0"/>
              <a:t>[Footer]</a:t>
            </a:r>
          </a:p>
        </p:txBody>
      </p:sp>
    </p:spTree>
    <p:extLst>
      <p:ext uri="{BB962C8B-B14F-4D97-AF65-F5344CB8AC3E}">
        <p14:creationId xmlns:p14="http://schemas.microsoft.com/office/powerpoint/2010/main" val="37645132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413894"/>
            <a:ext cx="5887213" cy="2015106"/>
          </a:xfrm>
        </p:spPr>
        <p:txBody>
          <a:bodyPr>
            <a:noAutofit/>
          </a:bodyPr>
          <a:lstStyle>
            <a:lvl1pPr>
              <a:lnSpc>
                <a:spcPct val="80000"/>
              </a:lnSpc>
              <a:defRPr sz="6118">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1" y="2365637"/>
            <a:ext cx="5889651" cy="1620391"/>
          </a:xfrm>
        </p:spPr>
        <p:txBody>
          <a:bodyPr>
            <a:noAutofit/>
          </a:bodyPr>
          <a:lstStyle>
            <a:lvl1pPr marL="0" indent="0">
              <a:buNone/>
              <a:defRPr sz="2883">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4" name="Picture 13">
            <a:extLst>
              <a:ext uri="{FF2B5EF4-FFF2-40B4-BE49-F238E27FC236}">
                <a16:creationId xmlns:a16="http://schemas.microsoft.com/office/drawing/2014/main" id="{490633BF-DE6A-4E01-9F32-AB9A42461B96}"/>
              </a:ext>
            </a:extLst>
          </p:cNvPr>
          <p:cNvPicPr>
            <a:picLocks noChangeAspect="1"/>
          </p:cNvPicPr>
          <p:nvPr userDrawn="1"/>
        </p:nvPicPr>
        <p:blipFill>
          <a:blip r:embed="rId2"/>
          <a:stretch>
            <a:fillRect/>
          </a:stretch>
        </p:blipFill>
        <p:spPr>
          <a:xfrm>
            <a:off x="6128344" y="709758"/>
            <a:ext cx="2108025" cy="5743450"/>
          </a:xfrm>
          <a:prstGeom prst="rect">
            <a:avLst/>
          </a:prstGeom>
        </p:spPr>
      </p:pic>
      <p:pic>
        <p:nvPicPr>
          <p:cNvPr id="12" name="Picture 11">
            <a:extLst>
              <a:ext uri="{FF2B5EF4-FFF2-40B4-BE49-F238E27FC236}">
                <a16:creationId xmlns:a16="http://schemas.microsoft.com/office/drawing/2014/main" id="{7AF41DB6-5AEA-408D-A5BF-F2AA2A9AA071}"/>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E400AA1C-D441-4635-902A-1D054715368D}"/>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23829025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413894"/>
            <a:ext cx="5542056" cy="2015106"/>
          </a:xfrm>
        </p:spPr>
        <p:txBody>
          <a:bodyPr>
            <a:noAutofit/>
          </a:bodyPr>
          <a:lstStyle>
            <a:lvl1pPr>
              <a:lnSpc>
                <a:spcPct val="80000"/>
              </a:lnSpc>
              <a:defRPr sz="6118">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1" y="2365637"/>
            <a:ext cx="5544351" cy="1620391"/>
          </a:xfrm>
        </p:spPr>
        <p:txBody>
          <a:bodyPr>
            <a:noAutofit/>
          </a:bodyPr>
          <a:lstStyle>
            <a:lvl1pPr marL="0" indent="0">
              <a:buNone/>
              <a:defRPr sz="2883">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4" name="Picture 3">
            <a:extLst>
              <a:ext uri="{FF2B5EF4-FFF2-40B4-BE49-F238E27FC236}">
                <a16:creationId xmlns:a16="http://schemas.microsoft.com/office/drawing/2014/main" id="{7E700A36-47BB-4418-B306-3E7E3AC141EB}"/>
              </a:ext>
            </a:extLst>
          </p:cNvPr>
          <p:cNvPicPr>
            <a:picLocks noChangeAspect="1"/>
          </p:cNvPicPr>
          <p:nvPr userDrawn="1"/>
        </p:nvPicPr>
        <p:blipFill>
          <a:blip r:embed="rId2"/>
          <a:stretch>
            <a:fillRect/>
          </a:stretch>
        </p:blipFill>
        <p:spPr>
          <a:xfrm>
            <a:off x="5783187" y="1400498"/>
            <a:ext cx="2756401" cy="4801391"/>
          </a:xfrm>
          <a:prstGeom prst="rect">
            <a:avLst/>
          </a:prstGeom>
        </p:spPr>
      </p:pic>
      <p:pic>
        <p:nvPicPr>
          <p:cNvPr id="12" name="Picture 11">
            <a:extLst>
              <a:ext uri="{FF2B5EF4-FFF2-40B4-BE49-F238E27FC236}">
                <a16:creationId xmlns:a16="http://schemas.microsoft.com/office/drawing/2014/main" id="{0E12473B-6F9B-4A83-8856-23C5641F0535}"/>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0F56D179-7759-497B-8880-790CAAFA9560}"/>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1527087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413894"/>
            <a:ext cx="5542056" cy="2015106"/>
          </a:xfrm>
        </p:spPr>
        <p:txBody>
          <a:bodyPr>
            <a:noAutofit/>
          </a:bodyPr>
          <a:lstStyle>
            <a:lvl1pPr>
              <a:lnSpc>
                <a:spcPct val="80000"/>
              </a:lnSpc>
              <a:defRPr sz="6118">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1" y="2365637"/>
            <a:ext cx="5544351" cy="1620391"/>
          </a:xfrm>
        </p:spPr>
        <p:txBody>
          <a:bodyPr>
            <a:noAutofit/>
          </a:bodyPr>
          <a:lstStyle>
            <a:lvl1pPr marL="0" indent="0">
              <a:buNone/>
              <a:defRPr sz="2883">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3" name="Picture 12">
            <a:extLst>
              <a:ext uri="{FF2B5EF4-FFF2-40B4-BE49-F238E27FC236}">
                <a16:creationId xmlns:a16="http://schemas.microsoft.com/office/drawing/2014/main" id="{1C725145-F8C2-435E-83DA-3C6BFFE3B3CB}"/>
              </a:ext>
            </a:extLst>
          </p:cNvPr>
          <p:cNvPicPr>
            <a:picLocks noChangeAspect="1"/>
          </p:cNvPicPr>
          <p:nvPr userDrawn="1"/>
        </p:nvPicPr>
        <p:blipFill>
          <a:blip r:embed="rId2"/>
          <a:stretch>
            <a:fillRect/>
          </a:stretch>
        </p:blipFill>
        <p:spPr>
          <a:xfrm>
            <a:off x="5775303" y="2365637"/>
            <a:ext cx="2818287" cy="2839473"/>
          </a:xfrm>
          <a:prstGeom prst="rect">
            <a:avLst/>
          </a:prstGeom>
        </p:spPr>
      </p:pic>
      <p:pic>
        <p:nvPicPr>
          <p:cNvPr id="12" name="Picture 11">
            <a:extLst>
              <a:ext uri="{FF2B5EF4-FFF2-40B4-BE49-F238E27FC236}">
                <a16:creationId xmlns:a16="http://schemas.microsoft.com/office/drawing/2014/main" id="{0DA09E0F-9A3D-42E9-BF40-D380876817F5}"/>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4" name="Picture 13">
            <a:extLst>
              <a:ext uri="{FF2B5EF4-FFF2-40B4-BE49-F238E27FC236}">
                <a16:creationId xmlns:a16="http://schemas.microsoft.com/office/drawing/2014/main" id="{99F43727-5D9C-4050-8B4D-49535AB73D83}"/>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36822117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1130" y="2365635"/>
            <a:ext cx="4227703"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hasCustomPrompt="1"/>
          </p:nvPr>
        </p:nvSpPr>
        <p:spPr>
          <a:xfrm>
            <a:off x="4672933" y="2365635"/>
            <a:ext cx="4227703"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EEB0B422-09F3-401B-BCC9-0BD19CBF8F13}"/>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1" name="Picture 10">
            <a:extLst>
              <a:ext uri="{FF2B5EF4-FFF2-40B4-BE49-F238E27FC236}">
                <a16:creationId xmlns:a16="http://schemas.microsoft.com/office/drawing/2014/main" id="{DB79A268-DC64-46CE-B24E-6EA4998BFC0F}"/>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41972625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Numbere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1130" y="2365635"/>
            <a:ext cx="4227703" cy="4127304"/>
          </a:xfrm>
        </p:spPr>
        <p:txBody>
          <a:bodyPr>
            <a:normAutofit/>
          </a:bodyPr>
          <a:lstStyle>
            <a:lvl1pPr indent="-160752">
              <a:defRPr lang="en-US" dirty="0" smtClean="0"/>
            </a:lvl1pPr>
            <a:lvl2pPr indent="-160752">
              <a:defRPr lang="en-US" dirty="0" smtClean="0"/>
            </a:lvl2pPr>
            <a:lvl3pPr indent="-160752">
              <a:defRPr lang="en-US" dirty="0" smtClean="0"/>
            </a:lvl3pPr>
            <a:lvl4pPr indent="-160752">
              <a:defRPr lang="en-US" dirty="0" smtClean="0"/>
            </a:lvl4pPr>
            <a:lvl5pPr indent="-160752">
              <a:defRPr lang="en-US" dirty="0"/>
            </a:lvl5pPr>
            <a:lvl6pPr>
              <a:defRPr sz="1266"/>
            </a:lvl6pPr>
            <a:lvl7pPr>
              <a:defRPr sz="1266"/>
            </a:lvl7pPr>
            <a:lvl8pPr>
              <a:defRPr sz="1266"/>
            </a:lvl8pPr>
            <a:lvl9pPr>
              <a:defRPr sz="126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933" y="2365635"/>
            <a:ext cx="4227703" cy="4127304"/>
          </a:xfrm>
        </p:spPr>
        <p:txBody>
          <a:bodyPr>
            <a:normAutofit/>
          </a:bodyPr>
          <a:lstStyle>
            <a:lvl1pPr marL="128601" indent="-160752">
              <a:buFont typeface="+mj-lt"/>
              <a:buAutoNum type="arabicPeriod"/>
              <a:defRPr lang="en-US" sz="1969" b="0" dirty="0" smtClean="0">
                <a:latin typeface="+mn-lt"/>
              </a:defRPr>
            </a:lvl1pPr>
            <a:lvl2pPr marL="450104" indent="-160752">
              <a:buFont typeface="+mj-lt"/>
              <a:buAutoNum type="alphaLcPeriod"/>
              <a:defRPr lang="en-US" sz="1688" b="0" dirty="0" smtClean="0">
                <a:latin typeface="+mn-lt"/>
              </a:defRPr>
            </a:lvl2pPr>
            <a:lvl3pPr marL="771607" indent="-160752">
              <a:buFont typeface="+mj-lt"/>
              <a:buAutoNum type="romanLcPeriod"/>
              <a:defRPr lang="en-US" sz="1406" b="0" dirty="0" smtClean="0">
                <a:latin typeface="+mn-lt"/>
              </a:defRPr>
            </a:lvl3pPr>
            <a:lvl4pPr marL="1093110" indent="-160752">
              <a:buFont typeface="+mj-lt"/>
              <a:buAutoNum type="arabicPeriod"/>
              <a:defRPr lang="en-US" sz="1406" b="0" dirty="0" smtClean="0">
                <a:latin typeface="+mn-lt"/>
              </a:defRPr>
            </a:lvl4pPr>
            <a:lvl5pPr marL="1414613" indent="-160752">
              <a:buFont typeface="+mj-lt"/>
              <a:buAutoNum type="alphaLcPeriod"/>
              <a:defRPr lang="en-US" sz="1406" b="0" dirty="0">
                <a:latin typeface="+mn-lt"/>
              </a:defRPr>
            </a:lvl5pPr>
            <a:lvl6pPr>
              <a:defRPr sz="1266"/>
            </a:lvl6pPr>
            <a:lvl7pPr>
              <a:defRPr sz="1266"/>
            </a:lvl7pPr>
            <a:lvl8pPr>
              <a:defRPr sz="1266"/>
            </a:lvl8pPr>
            <a:lvl9pPr>
              <a:defRPr sz="126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EE222980-9FEA-47AB-8160-1C2959753276}"/>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1" name="Picture 10">
            <a:extLst>
              <a:ext uri="{FF2B5EF4-FFF2-40B4-BE49-F238E27FC236}">
                <a16:creationId xmlns:a16="http://schemas.microsoft.com/office/drawing/2014/main" id="{C759DED6-E107-4AF2-B3B8-51B167296C6C}"/>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2622330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mp; Pictur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5" y="1391441"/>
            <a:ext cx="5140032" cy="5101499"/>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F177E974-6222-4E14-8F53-1A35F8F2DE91}"/>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20A0BD44-827B-47CD-8BFA-2A4BD387B408}"/>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9903781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mp; Picture Crop">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5" y="1391440"/>
            <a:ext cx="5140032" cy="3455448"/>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55C3957F-CBD5-45F4-9139-BE2AD9F3D778}"/>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1D7466EE-1402-4AD3-84F3-D1DF7AB79A5C}"/>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15275441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mp; 2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5" y="1391440"/>
            <a:ext cx="5140032" cy="3455448"/>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sp>
        <p:nvSpPr>
          <p:cNvPr id="12" name="Picture Placeholder 2">
            <a:extLst>
              <a:ext uri="{FF2B5EF4-FFF2-40B4-BE49-F238E27FC236}">
                <a16:creationId xmlns:a16="http://schemas.microsoft.com/office/drawing/2014/main" id="{4CC70461-48C5-43F7-8FBF-36F351503D81}"/>
              </a:ext>
            </a:extLst>
          </p:cNvPr>
          <p:cNvSpPr>
            <a:spLocks noGrp="1"/>
          </p:cNvSpPr>
          <p:nvPr>
            <p:ph type="pic" idx="13" hasCustomPrompt="1"/>
          </p:nvPr>
        </p:nvSpPr>
        <p:spPr>
          <a:xfrm>
            <a:off x="3760945" y="4925838"/>
            <a:ext cx="2204963" cy="1567102"/>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pic>
        <p:nvPicPr>
          <p:cNvPr id="11" name="Picture 10">
            <a:extLst>
              <a:ext uri="{FF2B5EF4-FFF2-40B4-BE49-F238E27FC236}">
                <a16:creationId xmlns:a16="http://schemas.microsoft.com/office/drawing/2014/main" id="{0A945B0B-FD87-427B-B1C8-DF115B45F61B}"/>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3" name="Picture 12">
            <a:extLst>
              <a:ext uri="{FF2B5EF4-FFF2-40B4-BE49-F238E27FC236}">
                <a16:creationId xmlns:a16="http://schemas.microsoft.com/office/drawing/2014/main" id="{3054FC01-F717-4A46-B98F-96CECAD73C5A}"/>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8661522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mp; Picture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3777095" y="1"/>
            <a:ext cx="5366905" cy="6857743"/>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AD7A19B3-ADC4-46A3-BF00-57B86B7CFAE1}"/>
              </a:ext>
            </a:extLst>
          </p:cNvPr>
          <p:cNvPicPr>
            <a:picLocks noChangeAspect="1"/>
          </p:cNvPicPr>
          <p:nvPr userDrawn="1"/>
        </p:nvPicPr>
        <p:blipFill>
          <a:blip r:embed="rId2"/>
          <a:stretch>
            <a:fillRect/>
          </a:stretch>
        </p:blipFill>
        <p:spPr>
          <a:xfrm>
            <a:off x="241133" y="246362"/>
            <a:ext cx="272402" cy="278483"/>
          </a:xfrm>
          <a:prstGeom prst="rect">
            <a:avLst/>
          </a:prstGeom>
        </p:spPr>
      </p:pic>
      <p:sp>
        <p:nvSpPr>
          <p:cNvPr id="16" name="Picture Placeholder 14">
            <a:extLst>
              <a:ext uri="{FF2B5EF4-FFF2-40B4-BE49-F238E27FC236}">
                <a16:creationId xmlns:a16="http://schemas.microsoft.com/office/drawing/2014/main" id="{F63BBED2-AE29-435C-A95D-404517A18AA5}"/>
              </a:ext>
            </a:extLst>
          </p:cNvPr>
          <p:cNvSpPr>
            <a:spLocks noGrp="1"/>
          </p:cNvSpPr>
          <p:nvPr>
            <p:ph type="pic" sz="quarter" idx="13" hasCustomPrompt="1"/>
          </p:nvPr>
        </p:nvSpPr>
        <p:spPr>
          <a:xfrm>
            <a:off x="7725050" y="244059"/>
            <a:ext cx="1210085" cy="131646"/>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Tree>
    <p:extLst>
      <p:ext uri="{BB962C8B-B14F-4D97-AF65-F5344CB8AC3E}">
        <p14:creationId xmlns:p14="http://schemas.microsoft.com/office/powerpoint/2010/main" val="12323953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icture &amp; Text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0" y="1"/>
            <a:ext cx="5366905" cy="6857743"/>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14" name="Picture Placeholder 14">
            <a:extLst>
              <a:ext uri="{FF2B5EF4-FFF2-40B4-BE49-F238E27FC236}">
                <a16:creationId xmlns:a16="http://schemas.microsoft.com/office/drawing/2014/main" id="{9E7A03E9-F3EB-4089-BA1B-CA0D892E58A4}"/>
              </a:ext>
            </a:extLst>
          </p:cNvPr>
          <p:cNvSpPr>
            <a:spLocks noGrp="1"/>
          </p:cNvSpPr>
          <p:nvPr>
            <p:ph type="pic" sz="quarter" idx="13" hasCustomPrompt="1"/>
          </p:nvPr>
        </p:nvSpPr>
        <p:spPr>
          <a:xfrm>
            <a:off x="241133" y="246362"/>
            <a:ext cx="273408"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3" name="Content Placeholder 2"/>
          <p:cNvSpPr>
            <a:spLocks noGrp="1"/>
          </p:cNvSpPr>
          <p:nvPr>
            <p:ph sz="half" idx="1" hasCustomPrompt="1"/>
          </p:nvPr>
        </p:nvSpPr>
        <p:spPr>
          <a:xfrm>
            <a:off x="5635372"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5646560" y="1391440"/>
            <a:ext cx="3256308" cy="923505"/>
          </a:xfrm>
        </p:spPr>
        <p:txBody>
          <a:bodyPr/>
          <a:lstStyle/>
          <a:p>
            <a:r>
              <a:rPr lang="en-US"/>
              <a:t>Click to edit Master title style</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95B49BA5-9018-4446-A86F-4EE58D7173D4}"/>
              </a:ext>
            </a:extLst>
          </p:cNvPr>
          <p:cNvPicPr>
            <a:picLocks noChangeAspect="1"/>
          </p:cNvPicPr>
          <p:nvPr userDrawn="1"/>
        </p:nvPicPr>
        <p:blipFill>
          <a:blip r:embed="rId3"/>
          <a:stretch>
            <a:fillRect/>
          </a:stretch>
        </p:blipFill>
        <p:spPr>
          <a:xfrm>
            <a:off x="7746381" y="244059"/>
            <a:ext cx="1168144" cy="131646"/>
          </a:xfrm>
          <a:prstGeom prst="rect">
            <a:avLst/>
          </a:prstGeom>
        </p:spPr>
      </p:pic>
    </p:spTree>
    <p:extLst>
      <p:ext uri="{BB962C8B-B14F-4D97-AF65-F5344CB8AC3E}">
        <p14:creationId xmlns:p14="http://schemas.microsoft.com/office/powerpoint/2010/main" val="2343471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ull Picture (Bleed)">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9144000" cy="6858000"/>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AU" dirty="0"/>
              <a:t>Click icon to add picture</a:t>
            </a:r>
            <a:br>
              <a:rPr lang="en-AU" dirty="0"/>
            </a:br>
            <a:br>
              <a:rPr lang="en-AU" dirty="0"/>
            </a:br>
            <a:br>
              <a:rPr lang="en-AU" dirty="0"/>
            </a:br>
            <a:endParaRPr lang="en-AU" dirty="0"/>
          </a:p>
        </p:txBody>
      </p:sp>
      <p:sp>
        <p:nvSpPr>
          <p:cNvPr id="6" name="Picture Placeholder 14">
            <a:extLst>
              <a:ext uri="{FF2B5EF4-FFF2-40B4-BE49-F238E27FC236}">
                <a16:creationId xmlns:a16="http://schemas.microsoft.com/office/drawing/2014/main" id="{69B89EFF-45A5-47CB-8E9C-D9F35B01071A}"/>
              </a:ext>
            </a:extLst>
          </p:cNvPr>
          <p:cNvSpPr>
            <a:spLocks noGrp="1"/>
          </p:cNvSpPr>
          <p:nvPr>
            <p:ph type="pic" sz="quarter" idx="13" hasCustomPrompt="1"/>
          </p:nvPr>
        </p:nvSpPr>
        <p:spPr>
          <a:xfrm>
            <a:off x="241133" y="246362"/>
            <a:ext cx="273408"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8" name="Picture Placeholder 14">
            <a:extLst>
              <a:ext uri="{FF2B5EF4-FFF2-40B4-BE49-F238E27FC236}">
                <a16:creationId xmlns:a16="http://schemas.microsoft.com/office/drawing/2014/main" id="{BAAA9247-7455-4936-AB38-B0911A63587C}"/>
              </a:ext>
            </a:extLst>
          </p:cNvPr>
          <p:cNvSpPr>
            <a:spLocks noGrp="1"/>
          </p:cNvSpPr>
          <p:nvPr>
            <p:ph type="pic" sz="quarter" idx="14" hasCustomPrompt="1"/>
          </p:nvPr>
        </p:nvSpPr>
        <p:spPr>
          <a:xfrm>
            <a:off x="7725050" y="244059"/>
            <a:ext cx="1210085" cy="131646"/>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5" name="Slide Number Placeholder 4">
            <a:extLst>
              <a:ext uri="{FF2B5EF4-FFF2-40B4-BE49-F238E27FC236}">
                <a16:creationId xmlns:a16="http://schemas.microsoft.com/office/drawing/2014/main" id="{A3B83DCC-83B4-4DDF-A2DD-53EA890722EE}"/>
              </a:ext>
            </a:extLst>
          </p:cNvPr>
          <p:cNvSpPr>
            <a:spLocks noGrp="1"/>
          </p:cNvSpPr>
          <p:nvPr>
            <p:ph type="sldNum" sz="quarter" idx="16"/>
          </p:nvPr>
        </p:nvSpPr>
        <p:spPr/>
        <p:txBody>
          <a:bodyPr/>
          <a:lstStyle>
            <a:lvl1pPr>
              <a:defRPr>
                <a:solidFill>
                  <a:schemeClr val="bg1"/>
                </a:solidFill>
              </a:defRPr>
            </a:lvl1p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816867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25724" y="2367188"/>
            <a:ext cx="5569430"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241131" y="2365636"/>
            <a:ext cx="2781439"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6BA15CE4-9C5B-4DD4-9334-613E584A897D}"/>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A5210B5A-E47F-4858-B45E-5B1BEE8B2507}"/>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8C22C6C2-929C-48AB-A46A-05FC0AD94C2B}"/>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B308A26F-06F2-4E9D-90D3-59B5F0517015}"/>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00F2FEF4-AC70-4D84-9B67-5A54BD0F33A9}"/>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2767646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41131" y="2365636"/>
            <a:ext cx="5581495"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6106088" y="2365637"/>
            <a:ext cx="2784715"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94D7C67-E5F6-43C5-997F-6434DA21F484}"/>
              </a:ext>
            </a:extLst>
          </p:cNvPr>
          <p:cNvSpPr>
            <a:spLocks noGrp="1"/>
          </p:cNvSpPr>
          <p:nvPr>
            <p:ph type="title"/>
          </p:nvPr>
        </p:nvSpPr>
        <p:spPr/>
        <p:txBody>
          <a:bodyPr/>
          <a:lstStyle/>
          <a:p>
            <a:r>
              <a:rPr lang="en-US"/>
              <a:t>Click to edit Master title style</a:t>
            </a:r>
            <a:endParaRPr lang="en-AU" dirty="0"/>
          </a:p>
        </p:txBody>
      </p:sp>
      <p:sp>
        <p:nvSpPr>
          <p:cNvPr id="4" name="Footer Placeholder 3">
            <a:extLst>
              <a:ext uri="{FF2B5EF4-FFF2-40B4-BE49-F238E27FC236}">
                <a16:creationId xmlns:a16="http://schemas.microsoft.com/office/drawing/2014/main" id="{1A584D73-4796-4164-B818-FA3C28E0BA7F}"/>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B1262CB5-7592-412B-8108-8BFA3C6D8D0C}"/>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040F9683-AEE5-4C7C-8337-8F0333B05ADC}"/>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3" name="Picture 12">
            <a:extLst>
              <a:ext uri="{FF2B5EF4-FFF2-40B4-BE49-F238E27FC236}">
                <a16:creationId xmlns:a16="http://schemas.microsoft.com/office/drawing/2014/main" id="{04A82EE6-5B2A-4D35-9636-3FF0F8DEBCC9}"/>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0347304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hasCustomPrompt="1"/>
          </p:nvPr>
        </p:nvSpPr>
        <p:spPr>
          <a:xfrm>
            <a:off x="241131" y="2365636"/>
            <a:ext cx="8657744" cy="1974696"/>
          </a:xfrm>
        </p:spPr>
        <p:txBody>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p:cNvSpPr>
            <a:spLocks noGrp="1"/>
          </p:cNvSpPr>
          <p:nvPr>
            <p:ph sz="quarter" idx="13" hasCustomPrompt="1"/>
          </p:nvPr>
        </p:nvSpPr>
        <p:spPr>
          <a:xfrm>
            <a:off x="254081" y="4495699"/>
            <a:ext cx="8657744" cy="1974696"/>
          </a:xfrm>
        </p:spPr>
        <p:txBody>
          <a:bodyPr/>
          <a:lstStyle>
            <a:lvl1pPr>
              <a:defRPr lang="en-US" dirty="0" smtClean="0"/>
            </a:lvl1pPr>
            <a:lvl2pPr>
              <a:defRPr lang="en-US" dirty="0" smtClean="0"/>
            </a:lvl2pPr>
            <a:lvl3pPr>
              <a:defRPr lang="en-US" dirty="0" smtClean="0"/>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166DFF93-5525-475A-BA2F-1F0C4F78D56B}"/>
              </a:ext>
            </a:extLst>
          </p:cNvPr>
          <p:cNvSpPr>
            <a:spLocks noGrp="1"/>
          </p:cNvSpPr>
          <p:nvPr>
            <p:ph type="ftr" sz="quarter" idx="14"/>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E7DE2A29-28F0-4172-8807-541DB74FB84F}"/>
              </a:ext>
            </a:extLst>
          </p:cNvPr>
          <p:cNvSpPr>
            <a:spLocks noGrp="1"/>
          </p:cNvSpPr>
          <p:nvPr>
            <p:ph type="sldNum" sz="quarter" idx="15"/>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1EE7CF56-F1E5-4795-9265-7AD96EC856CD}"/>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4389AB79-1006-4785-9565-5855A6C4642E}"/>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25285789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attern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F88F8E-C995-44E9-88C3-777D604D7D8F}"/>
              </a:ext>
            </a:extLst>
          </p:cNvPr>
          <p:cNvPicPr>
            <a:picLocks noChangeAspect="1"/>
          </p:cNvPicPr>
          <p:nvPr userDrawn="1"/>
        </p:nvPicPr>
        <p:blipFill rotWithShape="1">
          <a:blip r:embed="rId2"/>
          <a:srcRect l="39478"/>
          <a:stretch/>
        </p:blipFill>
        <p:spPr>
          <a:xfrm>
            <a:off x="3609901" y="128"/>
            <a:ext cx="5534100" cy="6857743"/>
          </a:xfrm>
          <a:prstGeom prst="rect">
            <a:avLst/>
          </a:prstGeom>
        </p:spPr>
      </p:pic>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5222DE8C-193B-40D2-86E4-37390E84CCAA}"/>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2" name="Picture 11">
            <a:extLst>
              <a:ext uri="{FF2B5EF4-FFF2-40B4-BE49-F238E27FC236}">
                <a16:creationId xmlns:a16="http://schemas.microsoft.com/office/drawing/2014/main" id="{982B9284-71F9-4742-8BC8-CBD640B6E8C0}"/>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14768254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attern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6E66D3-31E0-4E7E-974A-CBAF78AFBE70}"/>
              </a:ext>
            </a:extLst>
          </p:cNvPr>
          <p:cNvPicPr>
            <a:picLocks noChangeAspect="1"/>
          </p:cNvPicPr>
          <p:nvPr userDrawn="1"/>
        </p:nvPicPr>
        <p:blipFill rotWithShape="1">
          <a:blip r:embed="rId2"/>
          <a:srcRect l="40032"/>
          <a:stretch/>
        </p:blipFill>
        <p:spPr>
          <a:xfrm>
            <a:off x="3660537" y="128"/>
            <a:ext cx="5483463" cy="6857743"/>
          </a:xfrm>
          <a:prstGeom prst="rect">
            <a:avLst/>
          </a:prstGeom>
        </p:spPr>
      </p:pic>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6C8D64DB-0525-4239-B7EF-7462FB2A80AF}"/>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2" name="Picture 11">
            <a:extLst>
              <a:ext uri="{FF2B5EF4-FFF2-40B4-BE49-F238E27FC236}">
                <a16:creationId xmlns:a16="http://schemas.microsoft.com/office/drawing/2014/main" id="{40135A38-8B72-4CF7-A576-8AB549768E04}"/>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21752194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attern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3" y="0"/>
            <a:ext cx="53315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3" name="Picture 2">
            <a:extLst>
              <a:ext uri="{FF2B5EF4-FFF2-40B4-BE49-F238E27FC236}">
                <a16:creationId xmlns:a16="http://schemas.microsoft.com/office/drawing/2014/main" id="{7F927E38-93E1-4C04-83A5-FBD94BE75C58}"/>
              </a:ext>
            </a:extLst>
          </p:cNvPr>
          <p:cNvPicPr>
            <a:picLocks noChangeAspect="1"/>
          </p:cNvPicPr>
          <p:nvPr userDrawn="1"/>
        </p:nvPicPr>
        <p:blipFill>
          <a:blip r:embed="rId2"/>
          <a:stretch>
            <a:fillRect/>
          </a:stretch>
        </p:blipFill>
        <p:spPr>
          <a:xfrm>
            <a:off x="5418526" y="714181"/>
            <a:ext cx="2108025" cy="5743450"/>
          </a:xfrm>
          <a:prstGeom prst="rect">
            <a:avLst/>
          </a:prstGeom>
        </p:spPr>
      </p:pic>
      <p:pic>
        <p:nvPicPr>
          <p:cNvPr id="12" name="Picture 11">
            <a:extLst>
              <a:ext uri="{FF2B5EF4-FFF2-40B4-BE49-F238E27FC236}">
                <a16:creationId xmlns:a16="http://schemas.microsoft.com/office/drawing/2014/main" id="{EF6DF0E0-E4B3-49BF-A9CB-B5C1AC69E3A0}"/>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0E62FCC1-F0E2-4D15-B831-1642D56F9DA1}"/>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5854309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attern 5">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3" y="0"/>
            <a:ext cx="5331552"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4" name="Picture 13">
            <a:extLst>
              <a:ext uri="{FF2B5EF4-FFF2-40B4-BE49-F238E27FC236}">
                <a16:creationId xmlns:a16="http://schemas.microsoft.com/office/drawing/2014/main" id="{96605E55-8F6E-49C2-A14D-4F7EA9A24760}"/>
              </a:ext>
            </a:extLst>
          </p:cNvPr>
          <p:cNvPicPr>
            <a:picLocks noChangeAspect="1"/>
          </p:cNvPicPr>
          <p:nvPr userDrawn="1"/>
        </p:nvPicPr>
        <p:blipFill>
          <a:blip r:embed="rId2"/>
          <a:stretch>
            <a:fillRect/>
          </a:stretch>
        </p:blipFill>
        <p:spPr>
          <a:xfrm>
            <a:off x="4486213" y="1363151"/>
            <a:ext cx="4013500" cy="4043672"/>
          </a:xfrm>
          <a:prstGeom prst="rect">
            <a:avLst/>
          </a:prstGeom>
        </p:spPr>
      </p:pic>
      <p:pic>
        <p:nvPicPr>
          <p:cNvPr id="12" name="Picture 11">
            <a:extLst>
              <a:ext uri="{FF2B5EF4-FFF2-40B4-BE49-F238E27FC236}">
                <a16:creationId xmlns:a16="http://schemas.microsoft.com/office/drawing/2014/main" id="{7349E37B-FA5B-427F-9B9C-C22AEEF46499}"/>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056D3671-8BF4-4081-90DB-6B512B6793F3}"/>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11901498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attern 6">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3" y="0"/>
            <a:ext cx="5331552"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4F36A6A2-B679-4575-A369-2D9B0C881111}"/>
              </a:ext>
            </a:extLst>
          </p:cNvPr>
          <p:cNvPicPr>
            <a:picLocks noChangeAspect="1"/>
          </p:cNvPicPr>
          <p:nvPr userDrawn="1"/>
        </p:nvPicPr>
        <p:blipFill>
          <a:blip r:embed="rId2"/>
          <a:stretch>
            <a:fillRect/>
          </a:stretch>
        </p:blipFill>
        <p:spPr>
          <a:xfrm>
            <a:off x="5078368" y="1100104"/>
            <a:ext cx="2756401" cy="4801391"/>
          </a:xfrm>
          <a:prstGeom prst="rect">
            <a:avLst/>
          </a:prstGeom>
        </p:spPr>
      </p:pic>
      <p:pic>
        <p:nvPicPr>
          <p:cNvPr id="13" name="Picture 12">
            <a:extLst>
              <a:ext uri="{FF2B5EF4-FFF2-40B4-BE49-F238E27FC236}">
                <a16:creationId xmlns:a16="http://schemas.microsoft.com/office/drawing/2014/main" id="{F9B8E51D-8667-4AE7-98D9-FD5D60E1E0D8}"/>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4" name="Picture 13">
            <a:extLst>
              <a:ext uri="{FF2B5EF4-FFF2-40B4-BE49-F238E27FC236}">
                <a16:creationId xmlns:a16="http://schemas.microsoft.com/office/drawing/2014/main" id="{00C0D460-F225-460B-BB60-8A162372132D}"/>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26003897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352806"/>
            <a:ext cx="8653143" cy="4417585"/>
          </a:xfrm>
        </p:spPr>
        <p:txBody>
          <a:bodyPr anchor="ctr">
            <a:noAutofit/>
          </a:bodyPr>
          <a:lstStyle>
            <a:lvl1pPr algn="ctr">
              <a:lnSpc>
                <a:spcPct val="110000"/>
              </a:lnSpc>
              <a:defRPr sz="3164" b="0" i="0">
                <a:solidFill>
                  <a:schemeClr val="bg1"/>
                </a:solidFill>
                <a:latin typeface="National 2 Medium" charset="0"/>
                <a:ea typeface="National 2 Medium" charset="0"/>
                <a:cs typeface="National 2 Medium" charset="0"/>
              </a:defRPr>
            </a:lvl1pPr>
          </a:lstStyle>
          <a:p>
            <a:r>
              <a:rPr lang="en-US" dirty="0"/>
              <a:t>“[Quote text]”</a:t>
            </a:r>
            <a:endParaRPr lang="en-AU" dirty="0"/>
          </a:p>
        </p:txBody>
      </p:sp>
      <p:sp>
        <p:nvSpPr>
          <p:cNvPr id="7" name="Text Placeholder 6"/>
          <p:cNvSpPr>
            <a:spLocks noGrp="1"/>
          </p:cNvSpPr>
          <p:nvPr>
            <p:ph type="body" sz="quarter" idx="10" hasCustomPrompt="1"/>
          </p:nvPr>
        </p:nvSpPr>
        <p:spPr>
          <a:xfrm>
            <a:off x="241131" y="5848948"/>
            <a:ext cx="8659505" cy="216889"/>
          </a:xfrm>
        </p:spPr>
        <p:txBody>
          <a:bodyPr>
            <a:noAutofit/>
          </a:bodyPr>
          <a:lstStyle>
            <a:lvl1pPr marL="0" indent="0" algn="ctr">
              <a:buNone/>
              <a:defRPr sz="1336" b="1">
                <a:solidFill>
                  <a:schemeClr val="bg1"/>
                </a:solidFill>
              </a:defRPr>
            </a:lvl1pPr>
          </a:lstStyle>
          <a:p>
            <a:pPr lvl="0"/>
            <a:r>
              <a:rPr lang="en-US" dirty="0"/>
              <a:t>[Full name]</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234770" y="6038901"/>
            <a:ext cx="8659505" cy="217125"/>
          </a:xfrm>
        </p:spPr>
        <p:txBody>
          <a:bodyPr>
            <a:noAutofit/>
          </a:bodyPr>
          <a:lstStyle>
            <a:lvl1pPr marL="0" indent="0" algn="ctr">
              <a:buNone/>
              <a:defRPr sz="1336" b="0">
                <a:solidFill>
                  <a:schemeClr val="bg1"/>
                </a:solidFill>
              </a:defRPr>
            </a:lvl1pPr>
          </a:lstStyle>
          <a:p>
            <a:pPr lvl="0"/>
            <a:r>
              <a:rPr lang="en-US" dirty="0"/>
              <a:t>[Full name]</a:t>
            </a:r>
          </a:p>
        </p:txBody>
      </p:sp>
      <p:pic>
        <p:nvPicPr>
          <p:cNvPr id="16" name="Picture 15">
            <a:extLst>
              <a:ext uri="{FF2B5EF4-FFF2-40B4-BE49-F238E27FC236}">
                <a16:creationId xmlns:a16="http://schemas.microsoft.com/office/drawing/2014/main" id="{B03E30FE-911C-4ADA-B031-2626594EC7A5}"/>
              </a:ext>
            </a:extLst>
          </p:cNvPr>
          <p:cNvPicPr>
            <a:picLocks noChangeAspect="1"/>
          </p:cNvPicPr>
          <p:nvPr userDrawn="1"/>
        </p:nvPicPr>
        <p:blipFill>
          <a:blip r:embed="rId2"/>
          <a:stretch>
            <a:fillRect/>
          </a:stretch>
        </p:blipFill>
        <p:spPr>
          <a:xfrm>
            <a:off x="7725771" y="244059"/>
            <a:ext cx="1209364" cy="131646"/>
          </a:xfrm>
          <a:prstGeom prst="rect">
            <a:avLst/>
          </a:prstGeom>
        </p:spPr>
      </p:pic>
      <p:pic>
        <p:nvPicPr>
          <p:cNvPr id="17" name="Picture 16">
            <a:extLst>
              <a:ext uri="{FF2B5EF4-FFF2-40B4-BE49-F238E27FC236}">
                <a16:creationId xmlns:a16="http://schemas.microsoft.com/office/drawing/2014/main" id="{AA3744D0-0577-40DE-9622-1088015D0587}"/>
              </a:ext>
            </a:extLst>
          </p:cNvPr>
          <p:cNvPicPr>
            <a:picLocks noChangeAspect="1"/>
          </p:cNvPicPr>
          <p:nvPr userDrawn="1"/>
        </p:nvPicPr>
        <p:blipFill>
          <a:blip r:embed="rId3"/>
          <a:stretch>
            <a:fillRect/>
          </a:stretch>
        </p:blipFill>
        <p:spPr>
          <a:xfrm>
            <a:off x="241133" y="246362"/>
            <a:ext cx="272402" cy="278483"/>
          </a:xfrm>
          <a:prstGeom prst="rect">
            <a:avLst/>
          </a:prstGeom>
        </p:spPr>
      </p:pic>
      <p:sp>
        <p:nvSpPr>
          <p:cNvPr id="3" name="Footer Placeholder 2">
            <a:extLst>
              <a:ext uri="{FF2B5EF4-FFF2-40B4-BE49-F238E27FC236}">
                <a16:creationId xmlns:a16="http://schemas.microsoft.com/office/drawing/2014/main" id="{E82BB920-9A5A-4DA9-9ECA-1DF946B9A68D}"/>
              </a:ext>
            </a:extLst>
          </p:cNvPr>
          <p:cNvSpPr>
            <a:spLocks noGrp="1"/>
          </p:cNvSpPr>
          <p:nvPr>
            <p:ph type="ftr" sz="quarter" idx="14"/>
          </p:nvPr>
        </p:nvSpPr>
        <p:spPr/>
        <p:txBody>
          <a:bodyPr/>
          <a:lstStyle>
            <a:lvl1pPr>
              <a:defRPr>
                <a:solidFill>
                  <a:schemeClr val="bg1"/>
                </a:solidFill>
              </a:defRPr>
            </a:lvl1pPr>
          </a:lstStyle>
          <a:p>
            <a:pPr algn="ctr"/>
            <a:r>
              <a:rPr lang="en-AU" dirty="0"/>
              <a:t>[Footer]</a:t>
            </a:r>
          </a:p>
        </p:txBody>
      </p:sp>
    </p:spTree>
    <p:extLst>
      <p:ext uri="{BB962C8B-B14F-4D97-AF65-F5344CB8AC3E}">
        <p14:creationId xmlns:p14="http://schemas.microsoft.com/office/powerpoint/2010/main" val="76126538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ote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352806"/>
            <a:ext cx="8653143" cy="4417585"/>
          </a:xfrm>
        </p:spPr>
        <p:txBody>
          <a:bodyPr anchor="ctr">
            <a:noAutofit/>
          </a:bodyPr>
          <a:lstStyle>
            <a:lvl1pPr algn="ctr">
              <a:lnSpc>
                <a:spcPct val="110000"/>
              </a:lnSpc>
              <a:defRPr sz="3164" b="0" i="0">
                <a:solidFill>
                  <a:schemeClr val="accent1"/>
                </a:solidFill>
                <a:latin typeface="National 2 Medium" charset="0"/>
                <a:ea typeface="National 2 Medium" charset="0"/>
                <a:cs typeface="National 2 Medium" charset="0"/>
              </a:defRPr>
            </a:lvl1pPr>
          </a:lstStyle>
          <a:p>
            <a:r>
              <a:rPr lang="en-US" dirty="0"/>
              <a:t>“[Quote text]”</a:t>
            </a:r>
            <a:endParaRPr lang="en-AU" dirty="0"/>
          </a:p>
        </p:txBody>
      </p:sp>
      <p:sp>
        <p:nvSpPr>
          <p:cNvPr id="7" name="Text Placeholder 6"/>
          <p:cNvSpPr>
            <a:spLocks noGrp="1"/>
          </p:cNvSpPr>
          <p:nvPr>
            <p:ph type="body" sz="quarter" idx="10" hasCustomPrompt="1"/>
          </p:nvPr>
        </p:nvSpPr>
        <p:spPr>
          <a:xfrm>
            <a:off x="241131" y="5848948"/>
            <a:ext cx="8659505" cy="216889"/>
          </a:xfrm>
        </p:spPr>
        <p:txBody>
          <a:bodyPr>
            <a:noAutofit/>
          </a:bodyPr>
          <a:lstStyle>
            <a:lvl1pPr marL="0" indent="0" algn="ctr">
              <a:buNone/>
              <a:defRPr sz="1336" b="0">
                <a:solidFill>
                  <a:schemeClr val="accent1"/>
                </a:solidFill>
                <a:latin typeface="+mj-lt"/>
              </a:defRPr>
            </a:lvl1pPr>
          </a:lstStyle>
          <a:p>
            <a:pPr lvl="0"/>
            <a:r>
              <a:rPr lang="en-US" dirty="0"/>
              <a:t>[Full name]</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accent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dirty="0"/>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234770" y="6038901"/>
            <a:ext cx="8659505" cy="217125"/>
          </a:xfrm>
        </p:spPr>
        <p:txBody>
          <a:bodyPr>
            <a:noAutofit/>
          </a:bodyPr>
          <a:lstStyle>
            <a:lvl1pPr marL="0" indent="0" algn="ctr">
              <a:buNone/>
              <a:defRPr sz="1336" b="0">
                <a:solidFill>
                  <a:schemeClr val="accent1"/>
                </a:solidFill>
              </a:defRPr>
            </a:lvl1pPr>
          </a:lstStyle>
          <a:p>
            <a:pPr lvl="0"/>
            <a:r>
              <a:rPr lang="en-US" dirty="0"/>
              <a:t>[Position]</a:t>
            </a:r>
          </a:p>
        </p:txBody>
      </p:sp>
      <p:pic>
        <p:nvPicPr>
          <p:cNvPr id="16" name="Picture 15">
            <a:extLst>
              <a:ext uri="{FF2B5EF4-FFF2-40B4-BE49-F238E27FC236}">
                <a16:creationId xmlns:a16="http://schemas.microsoft.com/office/drawing/2014/main" id="{35B8BFB0-2A25-45AC-80CE-669E6F62BC54}"/>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7" name="Picture 16">
            <a:extLst>
              <a:ext uri="{FF2B5EF4-FFF2-40B4-BE49-F238E27FC236}">
                <a16:creationId xmlns:a16="http://schemas.microsoft.com/office/drawing/2014/main" id="{3BF33D4B-5C12-45EC-88B7-C00C2123C831}"/>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11836259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1628393" y="2246444"/>
            <a:ext cx="5887213" cy="2531891"/>
          </a:xfrm>
        </p:spPr>
        <p:txBody>
          <a:bodyPr anchor="ctr">
            <a:noAutofit/>
          </a:bodyPr>
          <a:lstStyle>
            <a:lvl1pPr algn="ctr">
              <a:lnSpc>
                <a:spcPct val="80000"/>
              </a:lnSpc>
              <a:defRPr sz="6118" b="0">
                <a:solidFill>
                  <a:schemeClr val="bg1"/>
                </a:solidFill>
              </a:defRPr>
            </a:lvl1pPr>
          </a:lstStyle>
          <a:p>
            <a:r>
              <a:rPr lang="en-US" dirty="0"/>
              <a:t>[Thank you or sign off]</a:t>
            </a:r>
            <a:endParaRPr lang="en-AU" dirty="0"/>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B1D5A8B4-6E78-422A-AF69-97326A6A7C3B}"/>
              </a:ext>
            </a:extLst>
          </p:cNvPr>
          <p:cNvPicPr>
            <a:picLocks noChangeAspect="1"/>
          </p:cNvPicPr>
          <p:nvPr userDrawn="1"/>
        </p:nvPicPr>
        <p:blipFill>
          <a:blip r:embed="rId2"/>
          <a:stretch>
            <a:fillRect/>
          </a:stretch>
        </p:blipFill>
        <p:spPr>
          <a:xfrm>
            <a:off x="7725771" y="244059"/>
            <a:ext cx="1209364" cy="131646"/>
          </a:xfrm>
          <a:prstGeom prst="rect">
            <a:avLst/>
          </a:prstGeom>
        </p:spPr>
      </p:pic>
      <p:pic>
        <p:nvPicPr>
          <p:cNvPr id="13" name="Picture 12">
            <a:extLst>
              <a:ext uri="{FF2B5EF4-FFF2-40B4-BE49-F238E27FC236}">
                <a16:creationId xmlns:a16="http://schemas.microsoft.com/office/drawing/2014/main" id="{26D54034-1F98-4E5C-A6EA-29A8353505A1}"/>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284987197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5673CE-2DC8-4BC7-8474-7FD9AEAE7788}"/>
              </a:ext>
            </a:extLst>
          </p:cNvPr>
          <p:cNvSpPr>
            <a:spLocks noGrp="1"/>
          </p:cNvSpPr>
          <p:nvPr>
            <p:ph type="title"/>
          </p:nvPr>
        </p:nvSpPr>
        <p:spPr/>
        <p:txBody>
          <a:bodyPr/>
          <a:lstStyle/>
          <a:p>
            <a:r>
              <a:rPr lang="en-US"/>
              <a:t>Click to edit Master title style</a:t>
            </a:r>
            <a:endParaRPr lang="en-AU" dirty="0"/>
          </a:p>
        </p:txBody>
      </p:sp>
      <p:sp>
        <p:nvSpPr>
          <p:cNvPr id="4" name="Footer Placeholder 3">
            <a:extLst>
              <a:ext uri="{FF2B5EF4-FFF2-40B4-BE49-F238E27FC236}">
                <a16:creationId xmlns:a16="http://schemas.microsoft.com/office/drawing/2014/main" id="{2E8B1A7F-3E6C-4BDA-A873-12B2FD961FC8}"/>
              </a:ext>
            </a:extLst>
          </p:cNvPr>
          <p:cNvSpPr>
            <a:spLocks noGrp="1"/>
          </p:cNvSpPr>
          <p:nvPr>
            <p:ph type="ftr" sz="quarter" idx="10"/>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54C0EA49-7B36-455E-A863-61CF191F594C}"/>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9" name="Picture 8">
            <a:extLst>
              <a:ext uri="{FF2B5EF4-FFF2-40B4-BE49-F238E27FC236}">
                <a16:creationId xmlns:a16="http://schemas.microsoft.com/office/drawing/2014/main" id="{DEF0F960-7B3B-462A-AC2C-5591D208268E}"/>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0" name="Picture 9">
            <a:extLst>
              <a:ext uri="{FF2B5EF4-FFF2-40B4-BE49-F238E27FC236}">
                <a16:creationId xmlns:a16="http://schemas.microsoft.com/office/drawing/2014/main" id="{36EE6E5A-4BD9-4D77-8176-009D70AE84CF}"/>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72964349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667763" y="630937"/>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9334D819-9F07-4261-B09B-9E467E5D9002}" type="datetimeFigureOut">
              <a:rPr lang="en-US" smtClean="0"/>
              <a:pPr/>
              <a:t>5/7/2020</a:t>
            </a:fld>
            <a:endParaRPr lang="en-US" dirty="0"/>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71766878-3199-4EAB-94E7-2D6D11070E14}" type="slidenum">
              <a:rPr lang="en-US" smtClean="0"/>
              <a:pPr/>
              <a:t>‹#›</a:t>
            </a:fld>
            <a:endParaRPr lang="en-US" dirty="0"/>
          </a:p>
        </p:txBody>
      </p:sp>
      <p:sp>
        <p:nvSpPr>
          <p:cNvPr id="13" name="Rectangle 12"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394017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4426754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9334D819-9F07-4261-B09B-9E467E5D9002}" type="datetimeFigureOut">
              <a:rPr lang="en-US" smtClean="0"/>
              <a:pPr/>
              <a:t>5/7/2020</a:t>
            </a:fld>
            <a:endParaRPr lang="en-US" dirty="0"/>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71766878-3199-4EAB-94E7-2D6D11070E14}" type="slidenum">
              <a:rPr lang="en-US" smtClean="0"/>
              <a:pPr/>
              <a:t>‹#›</a:t>
            </a:fld>
            <a:endParaRPr lang="en-US" dirty="0"/>
          </a:p>
        </p:txBody>
      </p:sp>
      <p:grpSp>
        <p:nvGrpSpPr>
          <p:cNvPr id="7" name="Group 6" title="left scallop shape"/>
          <p:cNvGrpSpPr/>
          <p:nvPr/>
        </p:nvGrpSpPr>
        <p:grpSpPr>
          <a:xfrm>
            <a:off x="0" y="0"/>
            <a:ext cx="2110979"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232504568"/>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60045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7" y="2286000"/>
            <a:ext cx="360045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648028169"/>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39546"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38759"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942975" y="2909102"/>
            <a:ext cx="360045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975398" y="2909102"/>
            <a:ext cx="360045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5/7/2020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600637050"/>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5/7/2020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6086355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5/7/2020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93732253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425"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3789" y="6375679"/>
            <a:ext cx="925016" cy="348462"/>
          </a:xfrm>
        </p:spPr>
        <p:txBody>
          <a:bodyPr/>
          <a:lstStyle/>
          <a:p>
            <a:fld id="{9334D819-9F07-4261-B09B-9E467E5D9002}" type="datetimeFigureOut">
              <a:rPr lang="en-US" smtClean="0"/>
              <a:t>5/7/2020</a:t>
            </a:fld>
            <a:endParaRPr lang="en-US" dirty="0"/>
          </a:p>
        </p:txBody>
      </p:sp>
      <p:sp>
        <p:nvSpPr>
          <p:cNvPr id="6" name="Footer Placeholder 5"/>
          <p:cNvSpPr>
            <a:spLocks noGrp="1"/>
          </p:cNvSpPr>
          <p:nvPr>
            <p:ph type="ftr" sz="quarter" idx="11"/>
          </p:nvPr>
        </p:nvSpPr>
        <p:spPr>
          <a:xfrm>
            <a:off x="1577716" y="6375679"/>
            <a:ext cx="2611634" cy="345796"/>
          </a:xfrm>
        </p:spPr>
        <p:txBody>
          <a:bodyPr/>
          <a:lstStyle/>
          <a:p>
            <a:endParaRPr lang="en-US" dirty="0"/>
          </a:p>
        </p:txBody>
      </p:sp>
      <p:sp>
        <p:nvSpPr>
          <p:cNvPr id="7" name="Slide Number Placeholder 6"/>
          <p:cNvSpPr>
            <a:spLocks noGrp="1"/>
          </p:cNvSpPr>
          <p:nvPr>
            <p:ph type="sldNum" sz="quarter" idx="12"/>
          </p:nvPr>
        </p:nvSpPr>
        <p:spPr>
          <a:xfrm>
            <a:off x="4268261" y="6375679"/>
            <a:ext cx="924342" cy="345796"/>
          </a:xfrm>
        </p:spPr>
        <p:txBody>
          <a:bodyPr/>
          <a:lstStyle/>
          <a:p>
            <a:fld id="{71766878-3199-4EAB-94E7-2D6D11070E14}" type="slidenum">
              <a:rPr lang="en-US" smtClean="0"/>
              <a:t>‹#›</a:t>
            </a:fld>
            <a:endParaRPr lang="en-US" dirty="0"/>
          </a:p>
        </p:txBody>
      </p:sp>
      <p:sp>
        <p:nvSpPr>
          <p:cNvPr id="8" name="Rectangle 7"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1297980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425"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4463" y="6375679"/>
            <a:ext cx="924342" cy="348462"/>
          </a:xfrm>
        </p:spPr>
        <p:txBody>
          <a:bodyPr/>
          <a:lstStyle/>
          <a:p>
            <a:fld id="{9334D819-9F07-4261-B09B-9E467E5D9002}" type="datetimeFigureOut">
              <a:rPr lang="en-US" smtClean="0"/>
              <a:t>5/7/2020</a:t>
            </a:fld>
            <a:endParaRPr lang="en-US" dirty="0"/>
          </a:p>
        </p:txBody>
      </p:sp>
      <p:sp>
        <p:nvSpPr>
          <p:cNvPr id="6" name="Footer Placeholder 5"/>
          <p:cNvSpPr>
            <a:spLocks noGrp="1"/>
          </p:cNvSpPr>
          <p:nvPr>
            <p:ph type="ftr" sz="quarter" idx="11"/>
          </p:nvPr>
        </p:nvSpPr>
        <p:spPr>
          <a:xfrm>
            <a:off x="1577716" y="6375679"/>
            <a:ext cx="2611634" cy="345796"/>
          </a:xfrm>
        </p:spPr>
        <p:txBody>
          <a:bodyPr/>
          <a:lstStyle/>
          <a:p>
            <a:endParaRPr lang="en-US" dirty="0"/>
          </a:p>
        </p:txBody>
      </p:sp>
      <p:sp>
        <p:nvSpPr>
          <p:cNvPr id="7" name="Slide Number Placeholder 6"/>
          <p:cNvSpPr>
            <a:spLocks noGrp="1"/>
          </p:cNvSpPr>
          <p:nvPr>
            <p:ph type="sldNum" sz="quarter" idx="12"/>
          </p:nvPr>
        </p:nvSpPr>
        <p:spPr>
          <a:xfrm>
            <a:off x="4265676" y="6375679"/>
            <a:ext cx="925830" cy="345796"/>
          </a:xfrm>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2326954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8089697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9741" y="382386"/>
            <a:ext cx="1119099"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5" y="382386"/>
            <a:ext cx="6294439"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2005996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8810625"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269422" y="326571"/>
            <a:ext cx="8605157" cy="6204859"/>
          </a:xfrm>
          <a:prstGeom prst="rect">
            <a:avLst/>
          </a:prstGeom>
          <a:solidFill>
            <a:schemeClr val="bg1">
              <a:lumMod val="85000"/>
            </a:schemeClr>
          </a:solidFill>
        </p:spPr>
        <p:txBody>
          <a:bodyPr lIns="0" tIns="0" anchor="ctr"/>
          <a:lstStyle>
            <a:lvl1pPr marL="0" indent="0" algn="ctr">
              <a:buNone/>
              <a:defRPr sz="825" i="1">
                <a:latin typeface="Times New Roman" panose="02020603050405020304" pitchFamily="18" charset="0"/>
                <a:cs typeface="Times New Roman" panose="02020603050405020304" pitchFamily="18" charset="0"/>
              </a:defRPr>
            </a:lvl1pPr>
          </a:lstStyle>
          <a:p>
            <a:r>
              <a:rPr lang="en-ZA"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177165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269422" y="558802"/>
            <a:ext cx="6249917" cy="939798"/>
          </a:xfrm>
          <a:prstGeom prst="rect">
            <a:avLst/>
          </a:prstGeom>
          <a:solidFill>
            <a:schemeClr val="bg1">
              <a:alpha val="90000"/>
            </a:schemeClr>
          </a:solidFill>
        </p:spPr>
        <p:txBody>
          <a:bodyPr lIns="288000" anchor="ctr">
            <a:normAutofit/>
          </a:bodyPr>
          <a:lstStyle>
            <a:lvl1pPr>
              <a:defRPr sz="2700" b="1">
                <a:solidFill>
                  <a:schemeClr val="tx1"/>
                </a:solidFill>
              </a:defRPr>
            </a:lvl1pPr>
          </a:lstStyle>
          <a:p>
            <a:r>
              <a:rPr lang="en-US" dirty="0"/>
              <a:t>Add Caption Here</a:t>
            </a:r>
            <a:endParaRPr lang="en-IN" dirty="0"/>
          </a:p>
        </p:txBody>
      </p:sp>
    </p:spTree>
    <p:extLst>
      <p:ext uri="{BB962C8B-B14F-4D97-AF65-F5344CB8AC3E}">
        <p14:creationId xmlns:p14="http://schemas.microsoft.com/office/powerpoint/2010/main" val="3015618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theme" Target="../theme/theme3.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34" Type="http://schemas.openxmlformats.org/officeDocument/2006/relationships/slideLayout" Target="../slideLayouts/slideLayout95.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33" Type="http://schemas.openxmlformats.org/officeDocument/2006/relationships/slideLayout" Target="../slideLayouts/slideLayout94.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29" Type="http://schemas.openxmlformats.org/officeDocument/2006/relationships/slideLayout" Target="../slideLayouts/slideLayout90.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32" Type="http://schemas.openxmlformats.org/officeDocument/2006/relationships/slideLayout" Target="../slideLayouts/slideLayout93.xml"/><Relationship Id="rId37" Type="http://schemas.openxmlformats.org/officeDocument/2006/relationships/theme" Target="../theme/theme4.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slideLayout" Target="../slideLayouts/slideLayout89.xml"/><Relationship Id="rId36" Type="http://schemas.openxmlformats.org/officeDocument/2006/relationships/slideLayout" Target="../slideLayouts/slideLayout97.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31" Type="http://schemas.openxmlformats.org/officeDocument/2006/relationships/slideLayout" Target="../slideLayouts/slideLayout92.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 Id="rId30" Type="http://schemas.openxmlformats.org/officeDocument/2006/relationships/slideLayout" Target="../slideLayouts/slideLayout91.xml"/><Relationship Id="rId35" Type="http://schemas.openxmlformats.org/officeDocument/2006/relationships/slideLayout" Target="../slideLayouts/slideLayout9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theme" Target="../theme/theme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5/7/2020</a:t>
            </a:fld>
            <a:endParaRPr lang="en-US" dirty="0"/>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01335653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5/7/2020</a:t>
            </a:fld>
            <a:endParaRPr lang="en-US" dirty="0"/>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89645952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E4E2AF-9A35-49F9-A82C-BA910864CB56}"/>
              </a:ext>
            </a:extLst>
          </p:cNvPr>
          <p:cNvSpPr>
            <a:spLocks noGrp="1"/>
          </p:cNvSpPr>
          <p:nvPr>
            <p:ph type="title"/>
          </p:nvPr>
        </p:nvSpPr>
        <p:spPr>
          <a:xfrm>
            <a:off x="628651"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5C8A59-C02D-47EC-9A38-BA8CCABA933F}"/>
              </a:ext>
            </a:extLst>
          </p:cNvPr>
          <p:cNvSpPr>
            <a:spLocks noGrp="1"/>
          </p:cNvSpPr>
          <p:nvPr>
            <p:ph type="body" idx="1"/>
          </p:nvPr>
        </p:nvSpPr>
        <p:spPr>
          <a:xfrm>
            <a:off x="628651"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AE79F-F718-4486-8958-D2FD1645C3DA}"/>
              </a:ext>
            </a:extLst>
          </p:cNvPr>
          <p:cNvSpPr>
            <a:spLocks noGrp="1"/>
          </p:cNvSpPr>
          <p:nvPr>
            <p:ph type="dt" sz="half" idx="2"/>
          </p:nvPr>
        </p:nvSpPr>
        <p:spPr>
          <a:xfrm>
            <a:off x="628653" y="6356352"/>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AEFCB158-E5B1-4B1E-939B-97B6970D43CA}"/>
              </a:ext>
            </a:extLst>
          </p:cNvPr>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ctr"/>
            <a:r>
              <a:rPr lang="en-AU" dirty="0"/>
              <a:t>[Footer]</a:t>
            </a:r>
          </a:p>
        </p:txBody>
      </p:sp>
      <p:sp>
        <p:nvSpPr>
          <p:cNvPr id="6" name="Slide Number Placeholder 5">
            <a:extLst>
              <a:ext uri="{FF2B5EF4-FFF2-40B4-BE49-F238E27FC236}">
                <a16:creationId xmlns:a16="http://schemas.microsoft.com/office/drawing/2014/main" id="{5D1F3F57-791B-42C0-B22A-98AE357AFAD5}"/>
              </a:ext>
            </a:extLst>
          </p:cNvPr>
          <p:cNvSpPr>
            <a:spLocks noGrp="1"/>
          </p:cNvSpPr>
          <p:nvPr>
            <p:ph type="sldNum" sz="quarter" idx="4"/>
          </p:nvPr>
        </p:nvSpPr>
        <p:spPr>
          <a:xfrm>
            <a:off x="6457952" y="6356352"/>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694064097"/>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5" r:id="rId12"/>
    <p:sldLayoutId id="2147483896" r:id="rId13"/>
    <p:sldLayoutId id="2147483897" r:id="rId14"/>
    <p:sldLayoutId id="2147483898" r:id="rId15"/>
    <p:sldLayoutId id="2147483899" r:id="rId16"/>
    <p:sldLayoutId id="2147483900" r:id="rId17"/>
    <p:sldLayoutId id="2147483901" r:id="rId18"/>
    <p:sldLayoutId id="2147483902" r:id="rId19"/>
    <p:sldLayoutId id="2147483903" r:id="rId20"/>
    <p:sldLayoutId id="2147483904" r:id="rId21"/>
    <p:sldLayoutId id="2147483905" r:id="rId22"/>
    <p:sldLayoutId id="2147483906" r:id="rId23"/>
    <p:sldLayoutId id="2147483907" r:id="rId24"/>
    <p:sldLayoutId id="2147483908" r:id="rId25"/>
    <p:sldLayoutId id="2147483909" r:id="rId26"/>
    <p:sldLayoutId id="2147483910" r:id="rId27"/>
    <p:sldLayoutId id="2147483911" r:id="rId28"/>
    <p:sldLayoutId id="2147483912" r:id="rId29"/>
    <p:sldLayoutId id="2147483913" r:id="rId30"/>
    <p:sldLayoutId id="2147483914" r:id="rId31"/>
    <p:sldLayoutId id="2147483915" r:id="rId32"/>
    <p:sldLayoutId id="2147483916" r:id="rId33"/>
    <p:sldLayoutId id="2147483917" r:id="rId34"/>
    <p:sldLayoutId id="2147483918" r:id="rId35"/>
    <p:sldLayoutId id="2147483919" r:id="rId36"/>
  </p:sldLayoutIdLst>
  <p:hf hdr="0" dt="0"/>
  <p:txStyles>
    <p:titleStyle>
      <a:lvl1pPr algn="l" defTabSz="68573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33" indent="-171433" algn="l" defTabSz="68573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0" indent="-171433" algn="l" defTabSz="68573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6" indent="-171433" algn="l" defTabSz="68573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1" indent="-171433" algn="l" defTabSz="68573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4pPr>
      <a:lvl5pPr marL="1542897" indent="-171433" algn="l" defTabSz="68573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5pPr>
      <a:lvl6pPr marL="1885762" indent="-171433" algn="l" defTabSz="68573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629" indent="-171433" algn="l" defTabSz="68573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495" indent="-171433" algn="l" defTabSz="68573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361" indent="-171433" algn="l" defTabSz="68573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33" rtl="0" eaLnBrk="1" latinLnBrk="0" hangingPunct="1">
        <a:defRPr sz="1351" kern="1200">
          <a:solidFill>
            <a:schemeClr val="tx1"/>
          </a:solidFill>
          <a:latin typeface="+mn-lt"/>
          <a:ea typeface="+mn-ea"/>
          <a:cs typeface="+mn-cs"/>
        </a:defRPr>
      </a:lvl1pPr>
      <a:lvl2pPr marL="342866" algn="l" defTabSz="685733" rtl="0" eaLnBrk="1" latinLnBrk="0" hangingPunct="1">
        <a:defRPr sz="1351" kern="1200">
          <a:solidFill>
            <a:schemeClr val="tx1"/>
          </a:solidFill>
          <a:latin typeface="+mn-lt"/>
          <a:ea typeface="+mn-ea"/>
          <a:cs typeface="+mn-cs"/>
        </a:defRPr>
      </a:lvl2pPr>
      <a:lvl3pPr marL="685733" algn="l" defTabSz="685733" rtl="0" eaLnBrk="1" latinLnBrk="0" hangingPunct="1">
        <a:defRPr sz="1351" kern="1200">
          <a:solidFill>
            <a:schemeClr val="tx1"/>
          </a:solidFill>
          <a:latin typeface="+mn-lt"/>
          <a:ea typeface="+mn-ea"/>
          <a:cs typeface="+mn-cs"/>
        </a:defRPr>
      </a:lvl3pPr>
      <a:lvl4pPr marL="1028598" algn="l" defTabSz="685733" rtl="0" eaLnBrk="1" latinLnBrk="0" hangingPunct="1">
        <a:defRPr sz="1351" kern="1200">
          <a:solidFill>
            <a:schemeClr val="tx1"/>
          </a:solidFill>
          <a:latin typeface="+mn-lt"/>
          <a:ea typeface="+mn-ea"/>
          <a:cs typeface="+mn-cs"/>
        </a:defRPr>
      </a:lvl4pPr>
      <a:lvl5pPr marL="1371464" algn="l" defTabSz="685733" rtl="0" eaLnBrk="1" latinLnBrk="0" hangingPunct="1">
        <a:defRPr sz="1351" kern="1200">
          <a:solidFill>
            <a:schemeClr val="tx1"/>
          </a:solidFill>
          <a:latin typeface="+mn-lt"/>
          <a:ea typeface="+mn-ea"/>
          <a:cs typeface="+mn-cs"/>
        </a:defRPr>
      </a:lvl5pPr>
      <a:lvl6pPr marL="1714330" algn="l" defTabSz="685733" rtl="0" eaLnBrk="1" latinLnBrk="0" hangingPunct="1">
        <a:defRPr sz="1351" kern="1200">
          <a:solidFill>
            <a:schemeClr val="tx1"/>
          </a:solidFill>
          <a:latin typeface="+mn-lt"/>
          <a:ea typeface="+mn-ea"/>
          <a:cs typeface="+mn-cs"/>
        </a:defRPr>
      </a:lvl6pPr>
      <a:lvl7pPr marL="2057197" algn="l" defTabSz="685733" rtl="0" eaLnBrk="1" latinLnBrk="0" hangingPunct="1">
        <a:defRPr sz="1351" kern="1200">
          <a:solidFill>
            <a:schemeClr val="tx1"/>
          </a:solidFill>
          <a:latin typeface="+mn-lt"/>
          <a:ea typeface="+mn-ea"/>
          <a:cs typeface="+mn-cs"/>
        </a:defRPr>
      </a:lvl7pPr>
      <a:lvl8pPr marL="2400062" algn="l" defTabSz="685733" rtl="0" eaLnBrk="1" latinLnBrk="0" hangingPunct="1">
        <a:defRPr sz="1351" kern="1200">
          <a:solidFill>
            <a:schemeClr val="tx1"/>
          </a:solidFill>
          <a:latin typeface="+mn-lt"/>
          <a:ea typeface="+mn-ea"/>
          <a:cs typeface="+mn-cs"/>
        </a:defRPr>
      </a:lvl8pPr>
      <a:lvl9pPr marL="2742928" algn="l" defTabSz="685733" rtl="0" eaLnBrk="1" latinLnBrk="0" hangingPunct="1">
        <a:defRPr sz="135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817">
          <p15:clr>
            <a:srgbClr val="F26B43"/>
          </p15:clr>
        </p15:guide>
        <p15:guide id="2" pos="7973">
          <p15:clr>
            <a:srgbClr val="F26B43"/>
          </p15:clr>
        </p15:guide>
        <p15:guide id="3" pos="218">
          <p15:clr>
            <a:srgbClr val="F26B43"/>
          </p15:clr>
        </p15:guide>
        <p15:guide id="4" orient="horz" pos="21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E4E2AF-9A35-49F9-A82C-BA910864CB5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5C8A59-C02D-47EC-9A38-BA8CCABA933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AE79F-F718-4486-8958-D2FD1645C3D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82E6149-3F21-4FE5-9354-EB2018559E9B}" type="datetimeFigureOut">
              <a:rPr lang="en-US" smtClean="0"/>
              <a:t>5/7/2020</a:t>
            </a:fld>
            <a:endParaRPr lang="en-US" dirty="0"/>
          </a:p>
        </p:txBody>
      </p:sp>
      <p:sp>
        <p:nvSpPr>
          <p:cNvPr id="5" name="Footer Placeholder 4">
            <a:extLst>
              <a:ext uri="{FF2B5EF4-FFF2-40B4-BE49-F238E27FC236}">
                <a16:creationId xmlns:a16="http://schemas.microsoft.com/office/drawing/2014/main" id="{AEFCB158-E5B1-4B1E-939B-97B6970D43C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ctr"/>
            <a:r>
              <a:rPr lang="en-AU" dirty="0"/>
              <a:t>[Footer]</a:t>
            </a:r>
          </a:p>
        </p:txBody>
      </p:sp>
      <p:sp>
        <p:nvSpPr>
          <p:cNvPr id="6" name="Slide Number Placeholder 5">
            <a:extLst>
              <a:ext uri="{FF2B5EF4-FFF2-40B4-BE49-F238E27FC236}">
                <a16:creationId xmlns:a16="http://schemas.microsoft.com/office/drawing/2014/main" id="{5D1F3F57-791B-42C0-B22A-98AE357AFAD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581526114"/>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56" r:id="rId36"/>
  </p:sldLayoutIdLst>
  <p:hf hdr="0" dt="0"/>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8"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7"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4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3"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3"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8" algn="l" defTabSz="685766" rtl="0" eaLnBrk="1" latinLnBrk="0" hangingPunct="1">
        <a:defRPr sz="1350" kern="1200">
          <a:solidFill>
            <a:schemeClr val="tx1"/>
          </a:solidFill>
          <a:latin typeface="+mn-lt"/>
          <a:ea typeface="+mn-ea"/>
          <a:cs typeface="+mn-cs"/>
        </a:defRPr>
      </a:lvl7pPr>
      <a:lvl8pPr marL="2400181"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816">
          <p15:clr>
            <a:srgbClr val="F26B43"/>
          </p15:clr>
        </p15:guide>
        <p15:guide id="2" pos="7973">
          <p15:clr>
            <a:srgbClr val="F26B43"/>
          </p15:clr>
        </p15:guide>
        <p15:guide id="3" pos="216">
          <p15:clr>
            <a:srgbClr val="F26B43"/>
          </p15:clr>
        </p15:guide>
        <p15:guide id="4" orient="horz" pos="211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fld id="{9334D819-9F07-4261-B09B-9E467E5D9002}" type="datetimeFigureOut">
              <a:rPr lang="en-US" smtClean="0"/>
              <a:pPr/>
              <a:t>5/7/2020</a:t>
            </a:fld>
            <a:endParaRPr lang="en-US" dirty="0"/>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fld id="{71766878-3199-4EAB-94E7-2D6D11070E14}" type="slidenum">
              <a:rPr lang="en-US" smtClean="0"/>
              <a:pPr/>
              <a:t>‹#›</a:t>
            </a:fld>
            <a:endParaRPr lang="en-US" dirty="0"/>
          </a:p>
        </p:txBody>
      </p:sp>
      <p:sp>
        <p:nvSpPr>
          <p:cNvPr id="11" name="Freeform 6" title="Left scallop edge"/>
          <p:cNvSpPr/>
          <p:nvPr/>
        </p:nvSpPr>
        <p:spPr bwMode="auto">
          <a:xfrm>
            <a:off x="0" y="0"/>
            <a:ext cx="664369"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24963965"/>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Lst>
  <p:txStyles>
    <p:titleStyle>
      <a:lvl1pPr algn="l" defTabSz="685800" rtl="0" eaLnBrk="1" latinLnBrk="0" hangingPunct="1">
        <a:lnSpc>
          <a:spcPct val="90000"/>
        </a:lnSpc>
        <a:spcBef>
          <a:spcPct val="0"/>
        </a:spcBef>
        <a:buNone/>
        <a:defRPr sz="3825" kern="1200" cap="all" spc="150" baseline="0">
          <a:solidFill>
            <a:schemeClr val="tx2"/>
          </a:solidFill>
          <a:latin typeface="+mj-lt"/>
          <a:ea typeface="+mj-ea"/>
          <a:cs typeface="+mj-cs"/>
        </a:defRPr>
      </a:lvl1pPr>
    </p:titleStyle>
    <p:bodyStyle>
      <a:lvl1pPr marL="171450" indent="-171450" algn="l" defTabSz="685800" rtl="0" eaLnBrk="1" latinLnBrk="0" hangingPunct="1">
        <a:lnSpc>
          <a:spcPct val="110000"/>
        </a:lnSpc>
        <a:spcBef>
          <a:spcPts val="525"/>
        </a:spcBef>
        <a:buClr>
          <a:schemeClr val="tx2"/>
        </a:buClr>
        <a:buFont typeface="Arial" panose="020B0604020202020204" pitchFamily="34" charset="0"/>
        <a:buChar char="•"/>
        <a:defRPr sz="1500" kern="1200">
          <a:solidFill>
            <a:schemeClr val="tx1">
              <a:lumMod val="65000"/>
              <a:lumOff val="35000"/>
            </a:schemeClr>
          </a:solidFill>
          <a:latin typeface="+mn-lt"/>
          <a:ea typeface="+mn-ea"/>
          <a:cs typeface="+mn-cs"/>
        </a:defRPr>
      </a:lvl1pPr>
      <a:lvl2pPr marL="514350" indent="-171450" algn="l" defTabSz="685800" rtl="0" eaLnBrk="1" latinLnBrk="0" hangingPunct="1">
        <a:lnSpc>
          <a:spcPct val="110000"/>
        </a:lnSpc>
        <a:spcBef>
          <a:spcPts val="525"/>
        </a:spcBef>
        <a:buClr>
          <a:schemeClr val="tx2"/>
        </a:buClr>
        <a:buFont typeface="Gill Sans MT" panose="020B0502020104020203" pitchFamily="34" charset="0"/>
        <a:buChar char="–"/>
        <a:defRPr sz="1350" kern="1200">
          <a:solidFill>
            <a:schemeClr val="tx1">
              <a:lumMod val="65000"/>
              <a:lumOff val="35000"/>
            </a:schemeClr>
          </a:solidFill>
          <a:latin typeface="+mn-lt"/>
          <a:ea typeface="+mn-ea"/>
          <a:cs typeface="+mn-cs"/>
        </a:defRPr>
      </a:lvl2pPr>
      <a:lvl3pPr marL="857250" indent="-171450" algn="l" defTabSz="685800" rtl="0" eaLnBrk="1" latinLnBrk="0" hangingPunct="1">
        <a:lnSpc>
          <a:spcPct val="110000"/>
        </a:lnSpc>
        <a:spcBef>
          <a:spcPts val="525"/>
        </a:spcBef>
        <a:buClr>
          <a:schemeClr val="tx2"/>
        </a:buClr>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2001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4pPr>
      <a:lvl5pPr marL="15430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baseline="0">
          <a:solidFill>
            <a:schemeClr val="tx1">
              <a:lumMod val="65000"/>
              <a:lumOff val="35000"/>
            </a:schemeClr>
          </a:solidFill>
          <a:latin typeface="+mn-lt"/>
          <a:ea typeface="+mn-ea"/>
          <a:cs typeface="+mn-cs"/>
        </a:defRPr>
      </a:lvl8pPr>
      <a:lvl9pPr marL="29146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0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99.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05.xml"/><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05.xml"/><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1.svg"/></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5.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0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2.sv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68.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45.xml"/><Relationship Id="rId4" Type="http://schemas.openxmlformats.org/officeDocument/2006/relationships/hyperlink" Target="http://www.slideshare.net/jagtianinikhil/what-diversity-means-to-me-2195233"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41.pn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12.sv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3889558" y="3147461"/>
            <a:ext cx="5001779" cy="207346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914400">
              <a:spcAft>
                <a:spcPts val="600"/>
              </a:spcAft>
            </a:pPr>
            <a:r>
              <a:rPr lang="en-US" sz="3600" dirty="0"/>
              <a:t>What’s one word that describes how you’re doing today?</a:t>
            </a:r>
          </a:p>
          <a:p>
            <a:pPr algn="ctr" defTabSz="914400">
              <a:spcAft>
                <a:spcPts val="600"/>
              </a:spcAft>
            </a:pPr>
            <a:endParaRPr lang="en-US" sz="3600" dirty="0"/>
          </a:p>
        </p:txBody>
      </p:sp>
    </p:spTree>
    <p:extLst>
      <p:ext uri="{BB962C8B-B14F-4D97-AF65-F5344CB8AC3E}">
        <p14:creationId xmlns:p14="http://schemas.microsoft.com/office/powerpoint/2010/main" val="2394387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1523979" y="11"/>
            <a:ext cx="12191979" cy="6857991"/>
          </a:xfrm>
          <a:prstGeom prst="rect">
            <a:avLst/>
          </a:prstGeom>
        </p:spPr>
      </p:pic>
      <p:sp>
        <p:nvSpPr>
          <p:cNvPr id="4" name="Rectangle 3">
            <a:extLst>
              <a:ext uri="{FF2B5EF4-FFF2-40B4-BE49-F238E27FC236}">
                <a16:creationId xmlns:a16="http://schemas.microsoft.com/office/drawing/2014/main" id="{4A10A94F-EC9B-4CF8-8A39-187E74908C6E}"/>
              </a:ext>
            </a:extLst>
          </p:cNvPr>
          <p:cNvSpPr/>
          <p:nvPr/>
        </p:nvSpPr>
        <p:spPr>
          <a:xfrm>
            <a:off x="3682021" y="2268832"/>
            <a:ext cx="6946830" cy="2768367"/>
          </a:xfrm>
          <a:prstGeom prst="rect">
            <a:avLst/>
          </a:prstGeom>
          <a:solidFill>
            <a:srgbClr val="004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4124784" y="2393961"/>
            <a:ext cx="6119057" cy="1630907"/>
          </a:xfrm>
        </p:spPr>
        <p:txBody>
          <a:bodyPr>
            <a:normAutofit/>
          </a:bodyPr>
          <a:lstStyle/>
          <a:p>
            <a:pPr algn="l"/>
            <a:br>
              <a:rPr lang="en-US" sz="4400" dirty="0">
                <a:solidFill>
                  <a:schemeClr val="tx1"/>
                </a:solidFill>
              </a:rPr>
            </a:br>
            <a:r>
              <a:rPr lang="en-US" sz="6600" dirty="0">
                <a:solidFill>
                  <a:schemeClr val="tx1"/>
                </a:solidFill>
              </a:rPr>
              <a:t>Amplify</a:t>
            </a: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4124784" y="4034489"/>
            <a:ext cx="6119057" cy="559656"/>
          </a:xfrm>
        </p:spPr>
        <p:txBody>
          <a:bodyPr>
            <a:normAutofit/>
          </a:bodyPr>
          <a:lstStyle/>
          <a:p>
            <a:pPr algn="l">
              <a:spcAft>
                <a:spcPts val="600"/>
              </a:spcAft>
            </a:pPr>
            <a:r>
              <a:rPr lang="en-US" sz="2400" dirty="0">
                <a:solidFill>
                  <a:schemeClr val="tx1"/>
                </a:solidFill>
              </a:rPr>
              <a:t>Women and Gender Initiative</a:t>
            </a:r>
          </a:p>
        </p:txBody>
      </p:sp>
    </p:spTree>
    <p:extLst>
      <p:ext uri="{BB962C8B-B14F-4D97-AF65-F5344CB8AC3E}">
        <p14:creationId xmlns:p14="http://schemas.microsoft.com/office/powerpoint/2010/main" val="1221878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EE1684B-6DF4-4C13-B9BE-AB7AA559B9AB}"/>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graphicFrame>
        <p:nvGraphicFramePr>
          <p:cNvPr id="11" name="Diagram 10">
            <a:extLst>
              <a:ext uri="{FF2B5EF4-FFF2-40B4-BE49-F238E27FC236}">
                <a16:creationId xmlns:a16="http://schemas.microsoft.com/office/drawing/2014/main" id="{6AD6F589-9E82-4C42-A3DE-9A795DA32624}"/>
              </a:ext>
            </a:extLst>
          </p:cNvPr>
          <p:cNvGraphicFramePr/>
          <p:nvPr>
            <p:extLst>
              <p:ext uri="{D42A27DB-BD31-4B8C-83A1-F6EECF244321}">
                <p14:modId xmlns:p14="http://schemas.microsoft.com/office/powerpoint/2010/main" val="1155160617"/>
              </p:ext>
            </p:extLst>
          </p:nvPr>
        </p:nvGraphicFramePr>
        <p:xfrm>
          <a:off x="698434" y="1913464"/>
          <a:ext cx="6992548" cy="4787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a:extLst>
              <a:ext uri="{FF2B5EF4-FFF2-40B4-BE49-F238E27FC236}">
                <a16:creationId xmlns:a16="http://schemas.microsoft.com/office/drawing/2014/main" id="{B13A0FCA-7D2B-4B82-A773-E343896A4696}"/>
              </a:ext>
            </a:extLst>
          </p:cNvPr>
          <p:cNvGrpSpPr/>
          <p:nvPr/>
        </p:nvGrpSpPr>
        <p:grpSpPr>
          <a:xfrm>
            <a:off x="0" y="456971"/>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B8F8B4A9-9BBC-43D6-9D9E-0DFC7EFEE42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3DB9DF7B-BD51-4738-B285-3F5D1741D5B8}"/>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lang="en-US" sz="6000" dirty="0">
                  <a:solidFill>
                    <a:prstClr val="white"/>
                  </a:solidFill>
                  <a:latin typeface="Calibri" panose="020F0502020204030204"/>
                </a:rPr>
                <a:t>Amplify Sessions</a:t>
              </a: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00511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411822" y="721594"/>
            <a:ext cx="4706620" cy="2387600"/>
          </a:xfrm>
        </p:spPr>
        <p:txBody>
          <a:bodyPr vert="horz" lIns="91440" tIns="45720" rIns="91440" bIns="45720" rtlCol="0" anchor="b">
            <a:normAutofit/>
          </a:bodyPr>
          <a:lstStyle/>
          <a:p>
            <a:pPr defTabSz="914400"/>
            <a:r>
              <a:rPr lang="en-US" sz="4000" b="1" dirty="0"/>
              <a:t>Deconstructing</a:t>
            </a:r>
            <a:br>
              <a:rPr lang="en-US" sz="4000" b="1" dirty="0"/>
            </a:br>
            <a:r>
              <a:rPr lang="en-US" sz="4000" b="1" dirty="0"/>
              <a:t>Gender &amp; </a:t>
            </a:r>
            <a:br>
              <a:rPr lang="en-US" sz="4000" b="1" dirty="0"/>
            </a:br>
            <a:r>
              <a:rPr lang="en-US" sz="4000" b="1" dirty="0"/>
              <a:t>Leadership</a:t>
            </a: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E98BD418-241C-4CCF-ACD6-91D17C4EF069}"/>
              </a:ext>
            </a:extLst>
          </p:cNvPr>
          <p:cNvSpPr>
            <a:spLocks noGrp="1"/>
          </p:cNvSpPr>
          <p:nvPr>
            <p:ph type="body" idx="1"/>
          </p:nvPr>
        </p:nvSpPr>
        <p:spPr>
          <a:xfrm>
            <a:off x="356976" y="3158955"/>
            <a:ext cx="7886700" cy="2763781"/>
          </a:xfrm>
        </p:spPr>
        <p:txBody>
          <a:bodyPr>
            <a:normAutofit/>
          </a:bodyPr>
          <a:lstStyle/>
          <a:p>
            <a:r>
              <a:rPr lang="en-US" sz="2800" b="1" dirty="0">
                <a:solidFill>
                  <a:schemeClr val="tx1"/>
                </a:solidFill>
              </a:rPr>
              <a:t>Session 2 </a:t>
            </a:r>
            <a:r>
              <a:rPr lang="en-US" sz="2000" b="1" dirty="0">
                <a:solidFill>
                  <a:schemeClr val="tx1"/>
                </a:solidFill>
                <a:sym typeface="Symbol" panose="05050102010706020507" pitchFamily="18" charset="2"/>
              </a:rPr>
              <a:t></a:t>
            </a:r>
            <a:r>
              <a:rPr lang="en-US" sz="2800" b="1" dirty="0">
                <a:solidFill>
                  <a:schemeClr val="tx1"/>
                </a:solidFill>
              </a:rPr>
              <a:t> May 8, 2020</a:t>
            </a:r>
          </a:p>
          <a:p>
            <a:pPr marL="457200" indent="-457200">
              <a:buFont typeface="+mj-lt"/>
              <a:buAutoNum type="arabicPeriod"/>
            </a:pPr>
            <a:r>
              <a:rPr lang="en-US" sz="2400" dirty="0">
                <a:solidFill>
                  <a:schemeClr val="tx1"/>
                </a:solidFill>
              </a:rPr>
              <a:t>Explore Key Concepts</a:t>
            </a:r>
          </a:p>
          <a:p>
            <a:pPr marL="457200" indent="-457200">
              <a:buFont typeface="+mj-lt"/>
              <a:buAutoNum type="arabicPeriod"/>
            </a:pPr>
            <a:r>
              <a:rPr lang="en-US" sz="2400" dirty="0">
                <a:solidFill>
                  <a:schemeClr val="tx1"/>
                </a:solidFill>
              </a:rPr>
              <a:t>Create Gender Timeline</a:t>
            </a:r>
          </a:p>
          <a:p>
            <a:pPr marL="457200" indent="-457200">
              <a:buFont typeface="+mj-lt"/>
              <a:buAutoNum type="arabicPeriod"/>
            </a:pPr>
            <a:r>
              <a:rPr lang="en-US" sz="2400" dirty="0">
                <a:solidFill>
                  <a:schemeClr val="tx1"/>
                </a:solidFill>
              </a:rPr>
              <a:t>Revisit Amplify Skills</a:t>
            </a:r>
          </a:p>
        </p:txBody>
      </p:sp>
    </p:spTree>
    <p:extLst>
      <p:ext uri="{BB962C8B-B14F-4D97-AF65-F5344CB8AC3E}">
        <p14:creationId xmlns:p14="http://schemas.microsoft.com/office/powerpoint/2010/main" val="1638601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18906" y="2316480"/>
            <a:ext cx="3686227" cy="2019650"/>
          </a:xfrm>
        </p:spPr>
        <p:txBody>
          <a:bodyPr>
            <a:normAutofit/>
          </a:bodyPr>
          <a:lstStyle/>
          <a:p>
            <a:endParaRPr lang="en-US" sz="1100" dirty="0">
              <a:latin typeface="+mj-lt"/>
            </a:endParaRPr>
          </a:p>
          <a:p>
            <a:r>
              <a:rPr lang="en-US" sz="2000" dirty="0">
                <a:latin typeface="+mj-lt"/>
              </a:rPr>
              <a:t>Culture does not make people. People make culture. </a:t>
            </a:r>
          </a:p>
          <a:p>
            <a:r>
              <a:rPr lang="en-US" sz="1800" dirty="0">
                <a:latin typeface="+mj-lt"/>
              </a:rPr>
              <a:t>If it is true that the full humanity of women is </a:t>
            </a:r>
            <a:r>
              <a:rPr lang="en-US" sz="1800" i="1" dirty="0">
                <a:latin typeface="+mj-lt"/>
              </a:rPr>
              <a:t>not</a:t>
            </a:r>
            <a:r>
              <a:rPr lang="en-US" sz="1800" dirty="0">
                <a:latin typeface="+mj-lt"/>
              </a:rPr>
              <a:t> our culture, then we can and must make it our culture.</a:t>
            </a:r>
          </a:p>
        </p:txBody>
      </p:sp>
      <p:sp>
        <p:nvSpPr>
          <p:cNvPr id="5" name="Rectangle 4">
            <a:extLst>
              <a:ext uri="{FF2B5EF4-FFF2-40B4-BE49-F238E27FC236}">
                <a16:creationId xmlns:a16="http://schemas.microsoft.com/office/drawing/2014/main" id="{CF3273ED-0E90-4CE0-9607-FD82763C2BD5}"/>
              </a:ext>
            </a:extLst>
          </p:cNvPr>
          <p:cNvSpPr/>
          <p:nvPr/>
        </p:nvSpPr>
        <p:spPr>
          <a:xfrm>
            <a:off x="5768580" y="5923919"/>
            <a:ext cx="4572000" cy="276999"/>
          </a:xfrm>
          <a:prstGeom prst="rect">
            <a:avLst/>
          </a:prstGeom>
        </p:spPr>
        <p:txBody>
          <a:bodyPr>
            <a:spAutoFit/>
          </a:bodyPr>
          <a:lstStyle/>
          <a:p>
            <a:pPr lvl="0"/>
            <a:r>
              <a:rPr lang="en-US" sz="1200" dirty="0">
                <a:solidFill>
                  <a:srgbClr val="666666"/>
                </a:solidFill>
                <a:latin typeface="Helvetica LT W01 Bold Cond"/>
              </a:rPr>
              <a:t>Source: Creative Services / </a:t>
            </a:r>
            <a:r>
              <a:rPr lang="en-US" sz="1200" dirty="0" err="1">
                <a:solidFill>
                  <a:srgbClr val="666666"/>
                </a:solidFill>
                <a:latin typeface="Helvetica LT W01 Bold Cond"/>
              </a:rPr>
              <a:t>iOne</a:t>
            </a:r>
            <a:r>
              <a:rPr lang="en-US" sz="1200" dirty="0">
                <a:solidFill>
                  <a:srgbClr val="666666"/>
                </a:solidFill>
                <a:latin typeface="Helvetica LT W01 Bold Cond"/>
              </a:rPr>
              <a:t> Digital</a:t>
            </a:r>
            <a:endPar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ED40668-B0E9-42D5-9B70-C45DEF25691B}"/>
              </a:ext>
            </a:extLst>
          </p:cNvPr>
          <p:cNvSpPr/>
          <p:nvPr/>
        </p:nvSpPr>
        <p:spPr>
          <a:xfrm>
            <a:off x="385477" y="1670149"/>
            <a:ext cx="3151697" cy="646331"/>
          </a:xfrm>
          <a:prstGeom prst="rect">
            <a:avLst/>
          </a:prstGeom>
        </p:spPr>
        <p:txBody>
          <a:bodyPr wrap="none">
            <a:spAutoFit/>
          </a:bodyPr>
          <a:lstStyle/>
          <a:p>
            <a:pPr lvl="0"/>
            <a:r>
              <a:rPr lang="en-US" sz="2000" dirty="0"/>
              <a:t>Chimamanda Ngozi Adichie </a:t>
            </a:r>
          </a:p>
          <a:p>
            <a:pPr lvl="0"/>
            <a:r>
              <a:rPr lang="en-US" sz="1600" dirty="0">
                <a:solidFill>
                  <a:prstClr val="black"/>
                </a:solidFill>
                <a:latin typeface="Calibri" panose="020F0502020204030204"/>
              </a:rPr>
              <a:t>Nigerian author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B08A7F21-EF68-4C82-B5D0-720FB3FFB235}"/>
              </a:ext>
            </a:extLst>
          </p:cNvPr>
          <p:cNvPicPr>
            <a:picLocks noChangeAspect="1"/>
          </p:cNvPicPr>
          <p:nvPr/>
        </p:nvPicPr>
        <p:blipFill>
          <a:blip r:embed="rId2"/>
          <a:stretch>
            <a:fillRect/>
          </a:stretch>
        </p:blipFill>
        <p:spPr>
          <a:xfrm>
            <a:off x="4524039" y="1263819"/>
            <a:ext cx="4860127" cy="3510427"/>
          </a:xfrm>
          <a:prstGeom prst="doubleWave">
            <a:avLst/>
          </a:prstGeom>
        </p:spPr>
      </p:pic>
    </p:spTree>
    <p:extLst>
      <p:ext uri="{BB962C8B-B14F-4D97-AF65-F5344CB8AC3E}">
        <p14:creationId xmlns:p14="http://schemas.microsoft.com/office/powerpoint/2010/main" val="4274920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411822" y="721594"/>
            <a:ext cx="4706620" cy="2387600"/>
          </a:xfrm>
        </p:spPr>
        <p:txBody>
          <a:bodyPr vert="horz" lIns="91440" tIns="45720" rIns="91440" bIns="45720" rtlCol="0" anchor="b">
            <a:normAutofit/>
          </a:bodyPr>
          <a:lstStyle/>
          <a:p>
            <a:pPr defTabSz="914400"/>
            <a:r>
              <a:rPr lang="en-US" sz="4000" b="1" dirty="0"/>
              <a:t>Exploring </a:t>
            </a:r>
            <a:br>
              <a:rPr lang="en-US" sz="4000" b="1" dirty="0"/>
            </a:br>
            <a:r>
              <a:rPr lang="en-US" sz="4000" b="1" dirty="0"/>
              <a:t>Gender</a:t>
            </a: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859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E645DC-D943-41CA-AA75-6ED6472EF80A}"/>
              </a:ext>
            </a:extLst>
          </p:cNvPr>
          <p:cNvSpPr>
            <a:spLocks noGrp="1"/>
          </p:cNvSpPr>
          <p:nvPr>
            <p:ph idx="1"/>
          </p:nvPr>
        </p:nvSpPr>
        <p:spPr>
          <a:xfrm>
            <a:off x="335277" y="1215067"/>
            <a:ext cx="5084186" cy="943451"/>
          </a:xfrm>
        </p:spPr>
        <p:txBody>
          <a:bodyPr>
            <a:normAutofit/>
          </a:bodyPr>
          <a:lstStyle/>
          <a:p>
            <a:pPr marL="0" indent="0">
              <a:buNone/>
            </a:pPr>
            <a:r>
              <a:rPr lang="en-US" sz="3825" dirty="0">
                <a:solidFill>
                  <a:schemeClr val="tx1"/>
                </a:solidFill>
                <a:latin typeface="Arial" panose="020B0604020202020204" pitchFamily="34" charset="0"/>
                <a:cs typeface="Arial" panose="020B0604020202020204" pitchFamily="34" charset="0"/>
              </a:rPr>
              <a:t>What is Gender?</a:t>
            </a:r>
          </a:p>
        </p:txBody>
      </p:sp>
      <p:sp>
        <p:nvSpPr>
          <p:cNvPr id="4" name="Text Placeholder 3">
            <a:extLst>
              <a:ext uri="{FF2B5EF4-FFF2-40B4-BE49-F238E27FC236}">
                <a16:creationId xmlns:a16="http://schemas.microsoft.com/office/drawing/2014/main" id="{B15415AC-E02E-42F3-9D98-4E555075EB35}"/>
              </a:ext>
            </a:extLst>
          </p:cNvPr>
          <p:cNvSpPr>
            <a:spLocks noGrp="1"/>
          </p:cNvSpPr>
          <p:nvPr>
            <p:ph type="body" sz="half" idx="2"/>
          </p:nvPr>
        </p:nvSpPr>
        <p:spPr>
          <a:xfrm>
            <a:off x="6089369" y="2298159"/>
            <a:ext cx="2754855" cy="3270095"/>
          </a:xfrm>
        </p:spPr>
        <p:txBody>
          <a:bodyPr>
            <a:normAutofit/>
          </a:bodyPr>
          <a:lstStyle/>
          <a:p>
            <a:r>
              <a:rPr lang="en-US" sz="1350" b="1" dirty="0">
                <a:latin typeface="Calibri" panose="020F0502020204030204" pitchFamily="34" charset="0"/>
                <a:cs typeface="Calibri" panose="020F0502020204030204" pitchFamily="34" charset="0"/>
              </a:rPr>
              <a:t>Gender Binary</a:t>
            </a:r>
            <a:r>
              <a:rPr lang="en-US" sz="1350" dirty="0">
                <a:latin typeface="Calibri" panose="020F0502020204030204" pitchFamily="34" charset="0"/>
                <a:cs typeface="Calibri" panose="020F0502020204030204" pitchFamily="34" charset="0"/>
              </a:rPr>
              <a:t>:  False assumption that there are only two natural, immutable, and opposed genders (i.e., man and woman)</a:t>
            </a:r>
          </a:p>
          <a:p>
            <a:r>
              <a:rPr lang="en-US" sz="1350" b="1" dirty="0">
                <a:latin typeface="Calibri" panose="020F0502020204030204" pitchFamily="34" charset="0"/>
                <a:cs typeface="Calibri" panose="020F0502020204030204" pitchFamily="34" charset="0"/>
              </a:rPr>
              <a:t>Gender Expression</a:t>
            </a:r>
            <a:r>
              <a:rPr lang="en-US" sz="1350" dirty="0">
                <a:latin typeface="Calibri" panose="020F0502020204030204" pitchFamily="34" charset="0"/>
                <a:cs typeface="Calibri" panose="020F0502020204030204" pitchFamily="34" charset="0"/>
              </a:rPr>
              <a:t>:  One’s outward expression of gender through cultural forms such as language, gestures and artifacts</a:t>
            </a:r>
          </a:p>
          <a:p>
            <a:r>
              <a:rPr lang="en-US" sz="1350" b="1" dirty="0">
                <a:latin typeface="Calibri" panose="020F0502020204030204" pitchFamily="34" charset="0"/>
                <a:cs typeface="Calibri" panose="020F0502020204030204" pitchFamily="34" charset="0"/>
              </a:rPr>
              <a:t>Gender Identity</a:t>
            </a:r>
            <a:r>
              <a:rPr lang="en-US" sz="1350" dirty="0">
                <a:latin typeface="Calibri" panose="020F0502020204030204" pitchFamily="34" charset="0"/>
                <a:cs typeface="Calibri" panose="020F0502020204030204" pitchFamily="34" charset="0"/>
              </a:rPr>
              <a:t>:  One’s internal understanding of their own gender</a:t>
            </a:r>
          </a:p>
        </p:txBody>
      </p:sp>
      <p:sp>
        <p:nvSpPr>
          <p:cNvPr id="5" name="Content Placeholder 1"/>
          <p:cNvSpPr txBox="1">
            <a:spLocks/>
          </p:cNvSpPr>
          <p:nvPr/>
        </p:nvSpPr>
        <p:spPr>
          <a:xfrm>
            <a:off x="460537" y="2057069"/>
            <a:ext cx="4958926" cy="3360161"/>
          </a:xfrm>
          <a:prstGeom prst="rect">
            <a:avLst/>
          </a:prstGeom>
        </p:spPr>
        <p:txBody>
          <a:bodyPr vert="horz" lIns="68580" tIns="34290" rIns="68580" bIns="3429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defTabSz="685800">
              <a:spcBef>
                <a:spcPts val="525"/>
              </a:spcBef>
              <a:buClr>
                <a:srgbClr val="171312"/>
              </a:buClr>
              <a:buNone/>
            </a:pPr>
            <a:r>
              <a:rPr lang="en-US" sz="2100" dirty="0">
                <a:solidFill>
                  <a:prstClr val="black"/>
                </a:solidFill>
                <a:latin typeface="Calibri" panose="020F0502020204030204" pitchFamily="34" charset="0"/>
                <a:cs typeface="Calibri" panose="020F0502020204030204" pitchFamily="34" charset="0"/>
              </a:rPr>
              <a:t>Socially-constructed roles and behaviors based on assigned sex at birth</a:t>
            </a:r>
          </a:p>
          <a:p>
            <a:pPr marL="514350" lvl="1" indent="-171450" defTabSz="685800">
              <a:spcBef>
                <a:spcPts val="525"/>
              </a:spcBef>
              <a:buClr>
                <a:srgbClr val="171312"/>
              </a:buClr>
            </a:pPr>
            <a:r>
              <a:rPr lang="en-US" dirty="0">
                <a:solidFill>
                  <a:prstClr val="black"/>
                </a:solidFill>
                <a:latin typeface="Calibri" panose="020F0502020204030204" pitchFamily="34" charset="0"/>
                <a:cs typeface="Calibri" panose="020F0502020204030204" pitchFamily="34" charset="0"/>
              </a:rPr>
              <a:t>Male = boy, man, he/him/his, masculine</a:t>
            </a:r>
          </a:p>
          <a:p>
            <a:pPr marL="514350" lvl="1" indent="-171450" defTabSz="685800">
              <a:spcBef>
                <a:spcPts val="525"/>
              </a:spcBef>
              <a:buClr>
                <a:srgbClr val="171312"/>
              </a:buClr>
            </a:pPr>
            <a:r>
              <a:rPr lang="en-US" dirty="0">
                <a:solidFill>
                  <a:prstClr val="black"/>
                </a:solidFill>
                <a:latin typeface="Calibri" panose="020F0502020204030204" pitchFamily="34" charset="0"/>
                <a:cs typeface="Calibri" panose="020F0502020204030204" pitchFamily="34" charset="0"/>
              </a:rPr>
              <a:t>Female = girl, woman, she/her/hers, feminine</a:t>
            </a:r>
          </a:p>
          <a:p>
            <a:pPr marL="514350" lvl="1" indent="-171450" defTabSz="685800">
              <a:spcBef>
                <a:spcPts val="525"/>
              </a:spcBef>
              <a:buClr>
                <a:srgbClr val="171312"/>
              </a:buClr>
            </a:pPr>
            <a:r>
              <a:rPr lang="en-US" dirty="0">
                <a:solidFill>
                  <a:prstClr val="black"/>
                </a:solidFill>
                <a:latin typeface="Calibri" panose="020F0502020204030204" pitchFamily="34" charset="0"/>
                <a:cs typeface="Calibri" panose="020F0502020204030204" pitchFamily="34" charset="0"/>
              </a:rPr>
              <a:t>Tied to power, privilege, and oppression </a:t>
            </a:r>
            <a:endParaRPr lang="en-US" sz="2100" dirty="0">
              <a:solidFill>
                <a:prstClr val="black"/>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85C201AD-0623-4C51-AD27-E740D4791B45}"/>
              </a:ext>
            </a:extLst>
          </p:cNvPr>
          <p:cNvSpPr/>
          <p:nvPr/>
        </p:nvSpPr>
        <p:spPr>
          <a:xfrm>
            <a:off x="5714323" y="5457128"/>
            <a:ext cx="3504948" cy="507831"/>
          </a:xfrm>
          <a:prstGeom prst="rect">
            <a:avLst/>
          </a:prstGeom>
        </p:spPr>
        <p:txBody>
          <a:bodyPr wrap="square">
            <a:spAutoFit/>
          </a:bodyPr>
          <a:lstStyle/>
          <a:p>
            <a:pPr defTabSz="482255">
              <a:defRPr/>
            </a:pPr>
            <a:r>
              <a:rPr lang="en-US" sz="900" dirty="0">
                <a:solidFill>
                  <a:prstClr val="white"/>
                </a:solidFill>
                <a:latin typeface="Calibri" panose="020F0502020204030204"/>
              </a:rPr>
              <a:t>Nicolazzo, Z. (2017). </a:t>
            </a:r>
            <a:r>
              <a:rPr lang="en-US" sz="900" u="sng" dirty="0">
                <a:solidFill>
                  <a:prstClr val="white"/>
                </a:solidFill>
                <a:latin typeface="Calibri" panose="020F0502020204030204"/>
              </a:rPr>
              <a:t>Trans* in College: Transgender Students’ Strategies for Navigating Campus Life and the Institutional Politics of Inclusion</a:t>
            </a:r>
          </a:p>
        </p:txBody>
      </p:sp>
      <p:pic>
        <p:nvPicPr>
          <p:cNvPr id="8" name="Graphic 7" descr="Gender">
            <a:extLst>
              <a:ext uri="{FF2B5EF4-FFF2-40B4-BE49-F238E27FC236}">
                <a16:creationId xmlns:a16="http://schemas.microsoft.com/office/drawing/2014/main" id="{055B6183-019C-4F57-AC26-E48C43C0AF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56267" y="1054623"/>
            <a:ext cx="1088977" cy="1088977"/>
          </a:xfrm>
          <a:prstGeom prst="rect">
            <a:avLst/>
          </a:prstGeom>
        </p:spPr>
      </p:pic>
      <p:pic>
        <p:nvPicPr>
          <p:cNvPr id="7" name="Picture 8" descr="https://images.unsplash.com/photo-1526788035800-2f64ac1ea55c?ixlib=rb-0.3.5&amp;ixid=eyJhcHBfaWQiOjEyMDd9&amp;s=e98074c7ab7ecb4bea2e493ceaa0341a&amp;dpr=1&amp;auto=format&amp;fit=crop&amp;w=1000&amp;q=80&amp;cs=tinysrgb">
            <a:extLst>
              <a:ext uri="{FF2B5EF4-FFF2-40B4-BE49-F238E27FC236}">
                <a16:creationId xmlns:a16="http://schemas.microsoft.com/office/drawing/2014/main" id="{7E925336-9705-4C3D-88B1-DE870B60396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00" t="6121" r="28392" b="17344"/>
          <a:stretch/>
        </p:blipFill>
        <p:spPr bwMode="auto">
          <a:xfrm>
            <a:off x="3041871" y="4984797"/>
            <a:ext cx="2377592" cy="1727635"/>
          </a:xfrm>
          <a:prstGeom prst="rect">
            <a:avLst/>
          </a:prstGeom>
          <a:extLst>
            <a:ext uri="{909E8E84-426E-40DD-AFC4-6F175D3DCCD1}">
              <a14:hiddenFill xmlns:a14="http://schemas.microsoft.com/office/drawing/2010/main">
                <a:solidFill>
                  <a:srgbClr val="FFFFFF"/>
                </a:solidFill>
              </a14:hiddenFill>
            </a:ext>
          </a:extLst>
        </p:spPr>
      </p:pic>
      <p:pic>
        <p:nvPicPr>
          <p:cNvPr id="9" name="Picture 10" descr="https://images.unsplash.com/photo-1508354895968-a7ceee083492?ixlib=rb-0.3.5&amp;ixid=eyJhcHBfaWQiOjEyMDd9&amp;s=29076dfa8a4fed068bd28c4bb8e706f1&amp;dpr=1&amp;auto=format&amp;fit=crop&amp;w=1000&amp;q=80&amp;cs=tinysrgb">
            <a:extLst>
              <a:ext uri="{FF2B5EF4-FFF2-40B4-BE49-F238E27FC236}">
                <a16:creationId xmlns:a16="http://schemas.microsoft.com/office/drawing/2014/main" id="{8A38B370-4676-43D7-A656-6E42FF73C2E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79" r="24202" b="20059"/>
          <a:stretch/>
        </p:blipFill>
        <p:spPr bwMode="auto">
          <a:xfrm>
            <a:off x="335277" y="4984797"/>
            <a:ext cx="2545710" cy="172763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837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7C615D28-8D37-47CB-9D5B-9ACFDA30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Gill Sans MT" panose="020B0502020104020203"/>
            </a:endParaRPr>
          </a:p>
        </p:txBody>
      </p:sp>
      <p:sp>
        <p:nvSpPr>
          <p:cNvPr id="3" name="Title 2"/>
          <p:cNvSpPr>
            <a:spLocks noGrp="1"/>
          </p:cNvSpPr>
          <p:nvPr>
            <p:ph type="title"/>
          </p:nvPr>
        </p:nvSpPr>
        <p:spPr>
          <a:xfrm>
            <a:off x="253200" y="1795013"/>
            <a:ext cx="5554003" cy="1261282"/>
          </a:xfrm>
        </p:spPr>
        <p:txBody>
          <a:bodyPr vert="horz" lIns="68580" tIns="34290" rIns="68580" bIns="34290" rtlCol="0" anchor="t">
            <a:normAutofit/>
          </a:bodyPr>
          <a:lstStyle/>
          <a:p>
            <a:r>
              <a:rPr lang="en-US" cap="none" dirty="0">
                <a:latin typeface="Arial" panose="020B0604020202020204" pitchFamily="34" charset="0"/>
                <a:cs typeface="Arial" panose="020B0604020202020204" pitchFamily="34" charset="0"/>
              </a:rPr>
              <a:t>Gender Is Everywhere</a:t>
            </a:r>
          </a:p>
        </p:txBody>
      </p:sp>
      <p:sp>
        <p:nvSpPr>
          <p:cNvPr id="5" name="Content Placeholder 1"/>
          <p:cNvSpPr txBox="1">
            <a:spLocks/>
          </p:cNvSpPr>
          <p:nvPr/>
        </p:nvSpPr>
        <p:spPr>
          <a:xfrm>
            <a:off x="454610" y="2608574"/>
            <a:ext cx="3298989" cy="2386263"/>
          </a:xfrm>
          <a:prstGeom prst="rect">
            <a:avLst/>
          </a:prstGeom>
        </p:spPr>
        <p:txBody>
          <a:bodyPr vert="horz" lIns="68580" tIns="34290" rIns="68580" bIns="34290" rtlCol="0" anchor="t">
            <a:normAutofit fontScale="92500" lnSpcReduction="2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171450" indent="-171450" defTabSz="685800">
              <a:spcBef>
                <a:spcPts val="525"/>
              </a:spcBef>
              <a:buClr>
                <a:srgbClr val="FFFFFF"/>
              </a:buClr>
            </a:pPr>
            <a:r>
              <a:rPr lang="en-US" sz="2400" dirty="0">
                <a:solidFill>
                  <a:prstClr val="white">
                    <a:lumMod val="65000"/>
                    <a:lumOff val="35000"/>
                  </a:prstClr>
                </a:solidFill>
                <a:latin typeface="Arial" panose="020B0604020202020204" pitchFamily="34" charset="0"/>
                <a:cs typeface="Arial" panose="020B0604020202020204" pitchFamily="34" charset="0"/>
              </a:rPr>
              <a:t>Physical spaces</a:t>
            </a:r>
          </a:p>
          <a:p>
            <a:pPr marL="171450" indent="-171450" defTabSz="685800">
              <a:spcBef>
                <a:spcPts val="525"/>
              </a:spcBef>
              <a:buClr>
                <a:srgbClr val="FFFFFF"/>
              </a:buClr>
            </a:pPr>
            <a:r>
              <a:rPr lang="en-US" sz="2400" dirty="0">
                <a:solidFill>
                  <a:prstClr val="white">
                    <a:lumMod val="65000"/>
                    <a:lumOff val="35000"/>
                  </a:prstClr>
                </a:solidFill>
                <a:latin typeface="Arial" panose="020B0604020202020204" pitchFamily="34" charset="0"/>
                <a:cs typeface="Arial" panose="020B0604020202020204" pitchFamily="34" charset="0"/>
              </a:rPr>
              <a:t>Social activities</a:t>
            </a:r>
          </a:p>
          <a:p>
            <a:pPr marL="171450" indent="-171450" defTabSz="685800">
              <a:spcBef>
                <a:spcPts val="525"/>
              </a:spcBef>
              <a:buClr>
                <a:srgbClr val="FFFFFF"/>
              </a:buClr>
            </a:pPr>
            <a:r>
              <a:rPr lang="en-US" sz="2400" dirty="0">
                <a:solidFill>
                  <a:prstClr val="white">
                    <a:lumMod val="65000"/>
                    <a:lumOff val="35000"/>
                  </a:prstClr>
                </a:solidFill>
                <a:latin typeface="Arial" panose="020B0604020202020204" pitchFamily="34" charset="0"/>
                <a:cs typeface="Arial" panose="020B0604020202020204" pitchFamily="34" charset="0"/>
              </a:rPr>
              <a:t>Career choices</a:t>
            </a:r>
          </a:p>
          <a:p>
            <a:pPr marL="171450" indent="-171450" defTabSz="685800">
              <a:spcBef>
                <a:spcPts val="525"/>
              </a:spcBef>
              <a:buClr>
                <a:srgbClr val="FFFFFF"/>
              </a:buClr>
            </a:pPr>
            <a:r>
              <a:rPr lang="en-US" sz="2400" dirty="0">
                <a:solidFill>
                  <a:prstClr val="white">
                    <a:lumMod val="65000"/>
                    <a:lumOff val="35000"/>
                  </a:prstClr>
                </a:solidFill>
                <a:latin typeface="Arial" panose="020B0604020202020204" pitchFamily="34" charset="0"/>
                <a:cs typeface="Arial" panose="020B0604020202020204" pitchFamily="34" charset="0"/>
              </a:rPr>
              <a:t>Parenting roles</a:t>
            </a:r>
          </a:p>
          <a:p>
            <a:pPr marL="171450" indent="-171450" defTabSz="685800">
              <a:spcBef>
                <a:spcPts val="525"/>
              </a:spcBef>
              <a:buClr>
                <a:srgbClr val="FFFFFF"/>
              </a:buClr>
            </a:pPr>
            <a:r>
              <a:rPr lang="en-US" sz="2400" dirty="0">
                <a:solidFill>
                  <a:prstClr val="white">
                    <a:lumMod val="65000"/>
                    <a:lumOff val="35000"/>
                  </a:prstClr>
                </a:solidFill>
                <a:latin typeface="Arial" panose="020B0604020202020204" pitchFamily="34" charset="0"/>
                <a:cs typeface="Arial" panose="020B0604020202020204" pitchFamily="34" charset="0"/>
              </a:rPr>
              <a:t>Spending habits</a:t>
            </a:r>
          </a:p>
          <a:p>
            <a:pPr marL="171450" indent="-171450" defTabSz="685800">
              <a:spcBef>
                <a:spcPts val="525"/>
              </a:spcBef>
              <a:buClr>
                <a:srgbClr val="FFFFFF"/>
              </a:buClr>
            </a:pPr>
            <a:r>
              <a:rPr lang="en-US" sz="2400" dirty="0">
                <a:solidFill>
                  <a:prstClr val="white">
                    <a:lumMod val="65000"/>
                    <a:lumOff val="35000"/>
                  </a:prstClr>
                </a:solidFill>
                <a:latin typeface="Arial" panose="020B0604020202020204" pitchFamily="34" charset="0"/>
                <a:cs typeface="Arial" panose="020B0604020202020204" pitchFamily="34" charset="0"/>
              </a:rPr>
              <a:t>Sports and recreation</a:t>
            </a:r>
          </a:p>
          <a:p>
            <a:pPr marL="171450" indent="-171450" defTabSz="685800">
              <a:spcBef>
                <a:spcPts val="525"/>
              </a:spcBef>
              <a:buClr>
                <a:srgbClr val="FFFFFF"/>
              </a:buClr>
            </a:pPr>
            <a:endParaRPr lang="en-US" sz="2400" dirty="0">
              <a:solidFill>
                <a:prstClr val="white">
                  <a:lumMod val="65000"/>
                  <a:lumOff val="35000"/>
                </a:prstClr>
              </a:solidFill>
              <a:latin typeface="Arial" panose="020B0604020202020204" pitchFamily="34" charset="0"/>
              <a:cs typeface="Arial" panose="020B0604020202020204" pitchFamily="34" charset="0"/>
            </a:endParaRPr>
          </a:p>
          <a:p>
            <a:pPr marL="0" indent="-171450" defTabSz="685800">
              <a:spcBef>
                <a:spcPts val="525"/>
              </a:spcBef>
              <a:buClr>
                <a:srgbClr val="FFFFFF"/>
              </a:buClr>
              <a:buNone/>
            </a:pPr>
            <a:endParaRPr lang="en-US" sz="2400" dirty="0">
              <a:solidFill>
                <a:prstClr val="white">
                  <a:lumMod val="65000"/>
                  <a:lumOff val="35000"/>
                </a:prstClr>
              </a:solidFill>
              <a:latin typeface="Arial" panose="020B0604020202020204" pitchFamily="34" charset="0"/>
              <a:cs typeface="Arial" panose="020B0604020202020204" pitchFamily="34" charset="0"/>
            </a:endParaRPr>
          </a:p>
          <a:p>
            <a:pPr marL="171450" indent="-171450" defTabSz="685800">
              <a:spcBef>
                <a:spcPts val="525"/>
              </a:spcBef>
              <a:buClr>
                <a:srgbClr val="FFFFFF"/>
              </a:buClr>
            </a:pPr>
            <a:endParaRPr lang="en-US" sz="2400" dirty="0">
              <a:solidFill>
                <a:prstClr val="white">
                  <a:lumMod val="65000"/>
                  <a:lumOff val="35000"/>
                </a:prstClr>
              </a:solidFill>
              <a:latin typeface="Arial" panose="020B0604020202020204" pitchFamily="34" charset="0"/>
              <a:cs typeface="Arial" panose="020B0604020202020204" pitchFamily="34" charset="0"/>
            </a:endParaRPr>
          </a:p>
          <a:p>
            <a:pPr marL="0" indent="-171450" defTabSz="685800">
              <a:spcBef>
                <a:spcPts val="525"/>
              </a:spcBef>
              <a:buClr>
                <a:srgbClr val="FFFFFF"/>
              </a:buClr>
              <a:buNone/>
            </a:pPr>
            <a:endParaRPr lang="en-US" sz="2400" dirty="0">
              <a:solidFill>
                <a:prstClr val="white">
                  <a:lumMod val="65000"/>
                  <a:lumOff val="35000"/>
                </a:prstClr>
              </a:solidFill>
              <a:latin typeface="Arial" panose="020B0604020202020204" pitchFamily="34" charset="0"/>
              <a:cs typeface="Arial" panose="020B0604020202020204" pitchFamily="34" charset="0"/>
            </a:endParaRPr>
          </a:p>
        </p:txBody>
      </p:sp>
      <p:sp>
        <p:nvSpPr>
          <p:cNvPr id="82" name="Freeform: Shape 81">
            <a:extLst>
              <a:ext uri="{FF2B5EF4-FFF2-40B4-BE49-F238E27FC236}">
                <a16:creationId xmlns:a16="http://schemas.microsoft.com/office/drawing/2014/main" id="{009A1112-239E-4149-B803-9EC081E375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8209" y="2754076"/>
            <a:ext cx="2521436" cy="2518373"/>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endParaRPr lang="en-US" sz="1350" dirty="0">
              <a:solidFill>
                <a:prstClr val="white"/>
              </a:solidFill>
              <a:latin typeface="Calibri" panose="020F0502020204030204"/>
            </a:endParaRPr>
          </a:p>
        </p:txBody>
      </p:sp>
      <p:pic>
        <p:nvPicPr>
          <p:cNvPr id="1028" name="Picture 4" descr="All gender restroom">
            <a:extLst>
              <a:ext uri="{FF2B5EF4-FFF2-40B4-BE49-F238E27FC236}">
                <a16:creationId xmlns:a16="http://schemas.microsoft.com/office/drawing/2014/main" id="{1E2DC025-E730-4153-B4ED-B3033C5C5C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 r="12" b="12"/>
          <a:stretch/>
        </p:blipFill>
        <p:spPr bwMode="auto">
          <a:xfrm>
            <a:off x="4293215" y="2838965"/>
            <a:ext cx="2351426" cy="2348595"/>
          </a:xfrm>
          <a:custGeom>
            <a:avLst/>
            <a:gdLst>
              <a:gd name="connsiteX0" fmla="*/ 1499301 w 2998601"/>
              <a:gd name="connsiteY0" fmla="*/ 0 h 2994963"/>
              <a:gd name="connsiteX1" fmla="*/ 1528395 w 2998601"/>
              <a:gd name="connsiteY1" fmla="*/ 2727 h 2994963"/>
              <a:gd name="connsiteX2" fmla="*/ 1556581 w 2998601"/>
              <a:gd name="connsiteY2" fmla="*/ 10001 h 2994963"/>
              <a:gd name="connsiteX3" fmla="*/ 1583858 w 2998601"/>
              <a:gd name="connsiteY3" fmla="*/ 20912 h 2994963"/>
              <a:gd name="connsiteX4" fmla="*/ 1612043 w 2998601"/>
              <a:gd name="connsiteY4" fmla="*/ 34550 h 2994963"/>
              <a:gd name="connsiteX5" fmla="*/ 1638411 w 2998601"/>
              <a:gd name="connsiteY5" fmla="*/ 50007 h 2994963"/>
              <a:gd name="connsiteX6" fmla="*/ 1665688 w 2998601"/>
              <a:gd name="connsiteY6" fmla="*/ 66373 h 2994963"/>
              <a:gd name="connsiteX7" fmla="*/ 1692964 w 2998601"/>
              <a:gd name="connsiteY7" fmla="*/ 80920 h 2994963"/>
              <a:gd name="connsiteX8" fmla="*/ 1720240 w 2998601"/>
              <a:gd name="connsiteY8" fmla="*/ 95468 h 2994963"/>
              <a:gd name="connsiteX9" fmla="*/ 1746608 w 2998601"/>
              <a:gd name="connsiteY9" fmla="*/ 106378 h 2994963"/>
              <a:gd name="connsiteX10" fmla="*/ 1775703 w 2998601"/>
              <a:gd name="connsiteY10" fmla="*/ 113652 h 2994963"/>
              <a:gd name="connsiteX11" fmla="*/ 1803888 w 2998601"/>
              <a:gd name="connsiteY11" fmla="*/ 117289 h 2994963"/>
              <a:gd name="connsiteX12" fmla="*/ 1833892 w 2998601"/>
              <a:gd name="connsiteY12" fmla="*/ 117289 h 2994963"/>
              <a:gd name="connsiteX13" fmla="*/ 1864806 w 2998601"/>
              <a:gd name="connsiteY13" fmla="*/ 115471 h 2994963"/>
              <a:gd name="connsiteX14" fmla="*/ 1895719 w 2998601"/>
              <a:gd name="connsiteY14" fmla="*/ 111834 h 2994963"/>
              <a:gd name="connsiteX15" fmla="*/ 1926633 w 2998601"/>
              <a:gd name="connsiteY15" fmla="*/ 107288 h 2994963"/>
              <a:gd name="connsiteX16" fmla="*/ 1957546 w 2998601"/>
              <a:gd name="connsiteY16" fmla="*/ 103651 h 2994963"/>
              <a:gd name="connsiteX17" fmla="*/ 1988460 w 2998601"/>
              <a:gd name="connsiteY17" fmla="*/ 100923 h 2994963"/>
              <a:gd name="connsiteX18" fmla="*/ 2017554 w 2998601"/>
              <a:gd name="connsiteY18" fmla="*/ 101832 h 2994963"/>
              <a:gd name="connsiteX19" fmla="*/ 2045740 w 2998601"/>
              <a:gd name="connsiteY19" fmla="*/ 105469 h 2994963"/>
              <a:gd name="connsiteX20" fmla="*/ 2073017 w 2998601"/>
              <a:gd name="connsiteY20" fmla="*/ 113652 h 2994963"/>
              <a:gd name="connsiteX21" fmla="*/ 2095748 w 2998601"/>
              <a:gd name="connsiteY21" fmla="*/ 125472 h 2994963"/>
              <a:gd name="connsiteX22" fmla="*/ 2117568 w 2998601"/>
              <a:gd name="connsiteY22" fmla="*/ 140929 h 2994963"/>
              <a:gd name="connsiteX23" fmla="*/ 2136662 w 2998601"/>
              <a:gd name="connsiteY23" fmla="*/ 159113 h 2994963"/>
              <a:gd name="connsiteX24" fmla="*/ 2155756 w 2998601"/>
              <a:gd name="connsiteY24" fmla="*/ 180025 h 2994963"/>
              <a:gd name="connsiteX25" fmla="*/ 2173031 w 2998601"/>
              <a:gd name="connsiteY25" fmla="*/ 201846 h 2994963"/>
              <a:gd name="connsiteX26" fmla="*/ 2190306 w 2998601"/>
              <a:gd name="connsiteY26" fmla="*/ 224577 h 2994963"/>
              <a:gd name="connsiteX27" fmla="*/ 2207581 w 2998601"/>
              <a:gd name="connsiteY27" fmla="*/ 247307 h 2994963"/>
              <a:gd name="connsiteX28" fmla="*/ 2224856 w 2998601"/>
              <a:gd name="connsiteY28" fmla="*/ 269128 h 2994963"/>
              <a:gd name="connsiteX29" fmla="*/ 2243041 w 2998601"/>
              <a:gd name="connsiteY29" fmla="*/ 290040 h 2994963"/>
              <a:gd name="connsiteX30" fmla="*/ 2263953 w 2998601"/>
              <a:gd name="connsiteY30" fmla="*/ 308225 h 2994963"/>
              <a:gd name="connsiteX31" fmla="*/ 2283956 w 2998601"/>
              <a:gd name="connsiteY31" fmla="*/ 324591 h 2994963"/>
              <a:gd name="connsiteX32" fmla="*/ 2306686 w 2998601"/>
              <a:gd name="connsiteY32" fmla="*/ 337319 h 2994963"/>
              <a:gd name="connsiteX33" fmla="*/ 2331235 w 2998601"/>
              <a:gd name="connsiteY33" fmla="*/ 348230 h 2994963"/>
              <a:gd name="connsiteX34" fmla="*/ 2357602 w 2998601"/>
              <a:gd name="connsiteY34" fmla="*/ 357322 h 2994963"/>
              <a:gd name="connsiteX35" fmla="*/ 2384878 w 2998601"/>
              <a:gd name="connsiteY35" fmla="*/ 365505 h 2994963"/>
              <a:gd name="connsiteX36" fmla="*/ 2412155 w 2998601"/>
              <a:gd name="connsiteY36" fmla="*/ 372779 h 2994963"/>
              <a:gd name="connsiteX37" fmla="*/ 2440341 w 2998601"/>
              <a:gd name="connsiteY37" fmla="*/ 380053 h 2994963"/>
              <a:gd name="connsiteX38" fmla="*/ 2466708 w 2998601"/>
              <a:gd name="connsiteY38" fmla="*/ 388236 h 2994963"/>
              <a:gd name="connsiteX39" fmla="*/ 2493075 w 2998601"/>
              <a:gd name="connsiteY39" fmla="*/ 397328 h 2994963"/>
              <a:gd name="connsiteX40" fmla="*/ 2517624 w 2998601"/>
              <a:gd name="connsiteY40" fmla="*/ 408239 h 2994963"/>
              <a:gd name="connsiteX41" fmla="*/ 2539446 w 2998601"/>
              <a:gd name="connsiteY41" fmla="*/ 421877 h 2994963"/>
              <a:gd name="connsiteX42" fmla="*/ 2559449 w 2998601"/>
              <a:gd name="connsiteY42" fmla="*/ 438243 h 2994963"/>
              <a:gd name="connsiteX43" fmla="*/ 2575814 w 2998601"/>
              <a:gd name="connsiteY43" fmla="*/ 458246 h 2994963"/>
              <a:gd name="connsiteX44" fmla="*/ 2589453 w 2998601"/>
              <a:gd name="connsiteY44" fmla="*/ 480067 h 2994963"/>
              <a:gd name="connsiteX45" fmla="*/ 2600363 w 2998601"/>
              <a:gd name="connsiteY45" fmla="*/ 504615 h 2994963"/>
              <a:gd name="connsiteX46" fmla="*/ 2609455 w 2998601"/>
              <a:gd name="connsiteY46" fmla="*/ 530983 h 2994963"/>
              <a:gd name="connsiteX47" fmla="*/ 2617638 w 2998601"/>
              <a:gd name="connsiteY47" fmla="*/ 557350 h 2994963"/>
              <a:gd name="connsiteX48" fmla="*/ 2624912 w 2998601"/>
              <a:gd name="connsiteY48" fmla="*/ 585536 h 2994963"/>
              <a:gd name="connsiteX49" fmla="*/ 2632186 w 2998601"/>
              <a:gd name="connsiteY49" fmla="*/ 612812 h 2994963"/>
              <a:gd name="connsiteX50" fmla="*/ 2640369 w 2998601"/>
              <a:gd name="connsiteY50" fmla="*/ 640089 h 2994963"/>
              <a:gd name="connsiteX51" fmla="*/ 2649461 w 2998601"/>
              <a:gd name="connsiteY51" fmla="*/ 666457 h 2994963"/>
              <a:gd name="connsiteX52" fmla="*/ 2660371 w 2998601"/>
              <a:gd name="connsiteY52" fmla="*/ 691006 h 2994963"/>
              <a:gd name="connsiteX53" fmla="*/ 2673101 w 2998601"/>
              <a:gd name="connsiteY53" fmla="*/ 713736 h 2994963"/>
              <a:gd name="connsiteX54" fmla="*/ 2689467 w 2998601"/>
              <a:gd name="connsiteY54" fmla="*/ 733739 h 2994963"/>
              <a:gd name="connsiteX55" fmla="*/ 2707651 w 2998601"/>
              <a:gd name="connsiteY55" fmla="*/ 754651 h 2994963"/>
              <a:gd name="connsiteX56" fmla="*/ 2728563 w 2998601"/>
              <a:gd name="connsiteY56" fmla="*/ 772835 h 2994963"/>
              <a:gd name="connsiteX57" fmla="*/ 2750385 w 2998601"/>
              <a:gd name="connsiteY57" fmla="*/ 790110 h 2994963"/>
              <a:gd name="connsiteX58" fmla="*/ 2774024 w 2998601"/>
              <a:gd name="connsiteY58" fmla="*/ 807385 h 2994963"/>
              <a:gd name="connsiteX59" fmla="*/ 2796754 w 2998601"/>
              <a:gd name="connsiteY59" fmla="*/ 824660 h 2994963"/>
              <a:gd name="connsiteX60" fmla="*/ 2818576 w 2998601"/>
              <a:gd name="connsiteY60" fmla="*/ 841936 h 2994963"/>
              <a:gd name="connsiteX61" fmla="*/ 2839487 w 2998601"/>
              <a:gd name="connsiteY61" fmla="*/ 861029 h 2994963"/>
              <a:gd name="connsiteX62" fmla="*/ 2857672 w 2998601"/>
              <a:gd name="connsiteY62" fmla="*/ 880123 h 2994963"/>
              <a:gd name="connsiteX63" fmla="*/ 2873129 w 2998601"/>
              <a:gd name="connsiteY63" fmla="*/ 901944 h 2994963"/>
              <a:gd name="connsiteX64" fmla="*/ 2884949 w 2998601"/>
              <a:gd name="connsiteY64" fmla="*/ 924674 h 2994963"/>
              <a:gd name="connsiteX65" fmla="*/ 2893132 w 2998601"/>
              <a:gd name="connsiteY65" fmla="*/ 951951 h 2994963"/>
              <a:gd name="connsiteX66" fmla="*/ 2896768 w 2998601"/>
              <a:gd name="connsiteY66" fmla="*/ 980137 h 2994963"/>
              <a:gd name="connsiteX67" fmla="*/ 2897678 w 2998601"/>
              <a:gd name="connsiteY67" fmla="*/ 1009232 h 2994963"/>
              <a:gd name="connsiteX68" fmla="*/ 2894950 w 2998601"/>
              <a:gd name="connsiteY68" fmla="*/ 1040145 h 2994963"/>
              <a:gd name="connsiteX69" fmla="*/ 2891313 w 2998601"/>
              <a:gd name="connsiteY69" fmla="*/ 1071058 h 2994963"/>
              <a:gd name="connsiteX70" fmla="*/ 2886767 w 2998601"/>
              <a:gd name="connsiteY70" fmla="*/ 1101972 h 2994963"/>
              <a:gd name="connsiteX71" fmla="*/ 2883130 w 2998601"/>
              <a:gd name="connsiteY71" fmla="*/ 1132885 h 2994963"/>
              <a:gd name="connsiteX72" fmla="*/ 2881312 w 2998601"/>
              <a:gd name="connsiteY72" fmla="*/ 1163799 h 2994963"/>
              <a:gd name="connsiteX73" fmla="*/ 2881312 w 2998601"/>
              <a:gd name="connsiteY73" fmla="*/ 1193803 h 2994963"/>
              <a:gd name="connsiteX74" fmla="*/ 2884949 w 2998601"/>
              <a:gd name="connsiteY74" fmla="*/ 1221988 h 2994963"/>
              <a:gd name="connsiteX75" fmla="*/ 2892222 w 2998601"/>
              <a:gd name="connsiteY75" fmla="*/ 1250174 h 2994963"/>
              <a:gd name="connsiteX76" fmla="*/ 2903133 w 2998601"/>
              <a:gd name="connsiteY76" fmla="*/ 1276542 h 2994963"/>
              <a:gd name="connsiteX77" fmla="*/ 2917681 w 2998601"/>
              <a:gd name="connsiteY77" fmla="*/ 1303818 h 2994963"/>
              <a:gd name="connsiteX78" fmla="*/ 2932228 w 2998601"/>
              <a:gd name="connsiteY78" fmla="*/ 1331095 h 2994963"/>
              <a:gd name="connsiteX79" fmla="*/ 2948594 w 2998601"/>
              <a:gd name="connsiteY79" fmla="*/ 1358371 h 2994963"/>
              <a:gd name="connsiteX80" fmla="*/ 2964050 w 2998601"/>
              <a:gd name="connsiteY80" fmla="*/ 1384739 h 2994963"/>
              <a:gd name="connsiteX81" fmla="*/ 2977689 w 2998601"/>
              <a:gd name="connsiteY81" fmla="*/ 1412924 h 2994963"/>
              <a:gd name="connsiteX82" fmla="*/ 2988599 w 2998601"/>
              <a:gd name="connsiteY82" fmla="*/ 1440201 h 2994963"/>
              <a:gd name="connsiteX83" fmla="*/ 2995873 w 2998601"/>
              <a:gd name="connsiteY83" fmla="*/ 1468387 h 2994963"/>
              <a:gd name="connsiteX84" fmla="*/ 2998601 w 2998601"/>
              <a:gd name="connsiteY84" fmla="*/ 1497481 h 2994963"/>
              <a:gd name="connsiteX85" fmla="*/ 2995873 w 2998601"/>
              <a:gd name="connsiteY85" fmla="*/ 1526576 h 2994963"/>
              <a:gd name="connsiteX86" fmla="*/ 2988599 w 2998601"/>
              <a:gd name="connsiteY86" fmla="*/ 1554762 h 2994963"/>
              <a:gd name="connsiteX87" fmla="*/ 2977689 w 2998601"/>
              <a:gd name="connsiteY87" fmla="*/ 1582039 h 2994963"/>
              <a:gd name="connsiteX88" fmla="*/ 2964050 w 2998601"/>
              <a:gd name="connsiteY88" fmla="*/ 1610224 h 2994963"/>
              <a:gd name="connsiteX89" fmla="*/ 2948594 w 2998601"/>
              <a:gd name="connsiteY89" fmla="*/ 1636592 h 2994963"/>
              <a:gd name="connsiteX90" fmla="*/ 2932228 w 2998601"/>
              <a:gd name="connsiteY90" fmla="*/ 1663869 h 2994963"/>
              <a:gd name="connsiteX91" fmla="*/ 2917681 w 2998601"/>
              <a:gd name="connsiteY91" fmla="*/ 1691145 h 2994963"/>
              <a:gd name="connsiteX92" fmla="*/ 2903133 w 2998601"/>
              <a:gd name="connsiteY92" fmla="*/ 1718421 h 2994963"/>
              <a:gd name="connsiteX93" fmla="*/ 2892222 w 2998601"/>
              <a:gd name="connsiteY93" fmla="*/ 1744789 h 2994963"/>
              <a:gd name="connsiteX94" fmla="*/ 2884949 w 2998601"/>
              <a:gd name="connsiteY94" fmla="*/ 1772975 h 2994963"/>
              <a:gd name="connsiteX95" fmla="*/ 2881312 w 2998601"/>
              <a:gd name="connsiteY95" fmla="*/ 1801160 h 2994963"/>
              <a:gd name="connsiteX96" fmla="*/ 2881312 w 2998601"/>
              <a:gd name="connsiteY96" fmla="*/ 1831165 h 2994963"/>
              <a:gd name="connsiteX97" fmla="*/ 2883130 w 2998601"/>
              <a:gd name="connsiteY97" fmla="*/ 1862078 h 2994963"/>
              <a:gd name="connsiteX98" fmla="*/ 2886767 w 2998601"/>
              <a:gd name="connsiteY98" fmla="*/ 1892991 h 2994963"/>
              <a:gd name="connsiteX99" fmla="*/ 2891313 w 2998601"/>
              <a:gd name="connsiteY99" fmla="*/ 1923905 h 2994963"/>
              <a:gd name="connsiteX100" fmla="*/ 2894950 w 2998601"/>
              <a:gd name="connsiteY100" fmla="*/ 1954818 h 2994963"/>
              <a:gd name="connsiteX101" fmla="*/ 2897678 w 2998601"/>
              <a:gd name="connsiteY101" fmla="*/ 1985731 h 2994963"/>
              <a:gd name="connsiteX102" fmla="*/ 2896768 w 2998601"/>
              <a:gd name="connsiteY102" fmla="*/ 2014827 h 2994963"/>
              <a:gd name="connsiteX103" fmla="*/ 2893132 w 2998601"/>
              <a:gd name="connsiteY103" fmla="*/ 2043013 h 2994963"/>
              <a:gd name="connsiteX104" fmla="*/ 2884949 w 2998601"/>
              <a:gd name="connsiteY104" fmla="*/ 2070289 h 2994963"/>
              <a:gd name="connsiteX105" fmla="*/ 2873129 w 2998601"/>
              <a:gd name="connsiteY105" fmla="*/ 2093019 h 2994963"/>
              <a:gd name="connsiteX106" fmla="*/ 2857672 w 2998601"/>
              <a:gd name="connsiteY106" fmla="*/ 2114841 h 2994963"/>
              <a:gd name="connsiteX107" fmla="*/ 2839487 w 2998601"/>
              <a:gd name="connsiteY107" fmla="*/ 2133934 h 2994963"/>
              <a:gd name="connsiteX108" fmla="*/ 2818576 w 2998601"/>
              <a:gd name="connsiteY108" fmla="*/ 2153027 h 2994963"/>
              <a:gd name="connsiteX109" fmla="*/ 2796754 w 2998601"/>
              <a:gd name="connsiteY109" fmla="*/ 2170303 h 2994963"/>
              <a:gd name="connsiteX110" fmla="*/ 2774024 w 2998601"/>
              <a:gd name="connsiteY110" fmla="*/ 2187578 h 2994963"/>
              <a:gd name="connsiteX111" fmla="*/ 2750385 w 2998601"/>
              <a:gd name="connsiteY111" fmla="*/ 2204853 h 2994963"/>
              <a:gd name="connsiteX112" fmla="*/ 2728563 w 2998601"/>
              <a:gd name="connsiteY112" fmla="*/ 2222128 h 2994963"/>
              <a:gd name="connsiteX113" fmla="*/ 2707651 w 2998601"/>
              <a:gd name="connsiteY113" fmla="*/ 2240312 h 2994963"/>
              <a:gd name="connsiteX114" fmla="*/ 2689467 w 2998601"/>
              <a:gd name="connsiteY114" fmla="*/ 2261224 h 2994963"/>
              <a:gd name="connsiteX115" fmla="*/ 2673101 w 2998601"/>
              <a:gd name="connsiteY115" fmla="*/ 2281227 h 2994963"/>
              <a:gd name="connsiteX116" fmla="*/ 2660371 w 2998601"/>
              <a:gd name="connsiteY116" fmla="*/ 2303957 h 2994963"/>
              <a:gd name="connsiteX117" fmla="*/ 2649461 w 2998601"/>
              <a:gd name="connsiteY117" fmla="*/ 2328506 h 2994963"/>
              <a:gd name="connsiteX118" fmla="*/ 2640369 w 2998601"/>
              <a:gd name="connsiteY118" fmla="*/ 2354874 h 2994963"/>
              <a:gd name="connsiteX119" fmla="*/ 2632186 w 2998601"/>
              <a:gd name="connsiteY119" fmla="*/ 2382151 h 2994963"/>
              <a:gd name="connsiteX120" fmla="*/ 2624912 w 2998601"/>
              <a:gd name="connsiteY120" fmla="*/ 2409427 h 2994963"/>
              <a:gd name="connsiteX121" fmla="*/ 2617638 w 2998601"/>
              <a:gd name="connsiteY121" fmla="*/ 2437613 h 2994963"/>
              <a:gd name="connsiteX122" fmla="*/ 2609455 w 2998601"/>
              <a:gd name="connsiteY122" fmla="*/ 2463980 h 2994963"/>
              <a:gd name="connsiteX123" fmla="*/ 2600363 w 2998601"/>
              <a:gd name="connsiteY123" fmla="*/ 2490347 h 2994963"/>
              <a:gd name="connsiteX124" fmla="*/ 2589453 w 2998601"/>
              <a:gd name="connsiteY124" fmla="*/ 2514896 h 2994963"/>
              <a:gd name="connsiteX125" fmla="*/ 2575814 w 2998601"/>
              <a:gd name="connsiteY125" fmla="*/ 2536718 h 2994963"/>
              <a:gd name="connsiteX126" fmla="*/ 2559449 w 2998601"/>
              <a:gd name="connsiteY126" fmla="*/ 2556720 h 2994963"/>
              <a:gd name="connsiteX127" fmla="*/ 2539446 w 2998601"/>
              <a:gd name="connsiteY127" fmla="*/ 2573086 h 2994963"/>
              <a:gd name="connsiteX128" fmla="*/ 2517624 w 2998601"/>
              <a:gd name="connsiteY128" fmla="*/ 2586724 h 2994963"/>
              <a:gd name="connsiteX129" fmla="*/ 2493075 w 2998601"/>
              <a:gd name="connsiteY129" fmla="*/ 2597635 h 2994963"/>
              <a:gd name="connsiteX130" fmla="*/ 2466708 w 2998601"/>
              <a:gd name="connsiteY130" fmla="*/ 2606727 h 2994963"/>
              <a:gd name="connsiteX131" fmla="*/ 2440341 w 2998601"/>
              <a:gd name="connsiteY131" fmla="*/ 2614910 h 2994963"/>
              <a:gd name="connsiteX132" fmla="*/ 2412155 w 2998601"/>
              <a:gd name="connsiteY132" fmla="*/ 2622184 h 2994963"/>
              <a:gd name="connsiteX133" fmla="*/ 2384878 w 2998601"/>
              <a:gd name="connsiteY133" fmla="*/ 2629458 h 2994963"/>
              <a:gd name="connsiteX134" fmla="*/ 2357602 w 2998601"/>
              <a:gd name="connsiteY134" fmla="*/ 2637641 h 2994963"/>
              <a:gd name="connsiteX135" fmla="*/ 2331235 w 2998601"/>
              <a:gd name="connsiteY135" fmla="*/ 2646733 h 2994963"/>
              <a:gd name="connsiteX136" fmla="*/ 2306686 w 2998601"/>
              <a:gd name="connsiteY136" fmla="*/ 2657644 h 2994963"/>
              <a:gd name="connsiteX137" fmla="*/ 2283956 w 2998601"/>
              <a:gd name="connsiteY137" fmla="*/ 2670372 h 2994963"/>
              <a:gd name="connsiteX138" fmla="*/ 2263953 w 2998601"/>
              <a:gd name="connsiteY138" fmla="*/ 2686738 h 2994963"/>
              <a:gd name="connsiteX139" fmla="*/ 2243041 w 2998601"/>
              <a:gd name="connsiteY139" fmla="*/ 2704923 h 2994963"/>
              <a:gd name="connsiteX140" fmla="*/ 2224856 w 2998601"/>
              <a:gd name="connsiteY140" fmla="*/ 2725835 h 2994963"/>
              <a:gd name="connsiteX141" fmla="*/ 2207581 w 2998601"/>
              <a:gd name="connsiteY141" fmla="*/ 2747656 h 2994963"/>
              <a:gd name="connsiteX142" fmla="*/ 2190306 w 2998601"/>
              <a:gd name="connsiteY142" fmla="*/ 2770386 h 2994963"/>
              <a:gd name="connsiteX143" fmla="*/ 2173031 w 2998601"/>
              <a:gd name="connsiteY143" fmla="*/ 2793117 h 2994963"/>
              <a:gd name="connsiteX144" fmla="*/ 2155756 w 2998601"/>
              <a:gd name="connsiteY144" fmla="*/ 2814938 h 2994963"/>
              <a:gd name="connsiteX145" fmla="*/ 2136662 w 2998601"/>
              <a:gd name="connsiteY145" fmla="*/ 2835850 h 2994963"/>
              <a:gd name="connsiteX146" fmla="*/ 2117568 w 2998601"/>
              <a:gd name="connsiteY146" fmla="*/ 2854034 h 2994963"/>
              <a:gd name="connsiteX147" fmla="*/ 2095748 w 2998601"/>
              <a:gd name="connsiteY147" fmla="*/ 2869491 h 2994963"/>
              <a:gd name="connsiteX148" fmla="*/ 2073017 w 2998601"/>
              <a:gd name="connsiteY148" fmla="*/ 2881311 h 2994963"/>
              <a:gd name="connsiteX149" fmla="*/ 2045740 w 2998601"/>
              <a:gd name="connsiteY149" fmla="*/ 2889494 h 2994963"/>
              <a:gd name="connsiteX150" fmla="*/ 2017554 w 2998601"/>
              <a:gd name="connsiteY150" fmla="*/ 2893131 h 2994963"/>
              <a:gd name="connsiteX151" fmla="*/ 1988460 w 2998601"/>
              <a:gd name="connsiteY151" fmla="*/ 2894040 h 2994963"/>
              <a:gd name="connsiteX152" fmla="*/ 1957546 w 2998601"/>
              <a:gd name="connsiteY152" fmla="*/ 2891312 h 2994963"/>
              <a:gd name="connsiteX153" fmla="*/ 1926633 w 2998601"/>
              <a:gd name="connsiteY153" fmla="*/ 2887676 h 2994963"/>
              <a:gd name="connsiteX154" fmla="*/ 1895719 w 2998601"/>
              <a:gd name="connsiteY154" fmla="*/ 2883129 h 2994963"/>
              <a:gd name="connsiteX155" fmla="*/ 1864806 w 2998601"/>
              <a:gd name="connsiteY155" fmla="*/ 2879493 h 2994963"/>
              <a:gd name="connsiteX156" fmla="*/ 1833892 w 2998601"/>
              <a:gd name="connsiteY156" fmla="*/ 2877674 h 2994963"/>
              <a:gd name="connsiteX157" fmla="*/ 1803888 w 2998601"/>
              <a:gd name="connsiteY157" fmla="*/ 2877674 h 2994963"/>
              <a:gd name="connsiteX158" fmla="*/ 1775703 w 2998601"/>
              <a:gd name="connsiteY158" fmla="*/ 2881311 h 2994963"/>
              <a:gd name="connsiteX159" fmla="*/ 1746608 w 2998601"/>
              <a:gd name="connsiteY159" fmla="*/ 2888585 h 2994963"/>
              <a:gd name="connsiteX160" fmla="*/ 1720240 w 2998601"/>
              <a:gd name="connsiteY160" fmla="*/ 2899495 h 2994963"/>
              <a:gd name="connsiteX161" fmla="*/ 1692964 w 2998601"/>
              <a:gd name="connsiteY161" fmla="*/ 2914043 h 2994963"/>
              <a:gd name="connsiteX162" fmla="*/ 1665688 w 2998601"/>
              <a:gd name="connsiteY162" fmla="*/ 2928591 h 2994963"/>
              <a:gd name="connsiteX163" fmla="*/ 1638411 w 2998601"/>
              <a:gd name="connsiteY163" fmla="*/ 2944956 h 2994963"/>
              <a:gd name="connsiteX164" fmla="*/ 1612043 w 2998601"/>
              <a:gd name="connsiteY164" fmla="*/ 2960413 h 2994963"/>
              <a:gd name="connsiteX165" fmla="*/ 1583858 w 2998601"/>
              <a:gd name="connsiteY165" fmla="*/ 2974051 h 2994963"/>
              <a:gd name="connsiteX166" fmla="*/ 1556581 w 2998601"/>
              <a:gd name="connsiteY166" fmla="*/ 2984962 h 2994963"/>
              <a:gd name="connsiteX167" fmla="*/ 1528395 w 2998601"/>
              <a:gd name="connsiteY167" fmla="*/ 2992236 h 2994963"/>
              <a:gd name="connsiteX168" fmla="*/ 1499301 w 2998601"/>
              <a:gd name="connsiteY168" fmla="*/ 2994963 h 2994963"/>
              <a:gd name="connsiteX169" fmla="*/ 1470206 w 2998601"/>
              <a:gd name="connsiteY169" fmla="*/ 2992236 h 2994963"/>
              <a:gd name="connsiteX170" fmla="*/ 1442020 w 2998601"/>
              <a:gd name="connsiteY170" fmla="*/ 2984962 h 2994963"/>
              <a:gd name="connsiteX171" fmla="*/ 1414744 w 2998601"/>
              <a:gd name="connsiteY171" fmla="*/ 2974051 h 2994963"/>
              <a:gd name="connsiteX172" fmla="*/ 1386558 w 2998601"/>
              <a:gd name="connsiteY172" fmla="*/ 2960413 h 2994963"/>
              <a:gd name="connsiteX173" fmla="*/ 1360190 w 2998601"/>
              <a:gd name="connsiteY173" fmla="*/ 2944956 h 2994963"/>
              <a:gd name="connsiteX174" fmla="*/ 1332914 w 2998601"/>
              <a:gd name="connsiteY174" fmla="*/ 2928591 h 2994963"/>
              <a:gd name="connsiteX175" fmla="*/ 1305637 w 2998601"/>
              <a:gd name="connsiteY175" fmla="*/ 2914043 h 2994963"/>
              <a:gd name="connsiteX176" fmla="*/ 1278361 w 2998601"/>
              <a:gd name="connsiteY176" fmla="*/ 2899495 h 2994963"/>
              <a:gd name="connsiteX177" fmla="*/ 1251085 w 2998601"/>
              <a:gd name="connsiteY177" fmla="*/ 2888585 h 2994963"/>
              <a:gd name="connsiteX178" fmla="*/ 1222899 w 2998601"/>
              <a:gd name="connsiteY178" fmla="*/ 2881311 h 2994963"/>
              <a:gd name="connsiteX179" fmla="*/ 1194713 w 2998601"/>
              <a:gd name="connsiteY179" fmla="*/ 2877674 h 2994963"/>
              <a:gd name="connsiteX180" fmla="*/ 1164708 w 2998601"/>
              <a:gd name="connsiteY180" fmla="*/ 2877674 h 2994963"/>
              <a:gd name="connsiteX181" fmla="*/ 1133795 w 2998601"/>
              <a:gd name="connsiteY181" fmla="*/ 2879493 h 2994963"/>
              <a:gd name="connsiteX182" fmla="*/ 1102882 w 2998601"/>
              <a:gd name="connsiteY182" fmla="*/ 2883129 h 2994963"/>
              <a:gd name="connsiteX183" fmla="*/ 1071968 w 2998601"/>
              <a:gd name="connsiteY183" fmla="*/ 2887676 h 2994963"/>
              <a:gd name="connsiteX184" fmla="*/ 1041054 w 2998601"/>
              <a:gd name="connsiteY184" fmla="*/ 2891312 h 2994963"/>
              <a:gd name="connsiteX185" fmla="*/ 1010141 w 2998601"/>
              <a:gd name="connsiteY185" fmla="*/ 2894040 h 2994963"/>
              <a:gd name="connsiteX186" fmla="*/ 981047 w 2998601"/>
              <a:gd name="connsiteY186" fmla="*/ 2893131 h 2994963"/>
              <a:gd name="connsiteX187" fmla="*/ 952861 w 2998601"/>
              <a:gd name="connsiteY187" fmla="*/ 2889494 h 2994963"/>
              <a:gd name="connsiteX188" fmla="*/ 925584 w 2998601"/>
              <a:gd name="connsiteY188" fmla="*/ 2881311 h 2994963"/>
              <a:gd name="connsiteX189" fmla="*/ 902854 w 2998601"/>
              <a:gd name="connsiteY189" fmla="*/ 2869491 h 2994963"/>
              <a:gd name="connsiteX190" fmla="*/ 881032 w 2998601"/>
              <a:gd name="connsiteY190" fmla="*/ 2854034 h 2994963"/>
              <a:gd name="connsiteX191" fmla="*/ 861939 w 2998601"/>
              <a:gd name="connsiteY191" fmla="*/ 2835850 h 2994963"/>
              <a:gd name="connsiteX192" fmla="*/ 842845 w 2998601"/>
              <a:gd name="connsiteY192" fmla="*/ 2814938 h 2994963"/>
              <a:gd name="connsiteX193" fmla="*/ 825570 w 2998601"/>
              <a:gd name="connsiteY193" fmla="*/ 2793117 h 2994963"/>
              <a:gd name="connsiteX194" fmla="*/ 808295 w 2998601"/>
              <a:gd name="connsiteY194" fmla="*/ 2770386 h 2994963"/>
              <a:gd name="connsiteX195" fmla="*/ 791020 w 2998601"/>
              <a:gd name="connsiteY195" fmla="*/ 2747656 h 2994963"/>
              <a:gd name="connsiteX196" fmla="*/ 773745 w 2998601"/>
              <a:gd name="connsiteY196" fmla="*/ 2725835 h 2994963"/>
              <a:gd name="connsiteX197" fmla="*/ 755560 w 2998601"/>
              <a:gd name="connsiteY197" fmla="*/ 2704923 h 2994963"/>
              <a:gd name="connsiteX198" fmla="*/ 734648 w 2998601"/>
              <a:gd name="connsiteY198" fmla="*/ 2686738 h 2994963"/>
              <a:gd name="connsiteX199" fmla="*/ 714645 w 2998601"/>
              <a:gd name="connsiteY199" fmla="*/ 2670372 h 2994963"/>
              <a:gd name="connsiteX200" fmla="*/ 691915 w 2998601"/>
              <a:gd name="connsiteY200" fmla="*/ 2657644 h 2994963"/>
              <a:gd name="connsiteX201" fmla="*/ 667366 w 2998601"/>
              <a:gd name="connsiteY201" fmla="*/ 2646733 h 2994963"/>
              <a:gd name="connsiteX202" fmla="*/ 640999 w 2998601"/>
              <a:gd name="connsiteY202" fmla="*/ 2637641 h 2994963"/>
              <a:gd name="connsiteX203" fmla="*/ 613722 w 2998601"/>
              <a:gd name="connsiteY203" fmla="*/ 2629458 h 2994963"/>
              <a:gd name="connsiteX204" fmla="*/ 586446 w 2998601"/>
              <a:gd name="connsiteY204" fmla="*/ 2622184 h 2994963"/>
              <a:gd name="connsiteX205" fmla="*/ 558260 w 2998601"/>
              <a:gd name="connsiteY205" fmla="*/ 2614910 h 2994963"/>
              <a:gd name="connsiteX206" fmla="*/ 531893 w 2998601"/>
              <a:gd name="connsiteY206" fmla="*/ 2606727 h 2994963"/>
              <a:gd name="connsiteX207" fmla="*/ 505525 w 2998601"/>
              <a:gd name="connsiteY207" fmla="*/ 2597635 h 2994963"/>
              <a:gd name="connsiteX208" fmla="*/ 480977 w 2998601"/>
              <a:gd name="connsiteY208" fmla="*/ 2586724 h 2994963"/>
              <a:gd name="connsiteX209" fmla="*/ 459155 w 2998601"/>
              <a:gd name="connsiteY209" fmla="*/ 2573086 h 2994963"/>
              <a:gd name="connsiteX210" fmla="*/ 439152 w 2998601"/>
              <a:gd name="connsiteY210" fmla="*/ 2556720 h 2994963"/>
              <a:gd name="connsiteX211" fmla="*/ 422787 w 2998601"/>
              <a:gd name="connsiteY211" fmla="*/ 2536718 h 2994963"/>
              <a:gd name="connsiteX212" fmla="*/ 409149 w 2998601"/>
              <a:gd name="connsiteY212" fmla="*/ 2514896 h 2994963"/>
              <a:gd name="connsiteX213" fmla="*/ 398238 w 2998601"/>
              <a:gd name="connsiteY213" fmla="*/ 2490347 h 2994963"/>
              <a:gd name="connsiteX214" fmla="*/ 389146 w 2998601"/>
              <a:gd name="connsiteY214" fmla="*/ 2463980 h 2994963"/>
              <a:gd name="connsiteX215" fmla="*/ 380963 w 2998601"/>
              <a:gd name="connsiteY215" fmla="*/ 2437613 h 2994963"/>
              <a:gd name="connsiteX216" fmla="*/ 373689 w 2998601"/>
              <a:gd name="connsiteY216" fmla="*/ 2409427 h 2994963"/>
              <a:gd name="connsiteX217" fmla="*/ 366415 w 2998601"/>
              <a:gd name="connsiteY217" fmla="*/ 2382151 h 2994963"/>
              <a:gd name="connsiteX218" fmla="*/ 358232 w 2998601"/>
              <a:gd name="connsiteY218" fmla="*/ 2354874 h 2994963"/>
              <a:gd name="connsiteX219" fmla="*/ 349140 w 2998601"/>
              <a:gd name="connsiteY219" fmla="*/ 2328506 h 2994963"/>
              <a:gd name="connsiteX220" fmla="*/ 338229 w 2998601"/>
              <a:gd name="connsiteY220" fmla="*/ 2303957 h 2994963"/>
              <a:gd name="connsiteX221" fmla="*/ 325500 w 2998601"/>
              <a:gd name="connsiteY221" fmla="*/ 2281227 h 2994963"/>
              <a:gd name="connsiteX222" fmla="*/ 309135 w 2998601"/>
              <a:gd name="connsiteY222" fmla="*/ 2261224 h 2994963"/>
              <a:gd name="connsiteX223" fmla="*/ 290950 w 2998601"/>
              <a:gd name="connsiteY223" fmla="*/ 2240312 h 2994963"/>
              <a:gd name="connsiteX224" fmla="*/ 270038 w 2998601"/>
              <a:gd name="connsiteY224" fmla="*/ 2222128 h 2994963"/>
              <a:gd name="connsiteX225" fmla="*/ 247307 w 2998601"/>
              <a:gd name="connsiteY225" fmla="*/ 2204853 h 2994963"/>
              <a:gd name="connsiteX226" fmla="*/ 224577 w 2998601"/>
              <a:gd name="connsiteY226" fmla="*/ 2187578 h 2994963"/>
              <a:gd name="connsiteX227" fmla="*/ 201847 w 2998601"/>
              <a:gd name="connsiteY227" fmla="*/ 2170303 h 2994963"/>
              <a:gd name="connsiteX228" fmla="*/ 180025 w 2998601"/>
              <a:gd name="connsiteY228" fmla="*/ 2153027 h 2994963"/>
              <a:gd name="connsiteX229" fmla="*/ 159113 w 2998601"/>
              <a:gd name="connsiteY229" fmla="*/ 2133934 h 2994963"/>
              <a:gd name="connsiteX230" fmla="*/ 140929 w 2998601"/>
              <a:gd name="connsiteY230" fmla="*/ 2114841 h 2994963"/>
              <a:gd name="connsiteX231" fmla="*/ 125473 w 2998601"/>
              <a:gd name="connsiteY231" fmla="*/ 2093019 h 2994963"/>
              <a:gd name="connsiteX232" fmla="*/ 113653 w 2998601"/>
              <a:gd name="connsiteY232" fmla="*/ 2070289 h 2994963"/>
              <a:gd name="connsiteX233" fmla="*/ 105470 w 2998601"/>
              <a:gd name="connsiteY233" fmla="*/ 2043013 h 2994963"/>
              <a:gd name="connsiteX234" fmla="*/ 101833 w 2998601"/>
              <a:gd name="connsiteY234" fmla="*/ 2014827 h 2994963"/>
              <a:gd name="connsiteX235" fmla="*/ 100923 w 2998601"/>
              <a:gd name="connsiteY235" fmla="*/ 1985731 h 2994963"/>
              <a:gd name="connsiteX236" fmla="*/ 103651 w 2998601"/>
              <a:gd name="connsiteY236" fmla="*/ 1954818 h 2994963"/>
              <a:gd name="connsiteX237" fmla="*/ 107288 w 2998601"/>
              <a:gd name="connsiteY237" fmla="*/ 1923905 h 2994963"/>
              <a:gd name="connsiteX238" fmla="*/ 111834 w 2998601"/>
              <a:gd name="connsiteY238" fmla="*/ 1892991 h 2994963"/>
              <a:gd name="connsiteX239" fmla="*/ 115471 w 2998601"/>
              <a:gd name="connsiteY239" fmla="*/ 1862078 h 2994963"/>
              <a:gd name="connsiteX240" fmla="*/ 117290 w 2998601"/>
              <a:gd name="connsiteY240" fmla="*/ 1831165 h 2994963"/>
              <a:gd name="connsiteX241" fmla="*/ 117290 w 2998601"/>
              <a:gd name="connsiteY241" fmla="*/ 1801160 h 2994963"/>
              <a:gd name="connsiteX242" fmla="*/ 113653 w 2998601"/>
              <a:gd name="connsiteY242" fmla="*/ 1772975 h 2994963"/>
              <a:gd name="connsiteX243" fmla="*/ 106379 w 2998601"/>
              <a:gd name="connsiteY243" fmla="*/ 1744789 h 2994963"/>
              <a:gd name="connsiteX244" fmla="*/ 95468 w 2998601"/>
              <a:gd name="connsiteY244" fmla="*/ 1718421 h 2994963"/>
              <a:gd name="connsiteX245" fmla="*/ 81830 w 2998601"/>
              <a:gd name="connsiteY245" fmla="*/ 1691145 h 2994963"/>
              <a:gd name="connsiteX246" fmla="*/ 66373 w 2998601"/>
              <a:gd name="connsiteY246" fmla="*/ 1663869 h 2994963"/>
              <a:gd name="connsiteX247" fmla="*/ 50008 w 2998601"/>
              <a:gd name="connsiteY247" fmla="*/ 1636592 h 2994963"/>
              <a:gd name="connsiteX248" fmla="*/ 34551 w 2998601"/>
              <a:gd name="connsiteY248" fmla="*/ 1610224 h 2994963"/>
              <a:gd name="connsiteX249" fmla="*/ 20912 w 2998601"/>
              <a:gd name="connsiteY249" fmla="*/ 1582039 h 2994963"/>
              <a:gd name="connsiteX250" fmla="*/ 10002 w 2998601"/>
              <a:gd name="connsiteY250" fmla="*/ 1554762 h 2994963"/>
              <a:gd name="connsiteX251" fmla="*/ 2728 w 2998601"/>
              <a:gd name="connsiteY251" fmla="*/ 1526576 h 2994963"/>
              <a:gd name="connsiteX252" fmla="*/ 0 w 2998601"/>
              <a:gd name="connsiteY252" fmla="*/ 1497481 h 2994963"/>
              <a:gd name="connsiteX253" fmla="*/ 2728 w 2998601"/>
              <a:gd name="connsiteY253" fmla="*/ 1468387 h 2994963"/>
              <a:gd name="connsiteX254" fmla="*/ 10002 w 2998601"/>
              <a:gd name="connsiteY254" fmla="*/ 1440201 h 2994963"/>
              <a:gd name="connsiteX255" fmla="*/ 20912 w 2998601"/>
              <a:gd name="connsiteY255" fmla="*/ 1412924 h 2994963"/>
              <a:gd name="connsiteX256" fmla="*/ 34551 w 2998601"/>
              <a:gd name="connsiteY256" fmla="*/ 1384739 h 2994963"/>
              <a:gd name="connsiteX257" fmla="*/ 50008 w 2998601"/>
              <a:gd name="connsiteY257" fmla="*/ 1358371 h 2994963"/>
              <a:gd name="connsiteX258" fmla="*/ 66373 w 2998601"/>
              <a:gd name="connsiteY258" fmla="*/ 1331095 h 2994963"/>
              <a:gd name="connsiteX259" fmla="*/ 81830 w 2998601"/>
              <a:gd name="connsiteY259" fmla="*/ 1303818 h 2994963"/>
              <a:gd name="connsiteX260" fmla="*/ 95468 w 2998601"/>
              <a:gd name="connsiteY260" fmla="*/ 1276542 h 2994963"/>
              <a:gd name="connsiteX261" fmla="*/ 106379 w 2998601"/>
              <a:gd name="connsiteY261" fmla="*/ 1250174 h 2994963"/>
              <a:gd name="connsiteX262" fmla="*/ 113653 w 2998601"/>
              <a:gd name="connsiteY262" fmla="*/ 1221988 h 2994963"/>
              <a:gd name="connsiteX263" fmla="*/ 117290 w 2998601"/>
              <a:gd name="connsiteY263" fmla="*/ 1193803 h 2994963"/>
              <a:gd name="connsiteX264" fmla="*/ 117290 w 2998601"/>
              <a:gd name="connsiteY264" fmla="*/ 1163799 h 2994963"/>
              <a:gd name="connsiteX265" fmla="*/ 115471 w 2998601"/>
              <a:gd name="connsiteY265" fmla="*/ 1132885 h 2994963"/>
              <a:gd name="connsiteX266" fmla="*/ 111834 w 2998601"/>
              <a:gd name="connsiteY266" fmla="*/ 1101972 h 2994963"/>
              <a:gd name="connsiteX267" fmla="*/ 107288 w 2998601"/>
              <a:gd name="connsiteY267" fmla="*/ 1071058 h 2994963"/>
              <a:gd name="connsiteX268" fmla="*/ 103651 w 2998601"/>
              <a:gd name="connsiteY268" fmla="*/ 1040145 h 2994963"/>
              <a:gd name="connsiteX269" fmla="*/ 100923 w 2998601"/>
              <a:gd name="connsiteY269" fmla="*/ 1009232 h 2994963"/>
              <a:gd name="connsiteX270" fmla="*/ 101833 w 2998601"/>
              <a:gd name="connsiteY270" fmla="*/ 980137 h 2994963"/>
              <a:gd name="connsiteX271" fmla="*/ 105470 w 2998601"/>
              <a:gd name="connsiteY271" fmla="*/ 951951 h 2994963"/>
              <a:gd name="connsiteX272" fmla="*/ 113653 w 2998601"/>
              <a:gd name="connsiteY272" fmla="*/ 924674 h 2994963"/>
              <a:gd name="connsiteX273" fmla="*/ 125473 w 2998601"/>
              <a:gd name="connsiteY273" fmla="*/ 901944 h 2994963"/>
              <a:gd name="connsiteX274" fmla="*/ 140929 w 2998601"/>
              <a:gd name="connsiteY274" fmla="*/ 880123 h 2994963"/>
              <a:gd name="connsiteX275" fmla="*/ 159113 w 2998601"/>
              <a:gd name="connsiteY275" fmla="*/ 861029 h 2994963"/>
              <a:gd name="connsiteX276" fmla="*/ 180025 w 2998601"/>
              <a:gd name="connsiteY276" fmla="*/ 841936 h 2994963"/>
              <a:gd name="connsiteX277" fmla="*/ 201847 w 2998601"/>
              <a:gd name="connsiteY277" fmla="*/ 824660 h 2994963"/>
              <a:gd name="connsiteX278" fmla="*/ 224577 w 2998601"/>
              <a:gd name="connsiteY278" fmla="*/ 807385 h 2994963"/>
              <a:gd name="connsiteX279" fmla="*/ 247307 w 2998601"/>
              <a:gd name="connsiteY279" fmla="*/ 790110 h 2994963"/>
              <a:gd name="connsiteX280" fmla="*/ 270038 w 2998601"/>
              <a:gd name="connsiteY280" fmla="*/ 772835 h 2994963"/>
              <a:gd name="connsiteX281" fmla="*/ 290950 w 2998601"/>
              <a:gd name="connsiteY281" fmla="*/ 754651 h 2994963"/>
              <a:gd name="connsiteX282" fmla="*/ 309135 w 2998601"/>
              <a:gd name="connsiteY282" fmla="*/ 733739 h 2994963"/>
              <a:gd name="connsiteX283" fmla="*/ 325500 w 2998601"/>
              <a:gd name="connsiteY283" fmla="*/ 713736 h 2994963"/>
              <a:gd name="connsiteX284" fmla="*/ 338229 w 2998601"/>
              <a:gd name="connsiteY284" fmla="*/ 691006 h 2994963"/>
              <a:gd name="connsiteX285" fmla="*/ 349140 w 2998601"/>
              <a:gd name="connsiteY285" fmla="*/ 666457 h 2994963"/>
              <a:gd name="connsiteX286" fmla="*/ 358232 w 2998601"/>
              <a:gd name="connsiteY286" fmla="*/ 640089 h 2994963"/>
              <a:gd name="connsiteX287" fmla="*/ 366415 w 2998601"/>
              <a:gd name="connsiteY287" fmla="*/ 612812 h 2994963"/>
              <a:gd name="connsiteX288" fmla="*/ 373689 w 2998601"/>
              <a:gd name="connsiteY288" fmla="*/ 585536 h 2994963"/>
              <a:gd name="connsiteX289" fmla="*/ 380963 w 2998601"/>
              <a:gd name="connsiteY289" fmla="*/ 557350 h 2994963"/>
              <a:gd name="connsiteX290" fmla="*/ 389146 w 2998601"/>
              <a:gd name="connsiteY290" fmla="*/ 530983 h 2994963"/>
              <a:gd name="connsiteX291" fmla="*/ 398238 w 2998601"/>
              <a:gd name="connsiteY291" fmla="*/ 504615 h 2994963"/>
              <a:gd name="connsiteX292" fmla="*/ 409149 w 2998601"/>
              <a:gd name="connsiteY292" fmla="*/ 480067 h 2994963"/>
              <a:gd name="connsiteX293" fmla="*/ 422787 w 2998601"/>
              <a:gd name="connsiteY293" fmla="*/ 458246 h 2994963"/>
              <a:gd name="connsiteX294" fmla="*/ 439152 w 2998601"/>
              <a:gd name="connsiteY294" fmla="*/ 438243 h 2994963"/>
              <a:gd name="connsiteX295" fmla="*/ 459155 w 2998601"/>
              <a:gd name="connsiteY295" fmla="*/ 421877 h 2994963"/>
              <a:gd name="connsiteX296" fmla="*/ 480977 w 2998601"/>
              <a:gd name="connsiteY296" fmla="*/ 408239 h 2994963"/>
              <a:gd name="connsiteX297" fmla="*/ 505525 w 2998601"/>
              <a:gd name="connsiteY297" fmla="*/ 397328 h 2994963"/>
              <a:gd name="connsiteX298" fmla="*/ 531893 w 2998601"/>
              <a:gd name="connsiteY298" fmla="*/ 388236 h 2994963"/>
              <a:gd name="connsiteX299" fmla="*/ 558260 w 2998601"/>
              <a:gd name="connsiteY299" fmla="*/ 380053 h 2994963"/>
              <a:gd name="connsiteX300" fmla="*/ 586446 w 2998601"/>
              <a:gd name="connsiteY300" fmla="*/ 372779 h 2994963"/>
              <a:gd name="connsiteX301" fmla="*/ 613722 w 2998601"/>
              <a:gd name="connsiteY301" fmla="*/ 365505 h 2994963"/>
              <a:gd name="connsiteX302" fmla="*/ 640999 w 2998601"/>
              <a:gd name="connsiteY302" fmla="*/ 357322 h 2994963"/>
              <a:gd name="connsiteX303" fmla="*/ 667366 w 2998601"/>
              <a:gd name="connsiteY303" fmla="*/ 348230 h 2994963"/>
              <a:gd name="connsiteX304" fmla="*/ 691915 w 2998601"/>
              <a:gd name="connsiteY304" fmla="*/ 337319 h 2994963"/>
              <a:gd name="connsiteX305" fmla="*/ 714645 w 2998601"/>
              <a:gd name="connsiteY305" fmla="*/ 324591 h 2994963"/>
              <a:gd name="connsiteX306" fmla="*/ 734648 w 2998601"/>
              <a:gd name="connsiteY306" fmla="*/ 308225 h 2994963"/>
              <a:gd name="connsiteX307" fmla="*/ 755560 w 2998601"/>
              <a:gd name="connsiteY307" fmla="*/ 290040 h 2994963"/>
              <a:gd name="connsiteX308" fmla="*/ 773745 w 2998601"/>
              <a:gd name="connsiteY308" fmla="*/ 269128 h 2994963"/>
              <a:gd name="connsiteX309" fmla="*/ 791020 w 2998601"/>
              <a:gd name="connsiteY309" fmla="*/ 247307 h 2994963"/>
              <a:gd name="connsiteX310" fmla="*/ 808295 w 2998601"/>
              <a:gd name="connsiteY310" fmla="*/ 224577 h 2994963"/>
              <a:gd name="connsiteX311" fmla="*/ 825570 w 2998601"/>
              <a:gd name="connsiteY311" fmla="*/ 201846 h 2994963"/>
              <a:gd name="connsiteX312" fmla="*/ 842845 w 2998601"/>
              <a:gd name="connsiteY312" fmla="*/ 180025 h 2994963"/>
              <a:gd name="connsiteX313" fmla="*/ 861939 w 2998601"/>
              <a:gd name="connsiteY313" fmla="*/ 159113 h 2994963"/>
              <a:gd name="connsiteX314" fmla="*/ 881032 w 2998601"/>
              <a:gd name="connsiteY314" fmla="*/ 140929 h 2994963"/>
              <a:gd name="connsiteX315" fmla="*/ 902854 w 2998601"/>
              <a:gd name="connsiteY315" fmla="*/ 125472 h 2994963"/>
              <a:gd name="connsiteX316" fmla="*/ 925584 w 2998601"/>
              <a:gd name="connsiteY316" fmla="*/ 113652 h 2994963"/>
              <a:gd name="connsiteX317" fmla="*/ 952861 w 2998601"/>
              <a:gd name="connsiteY317" fmla="*/ 105469 h 2994963"/>
              <a:gd name="connsiteX318" fmla="*/ 981047 w 2998601"/>
              <a:gd name="connsiteY318" fmla="*/ 101832 h 2994963"/>
              <a:gd name="connsiteX319" fmla="*/ 1010141 w 2998601"/>
              <a:gd name="connsiteY319" fmla="*/ 100923 h 2994963"/>
              <a:gd name="connsiteX320" fmla="*/ 1041054 w 2998601"/>
              <a:gd name="connsiteY320" fmla="*/ 103651 h 2994963"/>
              <a:gd name="connsiteX321" fmla="*/ 1071968 w 2998601"/>
              <a:gd name="connsiteY321" fmla="*/ 107288 h 2994963"/>
              <a:gd name="connsiteX322" fmla="*/ 1102882 w 2998601"/>
              <a:gd name="connsiteY322" fmla="*/ 111834 h 2994963"/>
              <a:gd name="connsiteX323" fmla="*/ 1133795 w 2998601"/>
              <a:gd name="connsiteY323" fmla="*/ 115471 h 2994963"/>
              <a:gd name="connsiteX324" fmla="*/ 1164708 w 2998601"/>
              <a:gd name="connsiteY324" fmla="*/ 117289 h 2994963"/>
              <a:gd name="connsiteX325" fmla="*/ 1194713 w 2998601"/>
              <a:gd name="connsiteY325" fmla="*/ 117289 h 2994963"/>
              <a:gd name="connsiteX326" fmla="*/ 1222899 w 2998601"/>
              <a:gd name="connsiteY326" fmla="*/ 113652 h 2994963"/>
              <a:gd name="connsiteX327" fmla="*/ 1251085 w 2998601"/>
              <a:gd name="connsiteY327" fmla="*/ 106378 h 2994963"/>
              <a:gd name="connsiteX328" fmla="*/ 1278361 w 2998601"/>
              <a:gd name="connsiteY328" fmla="*/ 95468 h 2994963"/>
              <a:gd name="connsiteX329" fmla="*/ 1305637 w 2998601"/>
              <a:gd name="connsiteY329" fmla="*/ 80920 h 2994963"/>
              <a:gd name="connsiteX330" fmla="*/ 1332914 w 2998601"/>
              <a:gd name="connsiteY330" fmla="*/ 66373 h 2994963"/>
              <a:gd name="connsiteX331" fmla="*/ 1360190 w 2998601"/>
              <a:gd name="connsiteY331" fmla="*/ 50007 h 2994963"/>
              <a:gd name="connsiteX332" fmla="*/ 1386558 w 2998601"/>
              <a:gd name="connsiteY332" fmla="*/ 34550 h 2994963"/>
              <a:gd name="connsiteX333" fmla="*/ 1414744 w 2998601"/>
              <a:gd name="connsiteY333" fmla="*/ 20912 h 2994963"/>
              <a:gd name="connsiteX334" fmla="*/ 1442020 w 2998601"/>
              <a:gd name="connsiteY334" fmla="*/ 10001 h 2994963"/>
              <a:gd name="connsiteX335" fmla="*/ 1470206 w 2998601"/>
              <a:gd name="connsiteY335" fmla="*/ 2727 h 299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2998601" h="2994963">
                <a:moveTo>
                  <a:pt x="1499301" y="0"/>
                </a:moveTo>
                <a:lnTo>
                  <a:pt x="1528395" y="2727"/>
                </a:lnTo>
                <a:lnTo>
                  <a:pt x="1556581" y="10001"/>
                </a:lnTo>
                <a:lnTo>
                  <a:pt x="1583858" y="20912"/>
                </a:lnTo>
                <a:lnTo>
                  <a:pt x="1612043" y="34550"/>
                </a:lnTo>
                <a:lnTo>
                  <a:pt x="1638411" y="50007"/>
                </a:lnTo>
                <a:lnTo>
                  <a:pt x="1665688" y="66373"/>
                </a:lnTo>
                <a:lnTo>
                  <a:pt x="1692964" y="80920"/>
                </a:lnTo>
                <a:lnTo>
                  <a:pt x="1720240" y="95468"/>
                </a:lnTo>
                <a:lnTo>
                  <a:pt x="1746608" y="106378"/>
                </a:lnTo>
                <a:lnTo>
                  <a:pt x="1775703" y="113652"/>
                </a:lnTo>
                <a:lnTo>
                  <a:pt x="1803888" y="117289"/>
                </a:lnTo>
                <a:lnTo>
                  <a:pt x="1833892" y="117289"/>
                </a:lnTo>
                <a:lnTo>
                  <a:pt x="1864806" y="115471"/>
                </a:lnTo>
                <a:lnTo>
                  <a:pt x="1895719" y="111834"/>
                </a:lnTo>
                <a:lnTo>
                  <a:pt x="1926633" y="107288"/>
                </a:lnTo>
                <a:lnTo>
                  <a:pt x="1957546" y="103651"/>
                </a:lnTo>
                <a:lnTo>
                  <a:pt x="1988460" y="100923"/>
                </a:lnTo>
                <a:lnTo>
                  <a:pt x="2017554" y="101832"/>
                </a:lnTo>
                <a:lnTo>
                  <a:pt x="2045740" y="105469"/>
                </a:lnTo>
                <a:lnTo>
                  <a:pt x="2073017" y="113652"/>
                </a:lnTo>
                <a:lnTo>
                  <a:pt x="2095748" y="125472"/>
                </a:lnTo>
                <a:lnTo>
                  <a:pt x="2117568" y="140929"/>
                </a:lnTo>
                <a:lnTo>
                  <a:pt x="2136662" y="159113"/>
                </a:lnTo>
                <a:lnTo>
                  <a:pt x="2155756" y="180025"/>
                </a:lnTo>
                <a:lnTo>
                  <a:pt x="2173031" y="201846"/>
                </a:lnTo>
                <a:lnTo>
                  <a:pt x="2190306" y="224577"/>
                </a:lnTo>
                <a:lnTo>
                  <a:pt x="2207581" y="247307"/>
                </a:lnTo>
                <a:lnTo>
                  <a:pt x="2224856" y="269128"/>
                </a:lnTo>
                <a:lnTo>
                  <a:pt x="2243041" y="290040"/>
                </a:lnTo>
                <a:lnTo>
                  <a:pt x="2263953" y="308225"/>
                </a:lnTo>
                <a:lnTo>
                  <a:pt x="2283956" y="324591"/>
                </a:lnTo>
                <a:lnTo>
                  <a:pt x="2306686" y="337319"/>
                </a:lnTo>
                <a:lnTo>
                  <a:pt x="2331235" y="348230"/>
                </a:lnTo>
                <a:lnTo>
                  <a:pt x="2357602" y="357322"/>
                </a:lnTo>
                <a:lnTo>
                  <a:pt x="2384878" y="365505"/>
                </a:lnTo>
                <a:lnTo>
                  <a:pt x="2412155" y="372779"/>
                </a:lnTo>
                <a:lnTo>
                  <a:pt x="2440341" y="380053"/>
                </a:lnTo>
                <a:lnTo>
                  <a:pt x="2466708" y="388236"/>
                </a:lnTo>
                <a:lnTo>
                  <a:pt x="2493075" y="397328"/>
                </a:lnTo>
                <a:lnTo>
                  <a:pt x="2517624" y="408239"/>
                </a:lnTo>
                <a:lnTo>
                  <a:pt x="2539446" y="421877"/>
                </a:lnTo>
                <a:lnTo>
                  <a:pt x="2559449" y="438243"/>
                </a:lnTo>
                <a:lnTo>
                  <a:pt x="2575814" y="458246"/>
                </a:lnTo>
                <a:lnTo>
                  <a:pt x="2589453" y="480067"/>
                </a:lnTo>
                <a:lnTo>
                  <a:pt x="2600363" y="504615"/>
                </a:lnTo>
                <a:lnTo>
                  <a:pt x="2609455" y="530983"/>
                </a:lnTo>
                <a:lnTo>
                  <a:pt x="2617638" y="557350"/>
                </a:lnTo>
                <a:lnTo>
                  <a:pt x="2624912" y="585536"/>
                </a:lnTo>
                <a:lnTo>
                  <a:pt x="2632186" y="612812"/>
                </a:lnTo>
                <a:lnTo>
                  <a:pt x="2640369" y="640089"/>
                </a:lnTo>
                <a:lnTo>
                  <a:pt x="2649461" y="666457"/>
                </a:lnTo>
                <a:lnTo>
                  <a:pt x="2660371" y="691006"/>
                </a:lnTo>
                <a:lnTo>
                  <a:pt x="2673101" y="713736"/>
                </a:lnTo>
                <a:lnTo>
                  <a:pt x="2689467" y="733739"/>
                </a:lnTo>
                <a:lnTo>
                  <a:pt x="2707651" y="754651"/>
                </a:lnTo>
                <a:lnTo>
                  <a:pt x="2728563" y="772835"/>
                </a:lnTo>
                <a:lnTo>
                  <a:pt x="2750385" y="790110"/>
                </a:lnTo>
                <a:lnTo>
                  <a:pt x="2774024" y="807385"/>
                </a:lnTo>
                <a:lnTo>
                  <a:pt x="2796754" y="824660"/>
                </a:lnTo>
                <a:lnTo>
                  <a:pt x="2818576" y="841936"/>
                </a:lnTo>
                <a:lnTo>
                  <a:pt x="2839487" y="861029"/>
                </a:lnTo>
                <a:lnTo>
                  <a:pt x="2857672" y="880123"/>
                </a:lnTo>
                <a:lnTo>
                  <a:pt x="2873129" y="901944"/>
                </a:lnTo>
                <a:lnTo>
                  <a:pt x="2884949" y="924674"/>
                </a:lnTo>
                <a:lnTo>
                  <a:pt x="2893132" y="951951"/>
                </a:lnTo>
                <a:lnTo>
                  <a:pt x="2896768" y="980137"/>
                </a:lnTo>
                <a:lnTo>
                  <a:pt x="2897678" y="1009232"/>
                </a:lnTo>
                <a:lnTo>
                  <a:pt x="2894950" y="1040145"/>
                </a:lnTo>
                <a:lnTo>
                  <a:pt x="2891313" y="1071058"/>
                </a:lnTo>
                <a:lnTo>
                  <a:pt x="2886767" y="1101972"/>
                </a:lnTo>
                <a:lnTo>
                  <a:pt x="2883130" y="1132885"/>
                </a:lnTo>
                <a:lnTo>
                  <a:pt x="2881312" y="1163799"/>
                </a:lnTo>
                <a:lnTo>
                  <a:pt x="2881312" y="1193803"/>
                </a:lnTo>
                <a:lnTo>
                  <a:pt x="2884949" y="1221988"/>
                </a:lnTo>
                <a:lnTo>
                  <a:pt x="2892222" y="1250174"/>
                </a:lnTo>
                <a:lnTo>
                  <a:pt x="2903133" y="1276542"/>
                </a:lnTo>
                <a:lnTo>
                  <a:pt x="2917681" y="1303818"/>
                </a:lnTo>
                <a:lnTo>
                  <a:pt x="2932228" y="1331095"/>
                </a:lnTo>
                <a:lnTo>
                  <a:pt x="2948594" y="1358371"/>
                </a:lnTo>
                <a:lnTo>
                  <a:pt x="2964050" y="1384739"/>
                </a:lnTo>
                <a:lnTo>
                  <a:pt x="2977689" y="1412924"/>
                </a:lnTo>
                <a:lnTo>
                  <a:pt x="2988599" y="1440201"/>
                </a:lnTo>
                <a:lnTo>
                  <a:pt x="2995873" y="1468387"/>
                </a:lnTo>
                <a:lnTo>
                  <a:pt x="2998601" y="1497481"/>
                </a:lnTo>
                <a:lnTo>
                  <a:pt x="2995873" y="1526576"/>
                </a:lnTo>
                <a:lnTo>
                  <a:pt x="2988599" y="1554762"/>
                </a:lnTo>
                <a:lnTo>
                  <a:pt x="2977689" y="1582039"/>
                </a:lnTo>
                <a:lnTo>
                  <a:pt x="2964050" y="1610224"/>
                </a:lnTo>
                <a:lnTo>
                  <a:pt x="2948594" y="1636592"/>
                </a:lnTo>
                <a:lnTo>
                  <a:pt x="2932228" y="1663869"/>
                </a:lnTo>
                <a:lnTo>
                  <a:pt x="2917681" y="1691145"/>
                </a:lnTo>
                <a:lnTo>
                  <a:pt x="2903133" y="1718421"/>
                </a:lnTo>
                <a:lnTo>
                  <a:pt x="2892222" y="1744789"/>
                </a:lnTo>
                <a:lnTo>
                  <a:pt x="2884949" y="1772975"/>
                </a:lnTo>
                <a:lnTo>
                  <a:pt x="2881312" y="1801160"/>
                </a:lnTo>
                <a:lnTo>
                  <a:pt x="2881312" y="1831165"/>
                </a:lnTo>
                <a:lnTo>
                  <a:pt x="2883130" y="1862078"/>
                </a:lnTo>
                <a:lnTo>
                  <a:pt x="2886767" y="1892991"/>
                </a:lnTo>
                <a:lnTo>
                  <a:pt x="2891313" y="1923905"/>
                </a:lnTo>
                <a:lnTo>
                  <a:pt x="2894950" y="1954818"/>
                </a:lnTo>
                <a:lnTo>
                  <a:pt x="2897678" y="1985731"/>
                </a:lnTo>
                <a:lnTo>
                  <a:pt x="2896768" y="2014827"/>
                </a:lnTo>
                <a:lnTo>
                  <a:pt x="2893132" y="2043013"/>
                </a:lnTo>
                <a:lnTo>
                  <a:pt x="2884949" y="2070289"/>
                </a:lnTo>
                <a:lnTo>
                  <a:pt x="2873129" y="2093019"/>
                </a:lnTo>
                <a:lnTo>
                  <a:pt x="2857672" y="2114841"/>
                </a:lnTo>
                <a:lnTo>
                  <a:pt x="2839487" y="2133934"/>
                </a:lnTo>
                <a:lnTo>
                  <a:pt x="2818576" y="2153027"/>
                </a:lnTo>
                <a:lnTo>
                  <a:pt x="2796754" y="2170303"/>
                </a:lnTo>
                <a:lnTo>
                  <a:pt x="2774024" y="2187578"/>
                </a:lnTo>
                <a:lnTo>
                  <a:pt x="2750385" y="2204853"/>
                </a:lnTo>
                <a:lnTo>
                  <a:pt x="2728563" y="2222128"/>
                </a:lnTo>
                <a:lnTo>
                  <a:pt x="2707651" y="2240312"/>
                </a:lnTo>
                <a:lnTo>
                  <a:pt x="2689467" y="2261224"/>
                </a:lnTo>
                <a:lnTo>
                  <a:pt x="2673101" y="2281227"/>
                </a:lnTo>
                <a:lnTo>
                  <a:pt x="2660371" y="2303957"/>
                </a:lnTo>
                <a:lnTo>
                  <a:pt x="2649461" y="2328506"/>
                </a:lnTo>
                <a:lnTo>
                  <a:pt x="2640369" y="2354874"/>
                </a:lnTo>
                <a:lnTo>
                  <a:pt x="2632186" y="2382151"/>
                </a:lnTo>
                <a:lnTo>
                  <a:pt x="2624912" y="2409427"/>
                </a:lnTo>
                <a:lnTo>
                  <a:pt x="2617638" y="2437613"/>
                </a:lnTo>
                <a:lnTo>
                  <a:pt x="2609455" y="2463980"/>
                </a:lnTo>
                <a:lnTo>
                  <a:pt x="2600363" y="2490347"/>
                </a:lnTo>
                <a:lnTo>
                  <a:pt x="2589453" y="2514896"/>
                </a:lnTo>
                <a:lnTo>
                  <a:pt x="2575814" y="2536718"/>
                </a:lnTo>
                <a:lnTo>
                  <a:pt x="2559449" y="2556720"/>
                </a:lnTo>
                <a:lnTo>
                  <a:pt x="2539446" y="2573086"/>
                </a:lnTo>
                <a:lnTo>
                  <a:pt x="2517624" y="2586724"/>
                </a:lnTo>
                <a:lnTo>
                  <a:pt x="2493075" y="2597635"/>
                </a:lnTo>
                <a:lnTo>
                  <a:pt x="2466708" y="2606727"/>
                </a:lnTo>
                <a:lnTo>
                  <a:pt x="2440341" y="2614910"/>
                </a:lnTo>
                <a:lnTo>
                  <a:pt x="2412155" y="2622184"/>
                </a:lnTo>
                <a:lnTo>
                  <a:pt x="2384878" y="2629458"/>
                </a:lnTo>
                <a:lnTo>
                  <a:pt x="2357602" y="2637641"/>
                </a:lnTo>
                <a:lnTo>
                  <a:pt x="2331235" y="2646733"/>
                </a:lnTo>
                <a:lnTo>
                  <a:pt x="2306686" y="2657644"/>
                </a:lnTo>
                <a:lnTo>
                  <a:pt x="2283956" y="2670372"/>
                </a:lnTo>
                <a:lnTo>
                  <a:pt x="2263953" y="2686738"/>
                </a:lnTo>
                <a:lnTo>
                  <a:pt x="2243041" y="2704923"/>
                </a:lnTo>
                <a:lnTo>
                  <a:pt x="2224856" y="2725835"/>
                </a:lnTo>
                <a:lnTo>
                  <a:pt x="2207581" y="2747656"/>
                </a:lnTo>
                <a:lnTo>
                  <a:pt x="2190306" y="2770386"/>
                </a:lnTo>
                <a:lnTo>
                  <a:pt x="2173031" y="2793117"/>
                </a:lnTo>
                <a:lnTo>
                  <a:pt x="2155756" y="2814938"/>
                </a:lnTo>
                <a:lnTo>
                  <a:pt x="2136662" y="2835850"/>
                </a:lnTo>
                <a:lnTo>
                  <a:pt x="2117568" y="2854034"/>
                </a:lnTo>
                <a:lnTo>
                  <a:pt x="2095748" y="2869491"/>
                </a:lnTo>
                <a:lnTo>
                  <a:pt x="2073017" y="2881311"/>
                </a:lnTo>
                <a:lnTo>
                  <a:pt x="2045740" y="2889494"/>
                </a:lnTo>
                <a:lnTo>
                  <a:pt x="2017554" y="2893131"/>
                </a:lnTo>
                <a:lnTo>
                  <a:pt x="1988460" y="2894040"/>
                </a:lnTo>
                <a:lnTo>
                  <a:pt x="1957546" y="2891312"/>
                </a:lnTo>
                <a:lnTo>
                  <a:pt x="1926633" y="2887676"/>
                </a:lnTo>
                <a:lnTo>
                  <a:pt x="1895719" y="2883129"/>
                </a:lnTo>
                <a:lnTo>
                  <a:pt x="1864806" y="2879493"/>
                </a:lnTo>
                <a:lnTo>
                  <a:pt x="1833892" y="2877674"/>
                </a:lnTo>
                <a:lnTo>
                  <a:pt x="1803888" y="2877674"/>
                </a:lnTo>
                <a:lnTo>
                  <a:pt x="1775703" y="2881311"/>
                </a:lnTo>
                <a:lnTo>
                  <a:pt x="1746608" y="2888585"/>
                </a:lnTo>
                <a:lnTo>
                  <a:pt x="1720240" y="2899495"/>
                </a:lnTo>
                <a:lnTo>
                  <a:pt x="1692964" y="2914043"/>
                </a:lnTo>
                <a:lnTo>
                  <a:pt x="1665688" y="2928591"/>
                </a:lnTo>
                <a:lnTo>
                  <a:pt x="1638411" y="2944956"/>
                </a:lnTo>
                <a:lnTo>
                  <a:pt x="1612043" y="2960413"/>
                </a:lnTo>
                <a:lnTo>
                  <a:pt x="1583858" y="2974051"/>
                </a:lnTo>
                <a:lnTo>
                  <a:pt x="1556581" y="2984962"/>
                </a:lnTo>
                <a:lnTo>
                  <a:pt x="1528395" y="2992236"/>
                </a:lnTo>
                <a:lnTo>
                  <a:pt x="1499301" y="2994963"/>
                </a:lnTo>
                <a:lnTo>
                  <a:pt x="1470206" y="2992236"/>
                </a:lnTo>
                <a:lnTo>
                  <a:pt x="1442020" y="2984962"/>
                </a:lnTo>
                <a:lnTo>
                  <a:pt x="1414744" y="2974051"/>
                </a:lnTo>
                <a:lnTo>
                  <a:pt x="1386558" y="2960413"/>
                </a:lnTo>
                <a:lnTo>
                  <a:pt x="1360190" y="2944956"/>
                </a:lnTo>
                <a:lnTo>
                  <a:pt x="1332914" y="2928591"/>
                </a:lnTo>
                <a:lnTo>
                  <a:pt x="1305637" y="2914043"/>
                </a:lnTo>
                <a:lnTo>
                  <a:pt x="1278361" y="2899495"/>
                </a:lnTo>
                <a:lnTo>
                  <a:pt x="1251085" y="2888585"/>
                </a:lnTo>
                <a:lnTo>
                  <a:pt x="1222899" y="2881311"/>
                </a:lnTo>
                <a:lnTo>
                  <a:pt x="1194713" y="2877674"/>
                </a:lnTo>
                <a:lnTo>
                  <a:pt x="1164708" y="2877674"/>
                </a:lnTo>
                <a:lnTo>
                  <a:pt x="1133795" y="2879493"/>
                </a:lnTo>
                <a:lnTo>
                  <a:pt x="1102882" y="2883129"/>
                </a:lnTo>
                <a:lnTo>
                  <a:pt x="1071968" y="2887676"/>
                </a:lnTo>
                <a:lnTo>
                  <a:pt x="1041054" y="2891312"/>
                </a:lnTo>
                <a:lnTo>
                  <a:pt x="1010141" y="2894040"/>
                </a:lnTo>
                <a:lnTo>
                  <a:pt x="981047" y="2893131"/>
                </a:lnTo>
                <a:lnTo>
                  <a:pt x="952861" y="2889494"/>
                </a:lnTo>
                <a:lnTo>
                  <a:pt x="925584" y="2881311"/>
                </a:lnTo>
                <a:lnTo>
                  <a:pt x="902854" y="2869491"/>
                </a:lnTo>
                <a:lnTo>
                  <a:pt x="881032" y="2854034"/>
                </a:lnTo>
                <a:lnTo>
                  <a:pt x="861939" y="2835850"/>
                </a:lnTo>
                <a:lnTo>
                  <a:pt x="842845" y="2814938"/>
                </a:lnTo>
                <a:lnTo>
                  <a:pt x="825570" y="2793117"/>
                </a:lnTo>
                <a:lnTo>
                  <a:pt x="808295" y="2770386"/>
                </a:lnTo>
                <a:lnTo>
                  <a:pt x="791020" y="2747656"/>
                </a:lnTo>
                <a:lnTo>
                  <a:pt x="773745" y="2725835"/>
                </a:lnTo>
                <a:lnTo>
                  <a:pt x="755560" y="2704923"/>
                </a:lnTo>
                <a:lnTo>
                  <a:pt x="734648" y="2686738"/>
                </a:lnTo>
                <a:lnTo>
                  <a:pt x="714645" y="2670372"/>
                </a:lnTo>
                <a:lnTo>
                  <a:pt x="691915" y="2657644"/>
                </a:lnTo>
                <a:lnTo>
                  <a:pt x="667366" y="2646733"/>
                </a:lnTo>
                <a:lnTo>
                  <a:pt x="640999" y="2637641"/>
                </a:lnTo>
                <a:lnTo>
                  <a:pt x="613722" y="2629458"/>
                </a:lnTo>
                <a:lnTo>
                  <a:pt x="586446" y="2622184"/>
                </a:lnTo>
                <a:lnTo>
                  <a:pt x="558260" y="2614910"/>
                </a:lnTo>
                <a:lnTo>
                  <a:pt x="531893" y="2606727"/>
                </a:lnTo>
                <a:lnTo>
                  <a:pt x="505525" y="2597635"/>
                </a:lnTo>
                <a:lnTo>
                  <a:pt x="480977" y="2586724"/>
                </a:lnTo>
                <a:lnTo>
                  <a:pt x="459155" y="2573086"/>
                </a:lnTo>
                <a:lnTo>
                  <a:pt x="439152" y="2556720"/>
                </a:lnTo>
                <a:lnTo>
                  <a:pt x="422787" y="2536718"/>
                </a:lnTo>
                <a:lnTo>
                  <a:pt x="409149" y="2514896"/>
                </a:lnTo>
                <a:lnTo>
                  <a:pt x="398238" y="2490347"/>
                </a:lnTo>
                <a:lnTo>
                  <a:pt x="389146" y="2463980"/>
                </a:lnTo>
                <a:lnTo>
                  <a:pt x="380963" y="2437613"/>
                </a:lnTo>
                <a:lnTo>
                  <a:pt x="373689" y="2409427"/>
                </a:lnTo>
                <a:lnTo>
                  <a:pt x="366415" y="2382151"/>
                </a:lnTo>
                <a:lnTo>
                  <a:pt x="358232" y="2354874"/>
                </a:lnTo>
                <a:lnTo>
                  <a:pt x="349140" y="2328506"/>
                </a:lnTo>
                <a:lnTo>
                  <a:pt x="338229" y="2303957"/>
                </a:lnTo>
                <a:lnTo>
                  <a:pt x="325500" y="2281227"/>
                </a:lnTo>
                <a:lnTo>
                  <a:pt x="309135" y="2261224"/>
                </a:lnTo>
                <a:lnTo>
                  <a:pt x="290950" y="2240312"/>
                </a:lnTo>
                <a:lnTo>
                  <a:pt x="270038" y="2222128"/>
                </a:lnTo>
                <a:lnTo>
                  <a:pt x="247307" y="2204853"/>
                </a:lnTo>
                <a:lnTo>
                  <a:pt x="224577" y="2187578"/>
                </a:lnTo>
                <a:lnTo>
                  <a:pt x="201847" y="2170303"/>
                </a:lnTo>
                <a:lnTo>
                  <a:pt x="180025" y="2153027"/>
                </a:lnTo>
                <a:lnTo>
                  <a:pt x="159113" y="2133934"/>
                </a:lnTo>
                <a:lnTo>
                  <a:pt x="140929" y="2114841"/>
                </a:lnTo>
                <a:lnTo>
                  <a:pt x="125473" y="2093019"/>
                </a:lnTo>
                <a:lnTo>
                  <a:pt x="113653" y="2070289"/>
                </a:lnTo>
                <a:lnTo>
                  <a:pt x="105470" y="2043013"/>
                </a:lnTo>
                <a:lnTo>
                  <a:pt x="101833" y="2014827"/>
                </a:lnTo>
                <a:lnTo>
                  <a:pt x="100923" y="1985731"/>
                </a:lnTo>
                <a:lnTo>
                  <a:pt x="103651" y="1954818"/>
                </a:lnTo>
                <a:lnTo>
                  <a:pt x="107288" y="1923905"/>
                </a:lnTo>
                <a:lnTo>
                  <a:pt x="111834" y="1892991"/>
                </a:lnTo>
                <a:lnTo>
                  <a:pt x="115471" y="1862078"/>
                </a:lnTo>
                <a:lnTo>
                  <a:pt x="117290" y="1831165"/>
                </a:lnTo>
                <a:lnTo>
                  <a:pt x="117290" y="1801160"/>
                </a:lnTo>
                <a:lnTo>
                  <a:pt x="113653" y="1772975"/>
                </a:lnTo>
                <a:lnTo>
                  <a:pt x="106379" y="1744789"/>
                </a:lnTo>
                <a:lnTo>
                  <a:pt x="95468" y="1718421"/>
                </a:lnTo>
                <a:lnTo>
                  <a:pt x="81830" y="1691145"/>
                </a:lnTo>
                <a:lnTo>
                  <a:pt x="66373" y="1663869"/>
                </a:lnTo>
                <a:lnTo>
                  <a:pt x="50008" y="1636592"/>
                </a:lnTo>
                <a:lnTo>
                  <a:pt x="34551" y="1610224"/>
                </a:lnTo>
                <a:lnTo>
                  <a:pt x="20912" y="1582039"/>
                </a:lnTo>
                <a:lnTo>
                  <a:pt x="10002" y="1554762"/>
                </a:lnTo>
                <a:lnTo>
                  <a:pt x="2728" y="1526576"/>
                </a:lnTo>
                <a:lnTo>
                  <a:pt x="0" y="1497481"/>
                </a:lnTo>
                <a:lnTo>
                  <a:pt x="2728" y="1468387"/>
                </a:lnTo>
                <a:lnTo>
                  <a:pt x="10002" y="1440201"/>
                </a:lnTo>
                <a:lnTo>
                  <a:pt x="20912" y="1412924"/>
                </a:lnTo>
                <a:lnTo>
                  <a:pt x="34551" y="1384739"/>
                </a:lnTo>
                <a:lnTo>
                  <a:pt x="50008" y="1358371"/>
                </a:lnTo>
                <a:lnTo>
                  <a:pt x="66373" y="1331095"/>
                </a:lnTo>
                <a:lnTo>
                  <a:pt x="81830" y="1303818"/>
                </a:lnTo>
                <a:lnTo>
                  <a:pt x="95468" y="1276542"/>
                </a:lnTo>
                <a:lnTo>
                  <a:pt x="106379" y="1250174"/>
                </a:lnTo>
                <a:lnTo>
                  <a:pt x="113653" y="1221988"/>
                </a:lnTo>
                <a:lnTo>
                  <a:pt x="117290" y="1193803"/>
                </a:lnTo>
                <a:lnTo>
                  <a:pt x="117290" y="1163799"/>
                </a:lnTo>
                <a:lnTo>
                  <a:pt x="115471" y="1132885"/>
                </a:lnTo>
                <a:lnTo>
                  <a:pt x="111834" y="1101972"/>
                </a:lnTo>
                <a:lnTo>
                  <a:pt x="107288" y="1071058"/>
                </a:lnTo>
                <a:lnTo>
                  <a:pt x="103651" y="1040145"/>
                </a:lnTo>
                <a:lnTo>
                  <a:pt x="100923" y="1009232"/>
                </a:lnTo>
                <a:lnTo>
                  <a:pt x="101833" y="980137"/>
                </a:lnTo>
                <a:lnTo>
                  <a:pt x="105470" y="951951"/>
                </a:lnTo>
                <a:lnTo>
                  <a:pt x="113653" y="924674"/>
                </a:lnTo>
                <a:lnTo>
                  <a:pt x="125473" y="901944"/>
                </a:lnTo>
                <a:lnTo>
                  <a:pt x="140929" y="880123"/>
                </a:lnTo>
                <a:lnTo>
                  <a:pt x="159113" y="861029"/>
                </a:lnTo>
                <a:lnTo>
                  <a:pt x="180025" y="841936"/>
                </a:lnTo>
                <a:lnTo>
                  <a:pt x="201847" y="824660"/>
                </a:lnTo>
                <a:lnTo>
                  <a:pt x="224577" y="807385"/>
                </a:lnTo>
                <a:lnTo>
                  <a:pt x="247307" y="790110"/>
                </a:lnTo>
                <a:lnTo>
                  <a:pt x="270038" y="772835"/>
                </a:lnTo>
                <a:lnTo>
                  <a:pt x="290950" y="754651"/>
                </a:lnTo>
                <a:lnTo>
                  <a:pt x="309135" y="733739"/>
                </a:lnTo>
                <a:lnTo>
                  <a:pt x="325500" y="713736"/>
                </a:lnTo>
                <a:lnTo>
                  <a:pt x="338229" y="691006"/>
                </a:lnTo>
                <a:lnTo>
                  <a:pt x="349140" y="666457"/>
                </a:lnTo>
                <a:lnTo>
                  <a:pt x="358232" y="640089"/>
                </a:lnTo>
                <a:lnTo>
                  <a:pt x="366415" y="612812"/>
                </a:lnTo>
                <a:lnTo>
                  <a:pt x="373689" y="585536"/>
                </a:lnTo>
                <a:lnTo>
                  <a:pt x="380963" y="557350"/>
                </a:lnTo>
                <a:lnTo>
                  <a:pt x="389146" y="530983"/>
                </a:lnTo>
                <a:lnTo>
                  <a:pt x="398238" y="504615"/>
                </a:lnTo>
                <a:lnTo>
                  <a:pt x="409149" y="480067"/>
                </a:lnTo>
                <a:lnTo>
                  <a:pt x="422787" y="458246"/>
                </a:lnTo>
                <a:lnTo>
                  <a:pt x="439152" y="438243"/>
                </a:lnTo>
                <a:lnTo>
                  <a:pt x="459155" y="421877"/>
                </a:lnTo>
                <a:lnTo>
                  <a:pt x="480977" y="408239"/>
                </a:lnTo>
                <a:lnTo>
                  <a:pt x="505525" y="397328"/>
                </a:lnTo>
                <a:lnTo>
                  <a:pt x="531893" y="388236"/>
                </a:lnTo>
                <a:lnTo>
                  <a:pt x="558260" y="380053"/>
                </a:lnTo>
                <a:lnTo>
                  <a:pt x="586446" y="372779"/>
                </a:lnTo>
                <a:lnTo>
                  <a:pt x="613722" y="365505"/>
                </a:lnTo>
                <a:lnTo>
                  <a:pt x="640999" y="357322"/>
                </a:lnTo>
                <a:lnTo>
                  <a:pt x="667366" y="348230"/>
                </a:lnTo>
                <a:lnTo>
                  <a:pt x="691915" y="337319"/>
                </a:lnTo>
                <a:lnTo>
                  <a:pt x="714645" y="324591"/>
                </a:lnTo>
                <a:lnTo>
                  <a:pt x="734648" y="308225"/>
                </a:lnTo>
                <a:lnTo>
                  <a:pt x="755560" y="290040"/>
                </a:lnTo>
                <a:lnTo>
                  <a:pt x="773745" y="269128"/>
                </a:lnTo>
                <a:lnTo>
                  <a:pt x="791020" y="247307"/>
                </a:lnTo>
                <a:lnTo>
                  <a:pt x="808295" y="224577"/>
                </a:lnTo>
                <a:lnTo>
                  <a:pt x="825570" y="201846"/>
                </a:lnTo>
                <a:lnTo>
                  <a:pt x="842845" y="180025"/>
                </a:lnTo>
                <a:lnTo>
                  <a:pt x="861939" y="159113"/>
                </a:lnTo>
                <a:lnTo>
                  <a:pt x="881032" y="140929"/>
                </a:lnTo>
                <a:lnTo>
                  <a:pt x="902854" y="125472"/>
                </a:lnTo>
                <a:lnTo>
                  <a:pt x="925584" y="113652"/>
                </a:lnTo>
                <a:lnTo>
                  <a:pt x="952861" y="105469"/>
                </a:lnTo>
                <a:lnTo>
                  <a:pt x="981047" y="101832"/>
                </a:lnTo>
                <a:lnTo>
                  <a:pt x="1010141" y="100923"/>
                </a:lnTo>
                <a:lnTo>
                  <a:pt x="1041054" y="103651"/>
                </a:lnTo>
                <a:lnTo>
                  <a:pt x="1071968" y="107288"/>
                </a:lnTo>
                <a:lnTo>
                  <a:pt x="1102882" y="111834"/>
                </a:lnTo>
                <a:lnTo>
                  <a:pt x="1133795" y="115471"/>
                </a:lnTo>
                <a:lnTo>
                  <a:pt x="1164708" y="117289"/>
                </a:lnTo>
                <a:lnTo>
                  <a:pt x="1194713" y="117289"/>
                </a:lnTo>
                <a:lnTo>
                  <a:pt x="1222899" y="113652"/>
                </a:lnTo>
                <a:lnTo>
                  <a:pt x="1251085" y="106378"/>
                </a:lnTo>
                <a:lnTo>
                  <a:pt x="1278361" y="95468"/>
                </a:lnTo>
                <a:lnTo>
                  <a:pt x="1305637" y="80920"/>
                </a:lnTo>
                <a:lnTo>
                  <a:pt x="1332914" y="66373"/>
                </a:lnTo>
                <a:lnTo>
                  <a:pt x="1360190" y="50007"/>
                </a:lnTo>
                <a:lnTo>
                  <a:pt x="1386558" y="34550"/>
                </a:lnTo>
                <a:lnTo>
                  <a:pt x="1414744" y="20912"/>
                </a:lnTo>
                <a:lnTo>
                  <a:pt x="1442020" y="10001"/>
                </a:lnTo>
                <a:lnTo>
                  <a:pt x="1470206" y="2727"/>
                </a:lnTo>
                <a:close/>
              </a:path>
            </a:pathLst>
          </a:custGeom>
          <a:noFill/>
          <a:extLst>
            <a:ext uri="{909E8E84-426E-40DD-AFC4-6F175D3DCCD1}">
              <a14:hiddenFill xmlns:a14="http://schemas.microsoft.com/office/drawing/2010/main">
                <a:solidFill>
                  <a:srgbClr val="FFFFFF"/>
                </a:solidFill>
              </a14:hiddenFill>
            </a:ext>
          </a:extLst>
        </p:spPr>
      </p:pic>
      <p:sp>
        <p:nvSpPr>
          <p:cNvPr id="84" name="Freeform: Shape 83">
            <a:extLst>
              <a:ext uri="{FF2B5EF4-FFF2-40B4-BE49-F238E27FC236}">
                <a16:creationId xmlns:a16="http://schemas.microsoft.com/office/drawing/2014/main" id="{0CE326BE-F0B1-46A2-AD11-ECDEEFB38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92207" y="857250"/>
            <a:ext cx="3251794" cy="2649135"/>
          </a:xfrm>
          <a:custGeom>
            <a:avLst/>
            <a:gdLst>
              <a:gd name="connsiteX0" fmla="*/ 179111 w 4335725"/>
              <a:gd name="connsiteY0" fmla="*/ 0 h 3532180"/>
              <a:gd name="connsiteX1" fmla="*/ 4335725 w 4335725"/>
              <a:gd name="connsiteY1" fmla="*/ 0 h 3532180"/>
              <a:gd name="connsiteX2" fmla="*/ 4335725 w 4335725"/>
              <a:gd name="connsiteY2" fmla="*/ 2845937 h 3532180"/>
              <a:gd name="connsiteX3" fmla="*/ 4315217 w 4335725"/>
              <a:gd name="connsiteY3" fmla="*/ 2853009 h 3532180"/>
              <a:gd name="connsiteX4" fmla="*/ 4269092 w 4335725"/>
              <a:gd name="connsiteY4" fmla="*/ 2867324 h 3532180"/>
              <a:gd name="connsiteX5" fmla="*/ 4219783 w 4335725"/>
              <a:gd name="connsiteY5" fmla="*/ 2880049 h 3532180"/>
              <a:gd name="connsiteX6" fmla="*/ 4172065 w 4335725"/>
              <a:gd name="connsiteY6" fmla="*/ 2892774 h 3532180"/>
              <a:gd name="connsiteX7" fmla="*/ 4124349 w 4335725"/>
              <a:gd name="connsiteY7" fmla="*/ 2907089 h 3532180"/>
              <a:gd name="connsiteX8" fmla="*/ 4078224 w 4335725"/>
              <a:gd name="connsiteY8" fmla="*/ 2922994 h 3532180"/>
              <a:gd name="connsiteX9" fmla="*/ 4035278 w 4335725"/>
              <a:gd name="connsiteY9" fmla="*/ 2942082 h 3532180"/>
              <a:gd name="connsiteX10" fmla="*/ 3995515 w 4335725"/>
              <a:gd name="connsiteY10" fmla="*/ 2964348 h 3532180"/>
              <a:gd name="connsiteX11" fmla="*/ 3960521 w 4335725"/>
              <a:gd name="connsiteY11" fmla="*/ 2992978 h 3532180"/>
              <a:gd name="connsiteX12" fmla="*/ 3923939 w 4335725"/>
              <a:gd name="connsiteY12" fmla="*/ 3024791 h 3532180"/>
              <a:gd name="connsiteX13" fmla="*/ 3892126 w 4335725"/>
              <a:gd name="connsiteY13" fmla="*/ 3061373 h 3532180"/>
              <a:gd name="connsiteX14" fmla="*/ 3861905 w 4335725"/>
              <a:gd name="connsiteY14" fmla="*/ 3099547 h 3532180"/>
              <a:gd name="connsiteX15" fmla="*/ 3831684 w 4335725"/>
              <a:gd name="connsiteY15" fmla="*/ 3139310 h 3532180"/>
              <a:gd name="connsiteX16" fmla="*/ 3801464 w 4335725"/>
              <a:gd name="connsiteY16" fmla="*/ 3179075 h 3532180"/>
              <a:gd name="connsiteX17" fmla="*/ 3771243 w 4335725"/>
              <a:gd name="connsiteY17" fmla="*/ 3217249 h 3532180"/>
              <a:gd name="connsiteX18" fmla="*/ 3737841 w 4335725"/>
              <a:gd name="connsiteY18" fmla="*/ 3253831 h 3532180"/>
              <a:gd name="connsiteX19" fmla="*/ 3704438 w 4335725"/>
              <a:gd name="connsiteY19" fmla="*/ 3285642 h 3532180"/>
              <a:gd name="connsiteX20" fmla="*/ 3666266 w 4335725"/>
              <a:gd name="connsiteY20" fmla="*/ 3312682 h 3532180"/>
              <a:gd name="connsiteX21" fmla="*/ 3626501 w 4335725"/>
              <a:gd name="connsiteY21" fmla="*/ 3333360 h 3532180"/>
              <a:gd name="connsiteX22" fmla="*/ 3578783 w 4335725"/>
              <a:gd name="connsiteY22" fmla="*/ 3347676 h 3532180"/>
              <a:gd name="connsiteX23" fmla="*/ 3529475 w 4335725"/>
              <a:gd name="connsiteY23" fmla="*/ 3354038 h 3532180"/>
              <a:gd name="connsiteX24" fmla="*/ 3478579 w 4335725"/>
              <a:gd name="connsiteY24" fmla="*/ 3355628 h 3532180"/>
              <a:gd name="connsiteX25" fmla="*/ 3424498 w 4335725"/>
              <a:gd name="connsiteY25" fmla="*/ 3350856 h 3532180"/>
              <a:gd name="connsiteX26" fmla="*/ 3370419 w 4335725"/>
              <a:gd name="connsiteY26" fmla="*/ 3344494 h 3532180"/>
              <a:gd name="connsiteX27" fmla="*/ 3316339 w 4335725"/>
              <a:gd name="connsiteY27" fmla="*/ 3336540 h 3532180"/>
              <a:gd name="connsiteX28" fmla="*/ 3262260 w 4335725"/>
              <a:gd name="connsiteY28" fmla="*/ 3330180 h 3532180"/>
              <a:gd name="connsiteX29" fmla="*/ 3208180 w 4335725"/>
              <a:gd name="connsiteY29" fmla="*/ 3326998 h 3532180"/>
              <a:gd name="connsiteX30" fmla="*/ 3155691 w 4335725"/>
              <a:gd name="connsiteY30" fmla="*/ 3326998 h 3532180"/>
              <a:gd name="connsiteX31" fmla="*/ 3106385 w 4335725"/>
              <a:gd name="connsiteY31" fmla="*/ 3333360 h 3532180"/>
              <a:gd name="connsiteX32" fmla="*/ 3055487 w 4335725"/>
              <a:gd name="connsiteY32" fmla="*/ 3346085 h 3532180"/>
              <a:gd name="connsiteX33" fmla="*/ 3009359 w 4335725"/>
              <a:gd name="connsiteY33" fmla="*/ 3365171 h 3532180"/>
              <a:gd name="connsiteX34" fmla="*/ 2961643 w 4335725"/>
              <a:gd name="connsiteY34" fmla="*/ 3390621 h 3532180"/>
              <a:gd name="connsiteX35" fmla="*/ 2913927 w 4335725"/>
              <a:gd name="connsiteY35" fmla="*/ 3416071 h 3532180"/>
              <a:gd name="connsiteX36" fmla="*/ 2866209 w 4335725"/>
              <a:gd name="connsiteY36" fmla="*/ 3444699 h 3532180"/>
              <a:gd name="connsiteX37" fmla="*/ 2820081 w 4335725"/>
              <a:gd name="connsiteY37" fmla="*/ 3471739 h 3532180"/>
              <a:gd name="connsiteX38" fmla="*/ 2770775 w 4335725"/>
              <a:gd name="connsiteY38" fmla="*/ 3495598 h 3532180"/>
              <a:gd name="connsiteX39" fmla="*/ 2723057 w 4335725"/>
              <a:gd name="connsiteY39" fmla="*/ 3514685 h 3532180"/>
              <a:gd name="connsiteX40" fmla="*/ 2673749 w 4335725"/>
              <a:gd name="connsiteY40" fmla="*/ 3527410 h 3532180"/>
              <a:gd name="connsiteX41" fmla="*/ 2622852 w 4335725"/>
              <a:gd name="connsiteY41" fmla="*/ 3532180 h 3532180"/>
              <a:gd name="connsiteX42" fmla="*/ 2571953 w 4335725"/>
              <a:gd name="connsiteY42" fmla="*/ 3527410 h 3532180"/>
              <a:gd name="connsiteX43" fmla="*/ 2522645 w 4335725"/>
              <a:gd name="connsiteY43" fmla="*/ 3514685 h 3532180"/>
              <a:gd name="connsiteX44" fmla="*/ 2474930 w 4335725"/>
              <a:gd name="connsiteY44" fmla="*/ 3495598 h 3532180"/>
              <a:gd name="connsiteX45" fmla="*/ 2425621 w 4335725"/>
              <a:gd name="connsiteY45" fmla="*/ 3471739 h 3532180"/>
              <a:gd name="connsiteX46" fmla="*/ 2379493 w 4335725"/>
              <a:gd name="connsiteY46" fmla="*/ 3444699 h 3532180"/>
              <a:gd name="connsiteX47" fmla="*/ 2331777 w 4335725"/>
              <a:gd name="connsiteY47" fmla="*/ 3416071 h 3532180"/>
              <a:gd name="connsiteX48" fmla="*/ 2284059 w 4335725"/>
              <a:gd name="connsiteY48" fmla="*/ 3390621 h 3532180"/>
              <a:gd name="connsiteX49" fmla="*/ 2236343 w 4335725"/>
              <a:gd name="connsiteY49" fmla="*/ 3365171 h 3532180"/>
              <a:gd name="connsiteX50" fmla="*/ 2188627 w 4335725"/>
              <a:gd name="connsiteY50" fmla="*/ 3346085 h 3532180"/>
              <a:gd name="connsiteX51" fmla="*/ 2139319 w 4335725"/>
              <a:gd name="connsiteY51" fmla="*/ 3333360 h 3532180"/>
              <a:gd name="connsiteX52" fmla="*/ 2090011 w 4335725"/>
              <a:gd name="connsiteY52" fmla="*/ 3326998 h 3532180"/>
              <a:gd name="connsiteX53" fmla="*/ 2037520 w 4335725"/>
              <a:gd name="connsiteY53" fmla="*/ 3326998 h 3532180"/>
              <a:gd name="connsiteX54" fmla="*/ 1983442 w 4335725"/>
              <a:gd name="connsiteY54" fmla="*/ 3330180 h 3532180"/>
              <a:gd name="connsiteX55" fmla="*/ 1929363 w 4335725"/>
              <a:gd name="connsiteY55" fmla="*/ 3336540 h 3532180"/>
              <a:gd name="connsiteX56" fmla="*/ 1875283 w 4335725"/>
              <a:gd name="connsiteY56" fmla="*/ 3344494 h 3532180"/>
              <a:gd name="connsiteX57" fmla="*/ 1821202 w 4335725"/>
              <a:gd name="connsiteY57" fmla="*/ 3350856 h 3532180"/>
              <a:gd name="connsiteX58" fmla="*/ 1767124 w 4335725"/>
              <a:gd name="connsiteY58" fmla="*/ 3355628 h 3532180"/>
              <a:gd name="connsiteX59" fmla="*/ 1716227 w 4335725"/>
              <a:gd name="connsiteY59" fmla="*/ 3354038 h 3532180"/>
              <a:gd name="connsiteX60" fmla="*/ 1666919 w 4335725"/>
              <a:gd name="connsiteY60" fmla="*/ 3347676 h 3532180"/>
              <a:gd name="connsiteX61" fmla="*/ 1619201 w 4335725"/>
              <a:gd name="connsiteY61" fmla="*/ 3333360 h 3532180"/>
              <a:gd name="connsiteX62" fmla="*/ 1579437 w 4335725"/>
              <a:gd name="connsiteY62" fmla="*/ 3312682 h 3532180"/>
              <a:gd name="connsiteX63" fmla="*/ 1541263 w 4335725"/>
              <a:gd name="connsiteY63" fmla="*/ 3285642 h 3532180"/>
              <a:gd name="connsiteX64" fmla="*/ 1507862 w 4335725"/>
              <a:gd name="connsiteY64" fmla="*/ 3253831 h 3532180"/>
              <a:gd name="connsiteX65" fmla="*/ 1474459 w 4335725"/>
              <a:gd name="connsiteY65" fmla="*/ 3217249 h 3532180"/>
              <a:gd name="connsiteX66" fmla="*/ 1444238 w 4335725"/>
              <a:gd name="connsiteY66" fmla="*/ 3179075 h 3532180"/>
              <a:gd name="connsiteX67" fmla="*/ 1414018 w 4335725"/>
              <a:gd name="connsiteY67" fmla="*/ 3139310 h 3532180"/>
              <a:gd name="connsiteX68" fmla="*/ 1383797 w 4335725"/>
              <a:gd name="connsiteY68" fmla="*/ 3099547 h 3532180"/>
              <a:gd name="connsiteX69" fmla="*/ 1353577 w 4335725"/>
              <a:gd name="connsiteY69" fmla="*/ 3061373 h 3532180"/>
              <a:gd name="connsiteX70" fmla="*/ 1321765 w 4335725"/>
              <a:gd name="connsiteY70" fmla="*/ 3024791 h 3532180"/>
              <a:gd name="connsiteX71" fmla="*/ 1285181 w 4335725"/>
              <a:gd name="connsiteY71" fmla="*/ 2992978 h 3532180"/>
              <a:gd name="connsiteX72" fmla="*/ 1250188 w 4335725"/>
              <a:gd name="connsiteY72" fmla="*/ 2964348 h 3532180"/>
              <a:gd name="connsiteX73" fmla="*/ 1210424 w 4335725"/>
              <a:gd name="connsiteY73" fmla="*/ 2942082 h 3532180"/>
              <a:gd name="connsiteX74" fmla="*/ 1167479 w 4335725"/>
              <a:gd name="connsiteY74" fmla="*/ 2922994 h 3532180"/>
              <a:gd name="connsiteX75" fmla="*/ 1121353 w 4335725"/>
              <a:gd name="connsiteY75" fmla="*/ 2907089 h 3532180"/>
              <a:gd name="connsiteX76" fmla="*/ 1073635 w 4335725"/>
              <a:gd name="connsiteY76" fmla="*/ 2892774 h 3532180"/>
              <a:gd name="connsiteX77" fmla="*/ 1025919 w 4335725"/>
              <a:gd name="connsiteY77" fmla="*/ 2880049 h 3532180"/>
              <a:gd name="connsiteX78" fmla="*/ 976611 w 4335725"/>
              <a:gd name="connsiteY78" fmla="*/ 2867324 h 3532180"/>
              <a:gd name="connsiteX79" fmla="*/ 930485 w 4335725"/>
              <a:gd name="connsiteY79" fmla="*/ 2853009 h 3532180"/>
              <a:gd name="connsiteX80" fmla="*/ 884357 w 4335725"/>
              <a:gd name="connsiteY80" fmla="*/ 2837103 h 3532180"/>
              <a:gd name="connsiteX81" fmla="*/ 841413 w 4335725"/>
              <a:gd name="connsiteY81" fmla="*/ 2818015 h 3532180"/>
              <a:gd name="connsiteX82" fmla="*/ 803238 w 4335725"/>
              <a:gd name="connsiteY82" fmla="*/ 2794157 h 3532180"/>
              <a:gd name="connsiteX83" fmla="*/ 768245 w 4335725"/>
              <a:gd name="connsiteY83" fmla="*/ 2765527 h 3532180"/>
              <a:gd name="connsiteX84" fmla="*/ 739617 w 4335725"/>
              <a:gd name="connsiteY84" fmla="*/ 2730536 h 3532180"/>
              <a:gd name="connsiteX85" fmla="*/ 715759 w 4335725"/>
              <a:gd name="connsiteY85" fmla="*/ 2692361 h 3532180"/>
              <a:gd name="connsiteX86" fmla="*/ 696671 w 4335725"/>
              <a:gd name="connsiteY86" fmla="*/ 2649416 h 3532180"/>
              <a:gd name="connsiteX87" fmla="*/ 680766 w 4335725"/>
              <a:gd name="connsiteY87" fmla="*/ 2603290 h 3532180"/>
              <a:gd name="connsiteX88" fmla="*/ 666450 w 4335725"/>
              <a:gd name="connsiteY88" fmla="*/ 2557164 h 3532180"/>
              <a:gd name="connsiteX89" fmla="*/ 653726 w 4335725"/>
              <a:gd name="connsiteY89" fmla="*/ 2507856 h 3532180"/>
              <a:gd name="connsiteX90" fmla="*/ 641000 w 4335725"/>
              <a:gd name="connsiteY90" fmla="*/ 2460140 h 3532180"/>
              <a:gd name="connsiteX91" fmla="*/ 626685 w 4335725"/>
              <a:gd name="connsiteY91" fmla="*/ 2412422 h 3532180"/>
              <a:gd name="connsiteX92" fmla="*/ 610780 w 4335725"/>
              <a:gd name="connsiteY92" fmla="*/ 2366295 h 3532180"/>
              <a:gd name="connsiteX93" fmla="*/ 591692 w 4335725"/>
              <a:gd name="connsiteY93" fmla="*/ 2323348 h 3532180"/>
              <a:gd name="connsiteX94" fmla="*/ 569424 w 4335725"/>
              <a:gd name="connsiteY94" fmla="*/ 2283586 h 3532180"/>
              <a:gd name="connsiteX95" fmla="*/ 540796 w 4335725"/>
              <a:gd name="connsiteY95" fmla="*/ 2248593 h 3532180"/>
              <a:gd name="connsiteX96" fmla="*/ 508983 w 4335725"/>
              <a:gd name="connsiteY96" fmla="*/ 2212010 h 3532180"/>
              <a:gd name="connsiteX97" fmla="*/ 472400 w 4335725"/>
              <a:gd name="connsiteY97" fmla="*/ 2180199 h 3532180"/>
              <a:gd name="connsiteX98" fmla="*/ 432635 w 4335725"/>
              <a:gd name="connsiteY98" fmla="*/ 2149978 h 3532180"/>
              <a:gd name="connsiteX99" fmla="*/ 392872 w 4335725"/>
              <a:gd name="connsiteY99" fmla="*/ 2119758 h 3532180"/>
              <a:gd name="connsiteX100" fmla="*/ 353108 w 4335725"/>
              <a:gd name="connsiteY100" fmla="*/ 2089537 h 3532180"/>
              <a:gd name="connsiteX101" fmla="*/ 314933 w 4335725"/>
              <a:gd name="connsiteY101" fmla="*/ 2059315 h 3532180"/>
              <a:gd name="connsiteX102" fmla="*/ 278350 w 4335725"/>
              <a:gd name="connsiteY102" fmla="*/ 2025914 h 3532180"/>
              <a:gd name="connsiteX103" fmla="*/ 246539 w 4335725"/>
              <a:gd name="connsiteY103" fmla="*/ 1992513 h 3532180"/>
              <a:gd name="connsiteX104" fmla="*/ 219500 w 4335725"/>
              <a:gd name="connsiteY104" fmla="*/ 1954338 h 3532180"/>
              <a:gd name="connsiteX105" fmla="*/ 198823 w 4335725"/>
              <a:gd name="connsiteY105" fmla="*/ 1914575 h 3532180"/>
              <a:gd name="connsiteX106" fmla="*/ 184508 w 4335725"/>
              <a:gd name="connsiteY106" fmla="*/ 1866859 h 3532180"/>
              <a:gd name="connsiteX107" fmla="*/ 178145 w 4335725"/>
              <a:gd name="connsiteY107" fmla="*/ 1817551 h 3532180"/>
              <a:gd name="connsiteX108" fmla="*/ 176554 w 4335725"/>
              <a:gd name="connsiteY108" fmla="*/ 1766651 h 3532180"/>
              <a:gd name="connsiteX109" fmla="*/ 181326 w 4335725"/>
              <a:gd name="connsiteY109" fmla="*/ 1712572 h 3532180"/>
              <a:gd name="connsiteX110" fmla="*/ 187688 w 4335725"/>
              <a:gd name="connsiteY110" fmla="*/ 1658493 h 3532180"/>
              <a:gd name="connsiteX111" fmla="*/ 195640 w 4335725"/>
              <a:gd name="connsiteY111" fmla="*/ 1604413 h 3532180"/>
              <a:gd name="connsiteX112" fmla="*/ 202004 w 4335725"/>
              <a:gd name="connsiteY112" fmla="*/ 1550335 h 3532180"/>
              <a:gd name="connsiteX113" fmla="*/ 205186 w 4335725"/>
              <a:gd name="connsiteY113" fmla="*/ 1496256 h 3532180"/>
              <a:gd name="connsiteX114" fmla="*/ 205186 w 4335725"/>
              <a:gd name="connsiteY114" fmla="*/ 1443766 h 3532180"/>
              <a:gd name="connsiteX115" fmla="*/ 198823 w 4335725"/>
              <a:gd name="connsiteY115" fmla="*/ 1394460 h 3532180"/>
              <a:gd name="connsiteX116" fmla="*/ 186098 w 4335725"/>
              <a:gd name="connsiteY116" fmla="*/ 1345152 h 3532180"/>
              <a:gd name="connsiteX117" fmla="*/ 167011 w 4335725"/>
              <a:gd name="connsiteY117" fmla="*/ 1299024 h 3532180"/>
              <a:gd name="connsiteX118" fmla="*/ 143153 w 4335725"/>
              <a:gd name="connsiteY118" fmla="*/ 1251308 h 3532180"/>
              <a:gd name="connsiteX119" fmla="*/ 116112 w 4335725"/>
              <a:gd name="connsiteY119" fmla="*/ 1203592 h 3532180"/>
              <a:gd name="connsiteX120" fmla="*/ 87483 w 4335725"/>
              <a:gd name="connsiteY120" fmla="*/ 1155874 h 3532180"/>
              <a:gd name="connsiteX121" fmla="*/ 60443 w 4335725"/>
              <a:gd name="connsiteY121" fmla="*/ 1109746 h 3532180"/>
              <a:gd name="connsiteX122" fmla="*/ 36583 w 4335725"/>
              <a:gd name="connsiteY122" fmla="*/ 1060441 h 3532180"/>
              <a:gd name="connsiteX123" fmla="*/ 17498 w 4335725"/>
              <a:gd name="connsiteY123" fmla="*/ 1012723 h 3532180"/>
              <a:gd name="connsiteX124" fmla="*/ 4773 w 4335725"/>
              <a:gd name="connsiteY124" fmla="*/ 963415 h 3532180"/>
              <a:gd name="connsiteX125" fmla="*/ 0 w 4335725"/>
              <a:gd name="connsiteY125" fmla="*/ 912516 h 3532180"/>
              <a:gd name="connsiteX126" fmla="*/ 4773 w 4335725"/>
              <a:gd name="connsiteY126" fmla="*/ 861620 h 3532180"/>
              <a:gd name="connsiteX127" fmla="*/ 17498 w 4335725"/>
              <a:gd name="connsiteY127" fmla="*/ 812312 h 3532180"/>
              <a:gd name="connsiteX128" fmla="*/ 36583 w 4335725"/>
              <a:gd name="connsiteY128" fmla="*/ 764594 h 3532180"/>
              <a:gd name="connsiteX129" fmla="*/ 60443 w 4335725"/>
              <a:gd name="connsiteY129" fmla="*/ 715288 h 3532180"/>
              <a:gd name="connsiteX130" fmla="*/ 87483 w 4335725"/>
              <a:gd name="connsiteY130" fmla="*/ 669160 h 3532180"/>
              <a:gd name="connsiteX131" fmla="*/ 116112 w 4335725"/>
              <a:gd name="connsiteY131" fmla="*/ 621444 h 3532180"/>
              <a:gd name="connsiteX132" fmla="*/ 143153 w 4335725"/>
              <a:gd name="connsiteY132" fmla="*/ 573726 h 3532180"/>
              <a:gd name="connsiteX133" fmla="*/ 167011 w 4335725"/>
              <a:gd name="connsiteY133" fmla="*/ 526010 h 3532180"/>
              <a:gd name="connsiteX134" fmla="*/ 186098 w 4335725"/>
              <a:gd name="connsiteY134" fmla="*/ 479882 h 3532180"/>
              <a:gd name="connsiteX135" fmla="*/ 198823 w 4335725"/>
              <a:gd name="connsiteY135" fmla="*/ 430575 h 3532180"/>
              <a:gd name="connsiteX136" fmla="*/ 205186 w 4335725"/>
              <a:gd name="connsiteY136" fmla="*/ 381268 h 3532180"/>
              <a:gd name="connsiteX137" fmla="*/ 205186 w 4335725"/>
              <a:gd name="connsiteY137" fmla="*/ 328780 h 3532180"/>
              <a:gd name="connsiteX138" fmla="*/ 202004 w 4335725"/>
              <a:gd name="connsiteY138" fmla="*/ 274700 h 3532180"/>
              <a:gd name="connsiteX139" fmla="*/ 195640 w 4335725"/>
              <a:gd name="connsiteY139" fmla="*/ 220621 h 3532180"/>
              <a:gd name="connsiteX140" fmla="*/ 187688 w 4335725"/>
              <a:gd name="connsiteY140" fmla="*/ 166541 h 3532180"/>
              <a:gd name="connsiteX141" fmla="*/ 181326 w 4335725"/>
              <a:gd name="connsiteY141" fmla="*/ 112462 h 3532180"/>
              <a:gd name="connsiteX142" fmla="*/ 176554 w 4335725"/>
              <a:gd name="connsiteY142" fmla="*/ 58383 h 3532180"/>
              <a:gd name="connsiteX143" fmla="*/ 178145 w 4335725"/>
              <a:gd name="connsiteY143" fmla="*/ 7485 h 3532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335725" h="3532180">
                <a:moveTo>
                  <a:pt x="179111" y="0"/>
                </a:moveTo>
                <a:lnTo>
                  <a:pt x="4335725" y="0"/>
                </a:lnTo>
                <a:lnTo>
                  <a:pt x="4335725" y="2845937"/>
                </a:lnTo>
                <a:lnTo>
                  <a:pt x="4315217" y="2853009"/>
                </a:lnTo>
                <a:lnTo>
                  <a:pt x="4269092" y="2867324"/>
                </a:lnTo>
                <a:lnTo>
                  <a:pt x="4219783" y="2880049"/>
                </a:lnTo>
                <a:lnTo>
                  <a:pt x="4172065" y="2892774"/>
                </a:lnTo>
                <a:lnTo>
                  <a:pt x="4124349" y="2907089"/>
                </a:lnTo>
                <a:lnTo>
                  <a:pt x="4078224" y="2922994"/>
                </a:lnTo>
                <a:lnTo>
                  <a:pt x="4035278" y="2942082"/>
                </a:lnTo>
                <a:lnTo>
                  <a:pt x="3995515" y="2964348"/>
                </a:lnTo>
                <a:lnTo>
                  <a:pt x="3960521" y="2992978"/>
                </a:lnTo>
                <a:lnTo>
                  <a:pt x="3923939" y="3024791"/>
                </a:lnTo>
                <a:lnTo>
                  <a:pt x="3892126" y="3061373"/>
                </a:lnTo>
                <a:lnTo>
                  <a:pt x="3861905" y="3099547"/>
                </a:lnTo>
                <a:lnTo>
                  <a:pt x="3831684" y="3139310"/>
                </a:lnTo>
                <a:lnTo>
                  <a:pt x="3801464" y="3179075"/>
                </a:lnTo>
                <a:lnTo>
                  <a:pt x="3771243" y="3217249"/>
                </a:lnTo>
                <a:lnTo>
                  <a:pt x="3737841" y="3253831"/>
                </a:lnTo>
                <a:lnTo>
                  <a:pt x="3704438" y="3285642"/>
                </a:lnTo>
                <a:lnTo>
                  <a:pt x="3666266" y="3312682"/>
                </a:lnTo>
                <a:lnTo>
                  <a:pt x="3626501" y="3333360"/>
                </a:lnTo>
                <a:lnTo>
                  <a:pt x="3578783" y="3347676"/>
                </a:lnTo>
                <a:lnTo>
                  <a:pt x="3529475" y="3354038"/>
                </a:lnTo>
                <a:lnTo>
                  <a:pt x="3478579" y="3355628"/>
                </a:lnTo>
                <a:lnTo>
                  <a:pt x="3424498" y="3350856"/>
                </a:lnTo>
                <a:lnTo>
                  <a:pt x="3370419" y="3344494"/>
                </a:lnTo>
                <a:lnTo>
                  <a:pt x="3316339" y="3336540"/>
                </a:lnTo>
                <a:lnTo>
                  <a:pt x="3262260" y="3330180"/>
                </a:lnTo>
                <a:lnTo>
                  <a:pt x="3208180" y="3326998"/>
                </a:lnTo>
                <a:lnTo>
                  <a:pt x="3155691" y="3326998"/>
                </a:lnTo>
                <a:lnTo>
                  <a:pt x="3106385" y="3333360"/>
                </a:lnTo>
                <a:lnTo>
                  <a:pt x="3055487" y="3346085"/>
                </a:lnTo>
                <a:lnTo>
                  <a:pt x="3009359" y="3365171"/>
                </a:lnTo>
                <a:lnTo>
                  <a:pt x="2961643" y="3390621"/>
                </a:lnTo>
                <a:lnTo>
                  <a:pt x="2913927" y="3416071"/>
                </a:lnTo>
                <a:lnTo>
                  <a:pt x="2866209" y="3444699"/>
                </a:lnTo>
                <a:lnTo>
                  <a:pt x="2820081" y="3471739"/>
                </a:lnTo>
                <a:lnTo>
                  <a:pt x="2770775" y="3495598"/>
                </a:lnTo>
                <a:lnTo>
                  <a:pt x="2723057" y="3514685"/>
                </a:lnTo>
                <a:lnTo>
                  <a:pt x="2673749" y="3527410"/>
                </a:lnTo>
                <a:lnTo>
                  <a:pt x="2622852" y="3532180"/>
                </a:lnTo>
                <a:lnTo>
                  <a:pt x="2571953" y="3527410"/>
                </a:lnTo>
                <a:lnTo>
                  <a:pt x="2522645" y="3514685"/>
                </a:lnTo>
                <a:lnTo>
                  <a:pt x="2474930" y="3495598"/>
                </a:lnTo>
                <a:lnTo>
                  <a:pt x="2425621" y="3471739"/>
                </a:lnTo>
                <a:lnTo>
                  <a:pt x="2379493" y="3444699"/>
                </a:lnTo>
                <a:lnTo>
                  <a:pt x="2331777" y="3416071"/>
                </a:lnTo>
                <a:lnTo>
                  <a:pt x="2284059" y="3390621"/>
                </a:lnTo>
                <a:lnTo>
                  <a:pt x="2236343" y="3365171"/>
                </a:lnTo>
                <a:lnTo>
                  <a:pt x="2188627" y="3346085"/>
                </a:lnTo>
                <a:lnTo>
                  <a:pt x="2139319" y="3333360"/>
                </a:lnTo>
                <a:lnTo>
                  <a:pt x="2090011" y="3326998"/>
                </a:lnTo>
                <a:lnTo>
                  <a:pt x="2037520" y="3326998"/>
                </a:lnTo>
                <a:lnTo>
                  <a:pt x="1983442" y="3330180"/>
                </a:lnTo>
                <a:lnTo>
                  <a:pt x="1929363" y="3336540"/>
                </a:lnTo>
                <a:lnTo>
                  <a:pt x="1875283" y="3344494"/>
                </a:lnTo>
                <a:lnTo>
                  <a:pt x="1821202" y="3350856"/>
                </a:lnTo>
                <a:lnTo>
                  <a:pt x="1767124" y="3355628"/>
                </a:lnTo>
                <a:lnTo>
                  <a:pt x="1716227" y="3354038"/>
                </a:lnTo>
                <a:lnTo>
                  <a:pt x="1666919" y="3347676"/>
                </a:lnTo>
                <a:lnTo>
                  <a:pt x="1619201" y="3333360"/>
                </a:lnTo>
                <a:lnTo>
                  <a:pt x="1579437" y="3312682"/>
                </a:lnTo>
                <a:lnTo>
                  <a:pt x="1541263" y="3285642"/>
                </a:lnTo>
                <a:lnTo>
                  <a:pt x="1507862" y="3253831"/>
                </a:lnTo>
                <a:lnTo>
                  <a:pt x="1474459" y="3217249"/>
                </a:lnTo>
                <a:lnTo>
                  <a:pt x="1444238" y="3179075"/>
                </a:lnTo>
                <a:lnTo>
                  <a:pt x="1414018" y="3139310"/>
                </a:lnTo>
                <a:lnTo>
                  <a:pt x="1383797" y="3099547"/>
                </a:lnTo>
                <a:lnTo>
                  <a:pt x="1353577" y="3061373"/>
                </a:lnTo>
                <a:lnTo>
                  <a:pt x="1321765" y="3024791"/>
                </a:lnTo>
                <a:lnTo>
                  <a:pt x="1285181" y="2992978"/>
                </a:lnTo>
                <a:lnTo>
                  <a:pt x="1250188" y="2964348"/>
                </a:lnTo>
                <a:lnTo>
                  <a:pt x="1210424" y="2942082"/>
                </a:lnTo>
                <a:lnTo>
                  <a:pt x="1167479" y="2922994"/>
                </a:lnTo>
                <a:lnTo>
                  <a:pt x="1121353" y="2907089"/>
                </a:lnTo>
                <a:lnTo>
                  <a:pt x="1073635" y="2892774"/>
                </a:lnTo>
                <a:lnTo>
                  <a:pt x="1025919" y="2880049"/>
                </a:lnTo>
                <a:lnTo>
                  <a:pt x="976611" y="2867324"/>
                </a:lnTo>
                <a:lnTo>
                  <a:pt x="930485" y="2853009"/>
                </a:lnTo>
                <a:lnTo>
                  <a:pt x="884357" y="2837103"/>
                </a:lnTo>
                <a:lnTo>
                  <a:pt x="841413" y="2818015"/>
                </a:lnTo>
                <a:lnTo>
                  <a:pt x="803238" y="2794157"/>
                </a:lnTo>
                <a:lnTo>
                  <a:pt x="768245" y="2765527"/>
                </a:lnTo>
                <a:lnTo>
                  <a:pt x="739617" y="2730536"/>
                </a:lnTo>
                <a:lnTo>
                  <a:pt x="715759" y="2692361"/>
                </a:lnTo>
                <a:lnTo>
                  <a:pt x="696671" y="2649416"/>
                </a:lnTo>
                <a:lnTo>
                  <a:pt x="680766" y="2603290"/>
                </a:lnTo>
                <a:lnTo>
                  <a:pt x="666450" y="2557164"/>
                </a:lnTo>
                <a:lnTo>
                  <a:pt x="653726" y="2507856"/>
                </a:lnTo>
                <a:lnTo>
                  <a:pt x="641000" y="2460140"/>
                </a:lnTo>
                <a:lnTo>
                  <a:pt x="626685" y="2412422"/>
                </a:lnTo>
                <a:lnTo>
                  <a:pt x="610780" y="2366295"/>
                </a:lnTo>
                <a:lnTo>
                  <a:pt x="591692" y="2323348"/>
                </a:lnTo>
                <a:lnTo>
                  <a:pt x="569424" y="2283586"/>
                </a:lnTo>
                <a:lnTo>
                  <a:pt x="540796" y="2248593"/>
                </a:lnTo>
                <a:lnTo>
                  <a:pt x="508983" y="2212010"/>
                </a:lnTo>
                <a:lnTo>
                  <a:pt x="472400" y="2180199"/>
                </a:lnTo>
                <a:lnTo>
                  <a:pt x="432635" y="2149978"/>
                </a:lnTo>
                <a:lnTo>
                  <a:pt x="392872" y="2119758"/>
                </a:lnTo>
                <a:lnTo>
                  <a:pt x="353108" y="2089537"/>
                </a:lnTo>
                <a:lnTo>
                  <a:pt x="314933" y="2059315"/>
                </a:lnTo>
                <a:lnTo>
                  <a:pt x="278350" y="2025914"/>
                </a:lnTo>
                <a:lnTo>
                  <a:pt x="246539" y="1992513"/>
                </a:lnTo>
                <a:lnTo>
                  <a:pt x="219500" y="1954338"/>
                </a:lnTo>
                <a:lnTo>
                  <a:pt x="198823" y="1914575"/>
                </a:lnTo>
                <a:lnTo>
                  <a:pt x="184508" y="1866859"/>
                </a:lnTo>
                <a:lnTo>
                  <a:pt x="178145" y="1817551"/>
                </a:lnTo>
                <a:lnTo>
                  <a:pt x="176554" y="1766651"/>
                </a:lnTo>
                <a:lnTo>
                  <a:pt x="181326" y="1712572"/>
                </a:lnTo>
                <a:lnTo>
                  <a:pt x="187688" y="1658493"/>
                </a:lnTo>
                <a:lnTo>
                  <a:pt x="195640" y="1604413"/>
                </a:lnTo>
                <a:lnTo>
                  <a:pt x="202004" y="1550335"/>
                </a:lnTo>
                <a:lnTo>
                  <a:pt x="205186" y="1496256"/>
                </a:lnTo>
                <a:lnTo>
                  <a:pt x="205186" y="1443766"/>
                </a:lnTo>
                <a:lnTo>
                  <a:pt x="198823" y="1394460"/>
                </a:lnTo>
                <a:lnTo>
                  <a:pt x="186098" y="1345152"/>
                </a:lnTo>
                <a:lnTo>
                  <a:pt x="167011" y="1299024"/>
                </a:lnTo>
                <a:lnTo>
                  <a:pt x="143153" y="1251308"/>
                </a:lnTo>
                <a:lnTo>
                  <a:pt x="116112" y="1203592"/>
                </a:lnTo>
                <a:lnTo>
                  <a:pt x="87483" y="1155874"/>
                </a:lnTo>
                <a:lnTo>
                  <a:pt x="60443" y="1109746"/>
                </a:lnTo>
                <a:lnTo>
                  <a:pt x="36583" y="1060441"/>
                </a:lnTo>
                <a:lnTo>
                  <a:pt x="17498" y="1012723"/>
                </a:lnTo>
                <a:lnTo>
                  <a:pt x="4773" y="963415"/>
                </a:lnTo>
                <a:lnTo>
                  <a:pt x="0" y="912516"/>
                </a:lnTo>
                <a:lnTo>
                  <a:pt x="4773" y="861620"/>
                </a:lnTo>
                <a:lnTo>
                  <a:pt x="17498" y="812312"/>
                </a:lnTo>
                <a:lnTo>
                  <a:pt x="36583" y="764594"/>
                </a:lnTo>
                <a:lnTo>
                  <a:pt x="60443" y="715288"/>
                </a:lnTo>
                <a:lnTo>
                  <a:pt x="87483" y="669160"/>
                </a:lnTo>
                <a:lnTo>
                  <a:pt x="116112" y="621444"/>
                </a:lnTo>
                <a:lnTo>
                  <a:pt x="143153" y="573726"/>
                </a:lnTo>
                <a:lnTo>
                  <a:pt x="167011" y="526010"/>
                </a:lnTo>
                <a:lnTo>
                  <a:pt x="186098" y="479882"/>
                </a:lnTo>
                <a:lnTo>
                  <a:pt x="198823" y="430575"/>
                </a:lnTo>
                <a:lnTo>
                  <a:pt x="205186" y="381268"/>
                </a:lnTo>
                <a:lnTo>
                  <a:pt x="205186" y="328780"/>
                </a:lnTo>
                <a:lnTo>
                  <a:pt x="202004" y="274700"/>
                </a:lnTo>
                <a:lnTo>
                  <a:pt x="195640" y="220621"/>
                </a:lnTo>
                <a:lnTo>
                  <a:pt x="187688" y="166541"/>
                </a:lnTo>
                <a:lnTo>
                  <a:pt x="181326" y="112462"/>
                </a:lnTo>
                <a:lnTo>
                  <a:pt x="176554" y="58383"/>
                </a:lnTo>
                <a:lnTo>
                  <a:pt x="178145" y="7485"/>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endParaRPr lang="en-US" sz="1350" dirty="0">
              <a:solidFill>
                <a:prstClr val="white"/>
              </a:solidFill>
              <a:latin typeface="Calibri" panose="020F0502020204030204"/>
            </a:endParaRPr>
          </a:p>
        </p:txBody>
      </p:sp>
      <p:pic>
        <p:nvPicPr>
          <p:cNvPr id="2" name="Picture 2" descr="Image result for gender inclusive">
            <a:extLst>
              <a:ext uri="{FF2B5EF4-FFF2-40B4-BE49-F238E27FC236}">
                <a16:creationId xmlns:a16="http://schemas.microsoft.com/office/drawing/2014/main" id="{DAC9DAAD-CB6A-415E-8173-007CF23572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3" r="1236"/>
          <a:stretch/>
        </p:blipFill>
        <p:spPr bwMode="auto">
          <a:xfrm>
            <a:off x="5969686" y="857257"/>
            <a:ext cx="3174316" cy="2571743"/>
          </a:xfrm>
          <a:custGeom>
            <a:avLst/>
            <a:gdLst>
              <a:gd name="connsiteX0" fmla="*/ 176695 w 4232421"/>
              <a:gd name="connsiteY0" fmla="*/ 0 h 3429000"/>
              <a:gd name="connsiteX1" fmla="*/ 4232421 w 4232421"/>
              <a:gd name="connsiteY1" fmla="*/ 0 h 3429000"/>
              <a:gd name="connsiteX2" fmla="*/ 4232421 w 4232421"/>
              <a:gd name="connsiteY2" fmla="*/ 2741963 h 3429000"/>
              <a:gd name="connsiteX3" fmla="*/ 4230819 w 4232421"/>
              <a:gd name="connsiteY3" fmla="*/ 2742965 h 3429000"/>
              <a:gd name="connsiteX4" fmla="*/ 4189566 w 4232421"/>
              <a:gd name="connsiteY4" fmla="*/ 2761300 h 3429000"/>
              <a:gd name="connsiteX5" fmla="*/ 4145256 w 4232421"/>
              <a:gd name="connsiteY5" fmla="*/ 2776579 h 3429000"/>
              <a:gd name="connsiteX6" fmla="*/ 4100946 w 4232421"/>
              <a:gd name="connsiteY6" fmla="*/ 2790330 h 3429000"/>
              <a:gd name="connsiteX7" fmla="*/ 4053581 w 4232421"/>
              <a:gd name="connsiteY7" fmla="*/ 2802553 h 3429000"/>
              <a:gd name="connsiteX8" fmla="*/ 4007741 w 4232421"/>
              <a:gd name="connsiteY8" fmla="*/ 2814777 h 3429000"/>
              <a:gd name="connsiteX9" fmla="*/ 3961906 w 4232421"/>
              <a:gd name="connsiteY9" fmla="*/ 2828531 h 3429000"/>
              <a:gd name="connsiteX10" fmla="*/ 3917596 w 4232421"/>
              <a:gd name="connsiteY10" fmla="*/ 2843809 h 3429000"/>
              <a:gd name="connsiteX11" fmla="*/ 3876343 w 4232421"/>
              <a:gd name="connsiteY11" fmla="*/ 2862145 h 3429000"/>
              <a:gd name="connsiteX12" fmla="*/ 3838145 w 4232421"/>
              <a:gd name="connsiteY12" fmla="*/ 2883535 h 3429000"/>
              <a:gd name="connsiteX13" fmla="*/ 3804531 w 4232421"/>
              <a:gd name="connsiteY13" fmla="*/ 2911037 h 3429000"/>
              <a:gd name="connsiteX14" fmla="*/ 3769387 w 4232421"/>
              <a:gd name="connsiteY14" fmla="*/ 2941596 h 3429000"/>
              <a:gd name="connsiteX15" fmla="*/ 3738828 w 4232421"/>
              <a:gd name="connsiteY15" fmla="*/ 2976737 h 3429000"/>
              <a:gd name="connsiteX16" fmla="*/ 3709798 w 4232421"/>
              <a:gd name="connsiteY16" fmla="*/ 3013408 h 3429000"/>
              <a:gd name="connsiteX17" fmla="*/ 3680767 w 4232421"/>
              <a:gd name="connsiteY17" fmla="*/ 3051604 h 3429000"/>
              <a:gd name="connsiteX18" fmla="*/ 3651737 w 4232421"/>
              <a:gd name="connsiteY18" fmla="*/ 3089802 h 3429000"/>
              <a:gd name="connsiteX19" fmla="*/ 3622708 w 4232421"/>
              <a:gd name="connsiteY19" fmla="*/ 3126473 h 3429000"/>
              <a:gd name="connsiteX20" fmla="*/ 3590619 w 4232421"/>
              <a:gd name="connsiteY20" fmla="*/ 3161614 h 3429000"/>
              <a:gd name="connsiteX21" fmla="*/ 3558532 w 4232421"/>
              <a:gd name="connsiteY21" fmla="*/ 3192174 h 3429000"/>
              <a:gd name="connsiteX22" fmla="*/ 3521864 w 4232421"/>
              <a:gd name="connsiteY22" fmla="*/ 3218148 h 3429000"/>
              <a:gd name="connsiteX23" fmla="*/ 3483665 w 4232421"/>
              <a:gd name="connsiteY23" fmla="*/ 3238011 h 3429000"/>
              <a:gd name="connsiteX24" fmla="*/ 3437828 w 4232421"/>
              <a:gd name="connsiteY24" fmla="*/ 3251762 h 3429000"/>
              <a:gd name="connsiteX25" fmla="*/ 3390461 w 4232421"/>
              <a:gd name="connsiteY25" fmla="*/ 3257874 h 3429000"/>
              <a:gd name="connsiteX26" fmla="*/ 3341569 w 4232421"/>
              <a:gd name="connsiteY26" fmla="*/ 3259401 h 3429000"/>
              <a:gd name="connsiteX27" fmla="*/ 3289619 w 4232421"/>
              <a:gd name="connsiteY27" fmla="*/ 3254819 h 3429000"/>
              <a:gd name="connsiteX28" fmla="*/ 3237670 w 4232421"/>
              <a:gd name="connsiteY28" fmla="*/ 3248707 h 3429000"/>
              <a:gd name="connsiteX29" fmla="*/ 3185721 w 4232421"/>
              <a:gd name="connsiteY29" fmla="*/ 3241066 h 3429000"/>
              <a:gd name="connsiteX30" fmla="*/ 3133771 w 4232421"/>
              <a:gd name="connsiteY30" fmla="*/ 3234956 h 3429000"/>
              <a:gd name="connsiteX31" fmla="*/ 3081822 w 4232421"/>
              <a:gd name="connsiteY31" fmla="*/ 3231899 h 3429000"/>
              <a:gd name="connsiteX32" fmla="*/ 3031400 w 4232421"/>
              <a:gd name="connsiteY32" fmla="*/ 3231899 h 3429000"/>
              <a:gd name="connsiteX33" fmla="*/ 2984035 w 4232421"/>
              <a:gd name="connsiteY33" fmla="*/ 3238011 h 3429000"/>
              <a:gd name="connsiteX34" fmla="*/ 2935140 w 4232421"/>
              <a:gd name="connsiteY34" fmla="*/ 3250235 h 3429000"/>
              <a:gd name="connsiteX35" fmla="*/ 2890830 w 4232421"/>
              <a:gd name="connsiteY35" fmla="*/ 3268570 h 3429000"/>
              <a:gd name="connsiteX36" fmla="*/ 2844995 w 4232421"/>
              <a:gd name="connsiteY36" fmla="*/ 3293018 h 3429000"/>
              <a:gd name="connsiteX37" fmla="*/ 2799158 w 4232421"/>
              <a:gd name="connsiteY37" fmla="*/ 3317465 h 3429000"/>
              <a:gd name="connsiteX38" fmla="*/ 2753317 w 4232421"/>
              <a:gd name="connsiteY38" fmla="*/ 3344964 h 3429000"/>
              <a:gd name="connsiteX39" fmla="*/ 2709007 w 4232421"/>
              <a:gd name="connsiteY39" fmla="*/ 3370942 h 3429000"/>
              <a:gd name="connsiteX40" fmla="*/ 2661643 w 4232421"/>
              <a:gd name="connsiteY40" fmla="*/ 3393859 h 3429000"/>
              <a:gd name="connsiteX41" fmla="*/ 2615805 w 4232421"/>
              <a:gd name="connsiteY41" fmla="*/ 3412195 h 3429000"/>
              <a:gd name="connsiteX42" fmla="*/ 2568440 w 4232421"/>
              <a:gd name="connsiteY42" fmla="*/ 3424418 h 3429000"/>
              <a:gd name="connsiteX43" fmla="*/ 2519548 w 4232421"/>
              <a:gd name="connsiteY43" fmla="*/ 3429000 h 3429000"/>
              <a:gd name="connsiteX44" fmla="*/ 2470653 w 4232421"/>
              <a:gd name="connsiteY44" fmla="*/ 3424418 h 3429000"/>
              <a:gd name="connsiteX45" fmla="*/ 2423286 w 4232421"/>
              <a:gd name="connsiteY45" fmla="*/ 3412195 h 3429000"/>
              <a:gd name="connsiteX46" fmla="*/ 2377451 w 4232421"/>
              <a:gd name="connsiteY46" fmla="*/ 3393859 h 3429000"/>
              <a:gd name="connsiteX47" fmla="*/ 2330084 w 4232421"/>
              <a:gd name="connsiteY47" fmla="*/ 3370942 h 3429000"/>
              <a:gd name="connsiteX48" fmla="*/ 2285773 w 4232421"/>
              <a:gd name="connsiteY48" fmla="*/ 3344964 h 3429000"/>
              <a:gd name="connsiteX49" fmla="*/ 2239936 w 4232421"/>
              <a:gd name="connsiteY49" fmla="*/ 3317465 h 3429000"/>
              <a:gd name="connsiteX50" fmla="*/ 2194099 w 4232421"/>
              <a:gd name="connsiteY50" fmla="*/ 3293018 h 3429000"/>
              <a:gd name="connsiteX51" fmla="*/ 2148261 w 4232421"/>
              <a:gd name="connsiteY51" fmla="*/ 3268570 h 3429000"/>
              <a:gd name="connsiteX52" fmla="*/ 2102426 w 4232421"/>
              <a:gd name="connsiteY52" fmla="*/ 3250235 h 3429000"/>
              <a:gd name="connsiteX53" fmla="*/ 2055059 w 4232421"/>
              <a:gd name="connsiteY53" fmla="*/ 3238011 h 3429000"/>
              <a:gd name="connsiteX54" fmla="*/ 2007691 w 4232421"/>
              <a:gd name="connsiteY54" fmla="*/ 3231899 h 3429000"/>
              <a:gd name="connsiteX55" fmla="*/ 1957269 w 4232421"/>
              <a:gd name="connsiteY55" fmla="*/ 3231899 h 3429000"/>
              <a:gd name="connsiteX56" fmla="*/ 1905320 w 4232421"/>
              <a:gd name="connsiteY56" fmla="*/ 3234956 h 3429000"/>
              <a:gd name="connsiteX57" fmla="*/ 1853373 w 4232421"/>
              <a:gd name="connsiteY57" fmla="*/ 3241066 h 3429000"/>
              <a:gd name="connsiteX58" fmla="*/ 1801421 w 4232421"/>
              <a:gd name="connsiteY58" fmla="*/ 3248707 h 3429000"/>
              <a:gd name="connsiteX59" fmla="*/ 1749472 w 4232421"/>
              <a:gd name="connsiteY59" fmla="*/ 3254819 h 3429000"/>
              <a:gd name="connsiteX60" fmla="*/ 1697523 w 4232421"/>
              <a:gd name="connsiteY60" fmla="*/ 3259401 h 3429000"/>
              <a:gd name="connsiteX61" fmla="*/ 1648630 w 4232421"/>
              <a:gd name="connsiteY61" fmla="*/ 3257874 h 3429000"/>
              <a:gd name="connsiteX62" fmla="*/ 1601266 w 4232421"/>
              <a:gd name="connsiteY62" fmla="*/ 3251762 h 3429000"/>
              <a:gd name="connsiteX63" fmla="*/ 1555428 w 4232421"/>
              <a:gd name="connsiteY63" fmla="*/ 3238011 h 3429000"/>
              <a:gd name="connsiteX64" fmla="*/ 1517230 w 4232421"/>
              <a:gd name="connsiteY64" fmla="*/ 3218148 h 3429000"/>
              <a:gd name="connsiteX65" fmla="*/ 1480559 w 4232421"/>
              <a:gd name="connsiteY65" fmla="*/ 3192174 h 3429000"/>
              <a:gd name="connsiteX66" fmla="*/ 1448472 w 4232421"/>
              <a:gd name="connsiteY66" fmla="*/ 3161614 h 3429000"/>
              <a:gd name="connsiteX67" fmla="*/ 1416386 w 4232421"/>
              <a:gd name="connsiteY67" fmla="*/ 3126473 h 3429000"/>
              <a:gd name="connsiteX68" fmla="*/ 1387354 w 4232421"/>
              <a:gd name="connsiteY68" fmla="*/ 3089802 h 3429000"/>
              <a:gd name="connsiteX69" fmla="*/ 1358325 w 4232421"/>
              <a:gd name="connsiteY69" fmla="*/ 3051604 h 3429000"/>
              <a:gd name="connsiteX70" fmla="*/ 1329295 w 4232421"/>
              <a:gd name="connsiteY70" fmla="*/ 3013408 h 3429000"/>
              <a:gd name="connsiteX71" fmla="*/ 1300263 w 4232421"/>
              <a:gd name="connsiteY71" fmla="*/ 2976737 h 3429000"/>
              <a:gd name="connsiteX72" fmla="*/ 1269704 w 4232421"/>
              <a:gd name="connsiteY72" fmla="*/ 2941596 h 3429000"/>
              <a:gd name="connsiteX73" fmla="*/ 1234563 w 4232421"/>
              <a:gd name="connsiteY73" fmla="*/ 2911037 h 3429000"/>
              <a:gd name="connsiteX74" fmla="*/ 1200949 w 4232421"/>
              <a:gd name="connsiteY74" fmla="*/ 2883535 h 3429000"/>
              <a:gd name="connsiteX75" fmla="*/ 1162751 w 4232421"/>
              <a:gd name="connsiteY75" fmla="*/ 2862145 h 3429000"/>
              <a:gd name="connsiteX76" fmla="*/ 1121495 w 4232421"/>
              <a:gd name="connsiteY76" fmla="*/ 2843809 h 3429000"/>
              <a:gd name="connsiteX77" fmla="*/ 1077188 w 4232421"/>
              <a:gd name="connsiteY77" fmla="*/ 2828531 h 3429000"/>
              <a:gd name="connsiteX78" fmla="*/ 1031348 w 4232421"/>
              <a:gd name="connsiteY78" fmla="*/ 2814777 h 3429000"/>
              <a:gd name="connsiteX79" fmla="*/ 985513 w 4232421"/>
              <a:gd name="connsiteY79" fmla="*/ 2802553 h 3429000"/>
              <a:gd name="connsiteX80" fmla="*/ 938145 w 4232421"/>
              <a:gd name="connsiteY80" fmla="*/ 2790330 h 3429000"/>
              <a:gd name="connsiteX81" fmla="*/ 893838 w 4232421"/>
              <a:gd name="connsiteY81" fmla="*/ 2776579 h 3429000"/>
              <a:gd name="connsiteX82" fmla="*/ 849525 w 4232421"/>
              <a:gd name="connsiteY82" fmla="*/ 2761300 h 3429000"/>
              <a:gd name="connsiteX83" fmla="*/ 808275 w 4232421"/>
              <a:gd name="connsiteY83" fmla="*/ 2742965 h 3429000"/>
              <a:gd name="connsiteX84" fmla="*/ 771601 w 4232421"/>
              <a:gd name="connsiteY84" fmla="*/ 2720045 h 3429000"/>
              <a:gd name="connsiteX85" fmla="*/ 737987 w 4232421"/>
              <a:gd name="connsiteY85" fmla="*/ 2692543 h 3429000"/>
              <a:gd name="connsiteX86" fmla="*/ 710485 w 4232421"/>
              <a:gd name="connsiteY86" fmla="*/ 2658929 h 3429000"/>
              <a:gd name="connsiteX87" fmla="*/ 687568 w 4232421"/>
              <a:gd name="connsiteY87" fmla="*/ 2622258 h 3429000"/>
              <a:gd name="connsiteX88" fmla="*/ 669232 w 4232421"/>
              <a:gd name="connsiteY88" fmla="*/ 2581005 h 3429000"/>
              <a:gd name="connsiteX89" fmla="*/ 653954 w 4232421"/>
              <a:gd name="connsiteY89" fmla="*/ 2536695 h 3429000"/>
              <a:gd name="connsiteX90" fmla="*/ 640203 w 4232421"/>
              <a:gd name="connsiteY90" fmla="*/ 2492387 h 3429000"/>
              <a:gd name="connsiteX91" fmla="*/ 627979 w 4232421"/>
              <a:gd name="connsiteY91" fmla="*/ 2445020 h 3429000"/>
              <a:gd name="connsiteX92" fmla="*/ 615753 w 4232421"/>
              <a:gd name="connsiteY92" fmla="*/ 2399185 h 3429000"/>
              <a:gd name="connsiteX93" fmla="*/ 602002 w 4232421"/>
              <a:gd name="connsiteY93" fmla="*/ 2353345 h 3429000"/>
              <a:gd name="connsiteX94" fmla="*/ 586724 w 4232421"/>
              <a:gd name="connsiteY94" fmla="*/ 2309035 h 3429000"/>
              <a:gd name="connsiteX95" fmla="*/ 568388 w 4232421"/>
              <a:gd name="connsiteY95" fmla="*/ 2267782 h 3429000"/>
              <a:gd name="connsiteX96" fmla="*/ 546998 w 4232421"/>
              <a:gd name="connsiteY96" fmla="*/ 2229583 h 3429000"/>
              <a:gd name="connsiteX97" fmla="*/ 519496 w 4232421"/>
              <a:gd name="connsiteY97" fmla="*/ 2195970 h 3429000"/>
              <a:gd name="connsiteX98" fmla="*/ 488937 w 4232421"/>
              <a:gd name="connsiteY98" fmla="*/ 2160826 h 3429000"/>
              <a:gd name="connsiteX99" fmla="*/ 453796 w 4232421"/>
              <a:gd name="connsiteY99" fmla="*/ 2130269 h 3429000"/>
              <a:gd name="connsiteX100" fmla="*/ 415595 w 4232421"/>
              <a:gd name="connsiteY100" fmla="*/ 2101240 h 3429000"/>
              <a:gd name="connsiteX101" fmla="*/ 377399 w 4232421"/>
              <a:gd name="connsiteY101" fmla="*/ 2072208 h 3429000"/>
              <a:gd name="connsiteX102" fmla="*/ 339201 w 4232421"/>
              <a:gd name="connsiteY102" fmla="*/ 2043179 h 3429000"/>
              <a:gd name="connsiteX103" fmla="*/ 302530 w 4232421"/>
              <a:gd name="connsiteY103" fmla="*/ 2014147 h 3429000"/>
              <a:gd name="connsiteX104" fmla="*/ 267389 w 4232421"/>
              <a:gd name="connsiteY104" fmla="*/ 1982060 h 3429000"/>
              <a:gd name="connsiteX105" fmla="*/ 236829 w 4232421"/>
              <a:gd name="connsiteY105" fmla="*/ 1949976 h 3429000"/>
              <a:gd name="connsiteX106" fmla="*/ 210855 w 4232421"/>
              <a:gd name="connsiteY106" fmla="*/ 1913305 h 3429000"/>
              <a:gd name="connsiteX107" fmla="*/ 190992 w 4232421"/>
              <a:gd name="connsiteY107" fmla="*/ 1875107 h 3429000"/>
              <a:gd name="connsiteX108" fmla="*/ 177241 w 4232421"/>
              <a:gd name="connsiteY108" fmla="*/ 1829269 h 3429000"/>
              <a:gd name="connsiteX109" fmla="*/ 171129 w 4232421"/>
              <a:gd name="connsiteY109" fmla="*/ 1781905 h 3429000"/>
              <a:gd name="connsiteX110" fmla="*/ 169599 w 4232421"/>
              <a:gd name="connsiteY110" fmla="*/ 1733010 h 3429000"/>
              <a:gd name="connsiteX111" fmla="*/ 174184 w 4232421"/>
              <a:gd name="connsiteY111" fmla="*/ 1681060 h 3429000"/>
              <a:gd name="connsiteX112" fmla="*/ 180296 w 4232421"/>
              <a:gd name="connsiteY112" fmla="*/ 1629111 h 3429000"/>
              <a:gd name="connsiteX113" fmla="*/ 187935 w 4232421"/>
              <a:gd name="connsiteY113" fmla="*/ 1577162 h 3429000"/>
              <a:gd name="connsiteX114" fmla="*/ 194049 w 4232421"/>
              <a:gd name="connsiteY114" fmla="*/ 1525212 h 3429000"/>
              <a:gd name="connsiteX115" fmla="*/ 197104 w 4232421"/>
              <a:gd name="connsiteY115" fmla="*/ 1473263 h 3429000"/>
              <a:gd name="connsiteX116" fmla="*/ 197104 w 4232421"/>
              <a:gd name="connsiteY116" fmla="*/ 1422841 h 3429000"/>
              <a:gd name="connsiteX117" fmla="*/ 190992 w 4232421"/>
              <a:gd name="connsiteY117" fmla="*/ 1375479 h 3429000"/>
              <a:gd name="connsiteX118" fmla="*/ 178768 w 4232421"/>
              <a:gd name="connsiteY118" fmla="*/ 1328111 h 3429000"/>
              <a:gd name="connsiteX119" fmla="*/ 160433 w 4232421"/>
              <a:gd name="connsiteY119" fmla="*/ 1283801 h 3429000"/>
              <a:gd name="connsiteX120" fmla="*/ 137515 w 4232421"/>
              <a:gd name="connsiteY120" fmla="*/ 1237964 h 3429000"/>
              <a:gd name="connsiteX121" fmla="*/ 111538 w 4232421"/>
              <a:gd name="connsiteY121" fmla="*/ 1192129 h 3429000"/>
              <a:gd name="connsiteX122" fmla="*/ 84039 w 4232421"/>
              <a:gd name="connsiteY122" fmla="*/ 1146289 h 3429000"/>
              <a:gd name="connsiteX123" fmla="*/ 58064 w 4232421"/>
              <a:gd name="connsiteY123" fmla="*/ 1101978 h 3429000"/>
              <a:gd name="connsiteX124" fmla="*/ 35144 w 4232421"/>
              <a:gd name="connsiteY124" fmla="*/ 1054614 h 3429000"/>
              <a:gd name="connsiteX125" fmla="*/ 16808 w 4232421"/>
              <a:gd name="connsiteY125" fmla="*/ 1008776 h 3429000"/>
              <a:gd name="connsiteX126" fmla="*/ 4585 w 4232421"/>
              <a:gd name="connsiteY126" fmla="*/ 961409 h 3429000"/>
              <a:gd name="connsiteX127" fmla="*/ 0 w 4232421"/>
              <a:gd name="connsiteY127" fmla="*/ 912517 h 3429000"/>
              <a:gd name="connsiteX128" fmla="*/ 4585 w 4232421"/>
              <a:gd name="connsiteY128" fmla="*/ 863625 h 3429000"/>
              <a:gd name="connsiteX129" fmla="*/ 16808 w 4232421"/>
              <a:gd name="connsiteY129" fmla="*/ 816260 h 3429000"/>
              <a:gd name="connsiteX130" fmla="*/ 35144 w 4232421"/>
              <a:gd name="connsiteY130" fmla="*/ 770420 h 3429000"/>
              <a:gd name="connsiteX131" fmla="*/ 58064 w 4232421"/>
              <a:gd name="connsiteY131" fmla="*/ 723055 h 3429000"/>
              <a:gd name="connsiteX132" fmla="*/ 84039 w 4232421"/>
              <a:gd name="connsiteY132" fmla="*/ 678745 h 3429000"/>
              <a:gd name="connsiteX133" fmla="*/ 111538 w 4232421"/>
              <a:gd name="connsiteY133" fmla="*/ 632910 h 3429000"/>
              <a:gd name="connsiteX134" fmla="*/ 137515 w 4232421"/>
              <a:gd name="connsiteY134" fmla="*/ 587070 h 3429000"/>
              <a:gd name="connsiteX135" fmla="*/ 160433 w 4232421"/>
              <a:gd name="connsiteY135" fmla="*/ 541232 h 3429000"/>
              <a:gd name="connsiteX136" fmla="*/ 178768 w 4232421"/>
              <a:gd name="connsiteY136" fmla="*/ 496922 h 3429000"/>
              <a:gd name="connsiteX137" fmla="*/ 190992 w 4232421"/>
              <a:gd name="connsiteY137" fmla="*/ 449557 h 3429000"/>
              <a:gd name="connsiteX138" fmla="*/ 197104 w 4232421"/>
              <a:gd name="connsiteY138" fmla="*/ 402192 h 3429000"/>
              <a:gd name="connsiteX139" fmla="*/ 197104 w 4232421"/>
              <a:gd name="connsiteY139" fmla="*/ 351770 h 3429000"/>
              <a:gd name="connsiteX140" fmla="*/ 194049 w 4232421"/>
              <a:gd name="connsiteY140" fmla="*/ 299821 h 3429000"/>
              <a:gd name="connsiteX141" fmla="*/ 187935 w 4232421"/>
              <a:gd name="connsiteY141" fmla="*/ 247872 h 3429000"/>
              <a:gd name="connsiteX142" fmla="*/ 180296 w 4232421"/>
              <a:gd name="connsiteY142" fmla="*/ 195922 h 3429000"/>
              <a:gd name="connsiteX143" fmla="*/ 174184 w 4232421"/>
              <a:gd name="connsiteY143" fmla="*/ 143973 h 3429000"/>
              <a:gd name="connsiteX144" fmla="*/ 169599 w 4232421"/>
              <a:gd name="connsiteY144" fmla="*/ 92024 h 3429000"/>
              <a:gd name="connsiteX145" fmla="*/ 171129 w 4232421"/>
              <a:gd name="connsiteY145" fmla="*/ 43131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232421" h="3429000">
                <a:moveTo>
                  <a:pt x="176695" y="0"/>
                </a:moveTo>
                <a:lnTo>
                  <a:pt x="4232421" y="0"/>
                </a:lnTo>
                <a:lnTo>
                  <a:pt x="4232421" y="2741963"/>
                </a:lnTo>
                <a:lnTo>
                  <a:pt x="4230819" y="2742965"/>
                </a:lnTo>
                <a:lnTo>
                  <a:pt x="4189566" y="2761300"/>
                </a:lnTo>
                <a:lnTo>
                  <a:pt x="4145256" y="2776579"/>
                </a:lnTo>
                <a:lnTo>
                  <a:pt x="4100946" y="2790330"/>
                </a:lnTo>
                <a:lnTo>
                  <a:pt x="4053581" y="2802553"/>
                </a:lnTo>
                <a:lnTo>
                  <a:pt x="4007741" y="2814777"/>
                </a:lnTo>
                <a:lnTo>
                  <a:pt x="3961906" y="2828531"/>
                </a:lnTo>
                <a:lnTo>
                  <a:pt x="3917596" y="2843809"/>
                </a:lnTo>
                <a:lnTo>
                  <a:pt x="3876343" y="2862145"/>
                </a:lnTo>
                <a:lnTo>
                  <a:pt x="3838145" y="2883535"/>
                </a:lnTo>
                <a:lnTo>
                  <a:pt x="3804531" y="2911037"/>
                </a:lnTo>
                <a:lnTo>
                  <a:pt x="3769387" y="2941596"/>
                </a:lnTo>
                <a:lnTo>
                  <a:pt x="3738828" y="2976737"/>
                </a:lnTo>
                <a:lnTo>
                  <a:pt x="3709798" y="3013408"/>
                </a:lnTo>
                <a:lnTo>
                  <a:pt x="3680767" y="3051604"/>
                </a:lnTo>
                <a:lnTo>
                  <a:pt x="3651737" y="3089802"/>
                </a:lnTo>
                <a:lnTo>
                  <a:pt x="3622708" y="3126473"/>
                </a:lnTo>
                <a:lnTo>
                  <a:pt x="3590619" y="3161614"/>
                </a:lnTo>
                <a:lnTo>
                  <a:pt x="3558532" y="3192174"/>
                </a:lnTo>
                <a:lnTo>
                  <a:pt x="3521864" y="3218148"/>
                </a:lnTo>
                <a:lnTo>
                  <a:pt x="3483665" y="3238011"/>
                </a:lnTo>
                <a:lnTo>
                  <a:pt x="3437828" y="3251762"/>
                </a:lnTo>
                <a:lnTo>
                  <a:pt x="3390461" y="3257874"/>
                </a:lnTo>
                <a:lnTo>
                  <a:pt x="3341569" y="3259401"/>
                </a:lnTo>
                <a:lnTo>
                  <a:pt x="3289619" y="3254819"/>
                </a:lnTo>
                <a:lnTo>
                  <a:pt x="3237670" y="3248707"/>
                </a:lnTo>
                <a:lnTo>
                  <a:pt x="3185721" y="3241066"/>
                </a:lnTo>
                <a:lnTo>
                  <a:pt x="3133771" y="3234956"/>
                </a:lnTo>
                <a:lnTo>
                  <a:pt x="3081822" y="3231899"/>
                </a:lnTo>
                <a:lnTo>
                  <a:pt x="3031400" y="3231899"/>
                </a:lnTo>
                <a:lnTo>
                  <a:pt x="2984035" y="3238011"/>
                </a:lnTo>
                <a:lnTo>
                  <a:pt x="2935140" y="3250235"/>
                </a:lnTo>
                <a:lnTo>
                  <a:pt x="2890830" y="3268570"/>
                </a:lnTo>
                <a:lnTo>
                  <a:pt x="2844995" y="3293018"/>
                </a:lnTo>
                <a:lnTo>
                  <a:pt x="2799158" y="3317465"/>
                </a:lnTo>
                <a:lnTo>
                  <a:pt x="2753317" y="3344964"/>
                </a:lnTo>
                <a:lnTo>
                  <a:pt x="2709007" y="3370942"/>
                </a:lnTo>
                <a:lnTo>
                  <a:pt x="2661643" y="3393859"/>
                </a:lnTo>
                <a:lnTo>
                  <a:pt x="2615805" y="3412195"/>
                </a:lnTo>
                <a:lnTo>
                  <a:pt x="2568440" y="3424418"/>
                </a:lnTo>
                <a:lnTo>
                  <a:pt x="2519548" y="3429000"/>
                </a:lnTo>
                <a:lnTo>
                  <a:pt x="2470653" y="3424418"/>
                </a:lnTo>
                <a:lnTo>
                  <a:pt x="2423286" y="3412195"/>
                </a:lnTo>
                <a:lnTo>
                  <a:pt x="2377451" y="3393859"/>
                </a:lnTo>
                <a:lnTo>
                  <a:pt x="2330084" y="3370942"/>
                </a:lnTo>
                <a:lnTo>
                  <a:pt x="2285773" y="3344964"/>
                </a:lnTo>
                <a:lnTo>
                  <a:pt x="2239936" y="3317465"/>
                </a:lnTo>
                <a:lnTo>
                  <a:pt x="2194099" y="3293018"/>
                </a:lnTo>
                <a:lnTo>
                  <a:pt x="2148261" y="3268570"/>
                </a:lnTo>
                <a:lnTo>
                  <a:pt x="2102426" y="3250235"/>
                </a:lnTo>
                <a:lnTo>
                  <a:pt x="2055059" y="3238011"/>
                </a:lnTo>
                <a:lnTo>
                  <a:pt x="2007691" y="3231899"/>
                </a:lnTo>
                <a:lnTo>
                  <a:pt x="1957269" y="3231899"/>
                </a:lnTo>
                <a:lnTo>
                  <a:pt x="1905320" y="3234956"/>
                </a:lnTo>
                <a:lnTo>
                  <a:pt x="1853373" y="3241066"/>
                </a:lnTo>
                <a:lnTo>
                  <a:pt x="1801421" y="3248707"/>
                </a:lnTo>
                <a:lnTo>
                  <a:pt x="1749472" y="3254819"/>
                </a:lnTo>
                <a:lnTo>
                  <a:pt x="1697523" y="3259401"/>
                </a:lnTo>
                <a:lnTo>
                  <a:pt x="1648630" y="3257874"/>
                </a:lnTo>
                <a:lnTo>
                  <a:pt x="1601266" y="3251762"/>
                </a:lnTo>
                <a:lnTo>
                  <a:pt x="1555428" y="3238011"/>
                </a:lnTo>
                <a:lnTo>
                  <a:pt x="1517230" y="3218148"/>
                </a:lnTo>
                <a:lnTo>
                  <a:pt x="1480559" y="3192174"/>
                </a:lnTo>
                <a:lnTo>
                  <a:pt x="1448472" y="3161614"/>
                </a:lnTo>
                <a:lnTo>
                  <a:pt x="1416386" y="3126473"/>
                </a:lnTo>
                <a:lnTo>
                  <a:pt x="1387354" y="3089802"/>
                </a:lnTo>
                <a:lnTo>
                  <a:pt x="1358325" y="3051604"/>
                </a:lnTo>
                <a:lnTo>
                  <a:pt x="1329295" y="3013408"/>
                </a:lnTo>
                <a:lnTo>
                  <a:pt x="1300263" y="2976737"/>
                </a:lnTo>
                <a:lnTo>
                  <a:pt x="1269704" y="2941596"/>
                </a:lnTo>
                <a:lnTo>
                  <a:pt x="1234563" y="2911037"/>
                </a:lnTo>
                <a:lnTo>
                  <a:pt x="1200949" y="2883535"/>
                </a:lnTo>
                <a:lnTo>
                  <a:pt x="1162751" y="2862145"/>
                </a:lnTo>
                <a:lnTo>
                  <a:pt x="1121495" y="2843809"/>
                </a:lnTo>
                <a:lnTo>
                  <a:pt x="1077188" y="2828531"/>
                </a:lnTo>
                <a:lnTo>
                  <a:pt x="1031348" y="2814777"/>
                </a:lnTo>
                <a:lnTo>
                  <a:pt x="985513" y="2802553"/>
                </a:lnTo>
                <a:lnTo>
                  <a:pt x="938145" y="2790330"/>
                </a:lnTo>
                <a:lnTo>
                  <a:pt x="893838" y="2776579"/>
                </a:lnTo>
                <a:lnTo>
                  <a:pt x="849525" y="2761300"/>
                </a:lnTo>
                <a:lnTo>
                  <a:pt x="808275" y="2742965"/>
                </a:lnTo>
                <a:lnTo>
                  <a:pt x="771601" y="2720045"/>
                </a:lnTo>
                <a:lnTo>
                  <a:pt x="737987" y="2692543"/>
                </a:lnTo>
                <a:lnTo>
                  <a:pt x="710485" y="2658929"/>
                </a:lnTo>
                <a:lnTo>
                  <a:pt x="687568" y="2622258"/>
                </a:lnTo>
                <a:lnTo>
                  <a:pt x="669232" y="2581005"/>
                </a:lnTo>
                <a:lnTo>
                  <a:pt x="653954" y="2536695"/>
                </a:lnTo>
                <a:lnTo>
                  <a:pt x="640203" y="2492387"/>
                </a:lnTo>
                <a:lnTo>
                  <a:pt x="627979" y="2445020"/>
                </a:lnTo>
                <a:lnTo>
                  <a:pt x="615753" y="2399185"/>
                </a:lnTo>
                <a:lnTo>
                  <a:pt x="602002" y="2353345"/>
                </a:lnTo>
                <a:lnTo>
                  <a:pt x="586724" y="2309035"/>
                </a:lnTo>
                <a:lnTo>
                  <a:pt x="568388" y="2267782"/>
                </a:lnTo>
                <a:lnTo>
                  <a:pt x="546998" y="2229583"/>
                </a:lnTo>
                <a:lnTo>
                  <a:pt x="519496" y="2195970"/>
                </a:lnTo>
                <a:lnTo>
                  <a:pt x="488937" y="2160826"/>
                </a:lnTo>
                <a:lnTo>
                  <a:pt x="453796" y="2130269"/>
                </a:lnTo>
                <a:lnTo>
                  <a:pt x="415595" y="2101240"/>
                </a:lnTo>
                <a:lnTo>
                  <a:pt x="377399" y="2072208"/>
                </a:lnTo>
                <a:lnTo>
                  <a:pt x="339201" y="2043179"/>
                </a:lnTo>
                <a:lnTo>
                  <a:pt x="302530" y="2014147"/>
                </a:lnTo>
                <a:lnTo>
                  <a:pt x="267389" y="1982060"/>
                </a:lnTo>
                <a:lnTo>
                  <a:pt x="236829" y="1949976"/>
                </a:lnTo>
                <a:lnTo>
                  <a:pt x="210855" y="1913305"/>
                </a:lnTo>
                <a:lnTo>
                  <a:pt x="190992" y="1875107"/>
                </a:lnTo>
                <a:lnTo>
                  <a:pt x="177241" y="1829269"/>
                </a:lnTo>
                <a:lnTo>
                  <a:pt x="171129" y="1781905"/>
                </a:lnTo>
                <a:lnTo>
                  <a:pt x="169599" y="1733010"/>
                </a:lnTo>
                <a:lnTo>
                  <a:pt x="174184" y="1681060"/>
                </a:lnTo>
                <a:lnTo>
                  <a:pt x="180296" y="1629111"/>
                </a:lnTo>
                <a:lnTo>
                  <a:pt x="187935" y="1577162"/>
                </a:lnTo>
                <a:lnTo>
                  <a:pt x="194049" y="1525212"/>
                </a:lnTo>
                <a:lnTo>
                  <a:pt x="197104" y="1473263"/>
                </a:lnTo>
                <a:lnTo>
                  <a:pt x="197104" y="1422841"/>
                </a:lnTo>
                <a:lnTo>
                  <a:pt x="190992" y="1375479"/>
                </a:lnTo>
                <a:lnTo>
                  <a:pt x="178768" y="1328111"/>
                </a:lnTo>
                <a:lnTo>
                  <a:pt x="160433" y="1283801"/>
                </a:lnTo>
                <a:lnTo>
                  <a:pt x="137515" y="1237964"/>
                </a:lnTo>
                <a:lnTo>
                  <a:pt x="111538" y="1192129"/>
                </a:lnTo>
                <a:lnTo>
                  <a:pt x="84039" y="1146289"/>
                </a:lnTo>
                <a:lnTo>
                  <a:pt x="58064" y="1101978"/>
                </a:lnTo>
                <a:lnTo>
                  <a:pt x="35144" y="1054614"/>
                </a:lnTo>
                <a:lnTo>
                  <a:pt x="16808" y="1008776"/>
                </a:lnTo>
                <a:lnTo>
                  <a:pt x="4585" y="961409"/>
                </a:lnTo>
                <a:lnTo>
                  <a:pt x="0" y="912517"/>
                </a:lnTo>
                <a:lnTo>
                  <a:pt x="4585" y="863625"/>
                </a:lnTo>
                <a:lnTo>
                  <a:pt x="16808" y="816260"/>
                </a:lnTo>
                <a:lnTo>
                  <a:pt x="35144" y="770420"/>
                </a:lnTo>
                <a:lnTo>
                  <a:pt x="58064" y="723055"/>
                </a:lnTo>
                <a:lnTo>
                  <a:pt x="84039" y="678745"/>
                </a:lnTo>
                <a:lnTo>
                  <a:pt x="111538" y="632910"/>
                </a:lnTo>
                <a:lnTo>
                  <a:pt x="137515" y="587070"/>
                </a:lnTo>
                <a:lnTo>
                  <a:pt x="160433" y="541232"/>
                </a:lnTo>
                <a:lnTo>
                  <a:pt x="178768" y="496922"/>
                </a:lnTo>
                <a:lnTo>
                  <a:pt x="190992" y="449557"/>
                </a:lnTo>
                <a:lnTo>
                  <a:pt x="197104" y="402192"/>
                </a:lnTo>
                <a:lnTo>
                  <a:pt x="197104" y="351770"/>
                </a:lnTo>
                <a:lnTo>
                  <a:pt x="194049" y="299821"/>
                </a:lnTo>
                <a:lnTo>
                  <a:pt x="187935" y="247872"/>
                </a:lnTo>
                <a:lnTo>
                  <a:pt x="180296" y="195922"/>
                </a:lnTo>
                <a:lnTo>
                  <a:pt x="174184" y="143973"/>
                </a:lnTo>
                <a:lnTo>
                  <a:pt x="169599" y="92024"/>
                </a:lnTo>
                <a:lnTo>
                  <a:pt x="171129" y="43131"/>
                </a:lnTo>
                <a:close/>
              </a:path>
            </a:pathLst>
          </a:custGeom>
          <a:noFill/>
          <a:extLst>
            <a:ext uri="{909E8E84-426E-40DD-AFC4-6F175D3DCCD1}">
              <a14:hiddenFill xmlns:a14="http://schemas.microsoft.com/office/drawing/2010/main">
                <a:solidFill>
                  <a:srgbClr val="FFFFFF"/>
                </a:solidFill>
              </a14:hiddenFill>
            </a:ext>
          </a:extLst>
        </p:spPr>
      </p:pic>
      <p:sp>
        <p:nvSpPr>
          <p:cNvPr id="86" name="Freeform: Shape 85">
            <a:extLst>
              <a:ext uri="{FF2B5EF4-FFF2-40B4-BE49-F238E27FC236}">
                <a16:creationId xmlns:a16="http://schemas.microsoft.com/office/drawing/2014/main" id="{6F4E094D-2FC9-46CE-8205-CFF6D52B13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1513" y="3672860"/>
            <a:ext cx="2482487" cy="2327890"/>
          </a:xfrm>
          <a:custGeom>
            <a:avLst/>
            <a:gdLst>
              <a:gd name="connsiteX0" fmla="*/ 2022059 w 3309983"/>
              <a:gd name="connsiteY0" fmla="*/ 0 h 3103853"/>
              <a:gd name="connsiteX1" fmla="*/ 2061297 w 3309983"/>
              <a:gd name="connsiteY1" fmla="*/ 3678 h 3103853"/>
              <a:gd name="connsiteX2" fmla="*/ 2099311 w 3309983"/>
              <a:gd name="connsiteY2" fmla="*/ 13488 h 3103853"/>
              <a:gd name="connsiteX3" fmla="*/ 2136099 w 3309983"/>
              <a:gd name="connsiteY3" fmla="*/ 28203 h 3103853"/>
              <a:gd name="connsiteX4" fmla="*/ 2174111 w 3309983"/>
              <a:gd name="connsiteY4" fmla="*/ 46597 h 3103853"/>
              <a:gd name="connsiteX5" fmla="*/ 2209672 w 3309983"/>
              <a:gd name="connsiteY5" fmla="*/ 67443 h 3103853"/>
              <a:gd name="connsiteX6" fmla="*/ 2246460 w 3309983"/>
              <a:gd name="connsiteY6" fmla="*/ 89515 h 3103853"/>
              <a:gd name="connsiteX7" fmla="*/ 2283247 w 3309983"/>
              <a:gd name="connsiteY7" fmla="*/ 109134 h 3103853"/>
              <a:gd name="connsiteX8" fmla="*/ 2320033 w 3309983"/>
              <a:gd name="connsiteY8" fmla="*/ 128755 h 3103853"/>
              <a:gd name="connsiteX9" fmla="*/ 2355594 w 3309983"/>
              <a:gd name="connsiteY9" fmla="*/ 143469 h 3103853"/>
              <a:gd name="connsiteX10" fmla="*/ 2394834 w 3309983"/>
              <a:gd name="connsiteY10" fmla="*/ 153279 h 3103853"/>
              <a:gd name="connsiteX11" fmla="*/ 2432846 w 3309983"/>
              <a:gd name="connsiteY11" fmla="*/ 158184 h 3103853"/>
              <a:gd name="connsiteX12" fmla="*/ 2473311 w 3309983"/>
              <a:gd name="connsiteY12" fmla="*/ 158184 h 3103853"/>
              <a:gd name="connsiteX13" fmla="*/ 2515004 w 3309983"/>
              <a:gd name="connsiteY13" fmla="*/ 155732 h 3103853"/>
              <a:gd name="connsiteX14" fmla="*/ 2556695 w 3309983"/>
              <a:gd name="connsiteY14" fmla="*/ 150827 h 3103853"/>
              <a:gd name="connsiteX15" fmla="*/ 2598388 w 3309983"/>
              <a:gd name="connsiteY15" fmla="*/ 144696 h 3103853"/>
              <a:gd name="connsiteX16" fmla="*/ 2640079 w 3309983"/>
              <a:gd name="connsiteY16" fmla="*/ 139791 h 3103853"/>
              <a:gd name="connsiteX17" fmla="*/ 2681772 w 3309983"/>
              <a:gd name="connsiteY17" fmla="*/ 136111 h 3103853"/>
              <a:gd name="connsiteX18" fmla="*/ 2721011 w 3309983"/>
              <a:gd name="connsiteY18" fmla="*/ 137338 h 3103853"/>
              <a:gd name="connsiteX19" fmla="*/ 2759024 w 3309983"/>
              <a:gd name="connsiteY19" fmla="*/ 142243 h 3103853"/>
              <a:gd name="connsiteX20" fmla="*/ 2795812 w 3309983"/>
              <a:gd name="connsiteY20" fmla="*/ 153279 h 3103853"/>
              <a:gd name="connsiteX21" fmla="*/ 2826468 w 3309983"/>
              <a:gd name="connsiteY21" fmla="*/ 169220 h 3103853"/>
              <a:gd name="connsiteX22" fmla="*/ 2855897 w 3309983"/>
              <a:gd name="connsiteY22" fmla="*/ 190066 h 3103853"/>
              <a:gd name="connsiteX23" fmla="*/ 2881648 w 3309983"/>
              <a:gd name="connsiteY23" fmla="*/ 214590 h 3103853"/>
              <a:gd name="connsiteX24" fmla="*/ 2907399 w 3309983"/>
              <a:gd name="connsiteY24" fmla="*/ 242793 h 3103853"/>
              <a:gd name="connsiteX25" fmla="*/ 2930697 w 3309983"/>
              <a:gd name="connsiteY25" fmla="*/ 272223 h 3103853"/>
              <a:gd name="connsiteX26" fmla="*/ 2953995 w 3309983"/>
              <a:gd name="connsiteY26" fmla="*/ 302879 h 3103853"/>
              <a:gd name="connsiteX27" fmla="*/ 2977294 w 3309983"/>
              <a:gd name="connsiteY27" fmla="*/ 333535 h 3103853"/>
              <a:gd name="connsiteX28" fmla="*/ 3000592 w 3309983"/>
              <a:gd name="connsiteY28" fmla="*/ 362964 h 3103853"/>
              <a:gd name="connsiteX29" fmla="*/ 3025118 w 3309983"/>
              <a:gd name="connsiteY29" fmla="*/ 391167 h 3103853"/>
              <a:gd name="connsiteX30" fmla="*/ 3053321 w 3309983"/>
              <a:gd name="connsiteY30" fmla="*/ 415693 h 3103853"/>
              <a:gd name="connsiteX31" fmla="*/ 3080299 w 3309983"/>
              <a:gd name="connsiteY31" fmla="*/ 437765 h 3103853"/>
              <a:gd name="connsiteX32" fmla="*/ 3110953 w 3309983"/>
              <a:gd name="connsiteY32" fmla="*/ 454931 h 3103853"/>
              <a:gd name="connsiteX33" fmla="*/ 3144062 w 3309983"/>
              <a:gd name="connsiteY33" fmla="*/ 469646 h 3103853"/>
              <a:gd name="connsiteX34" fmla="*/ 3179622 w 3309983"/>
              <a:gd name="connsiteY34" fmla="*/ 481908 h 3103853"/>
              <a:gd name="connsiteX35" fmla="*/ 3216409 w 3309983"/>
              <a:gd name="connsiteY35" fmla="*/ 492944 h 3103853"/>
              <a:gd name="connsiteX36" fmla="*/ 3253196 w 3309983"/>
              <a:gd name="connsiteY36" fmla="*/ 502755 h 3103853"/>
              <a:gd name="connsiteX37" fmla="*/ 3291210 w 3309983"/>
              <a:gd name="connsiteY37" fmla="*/ 512565 h 3103853"/>
              <a:gd name="connsiteX38" fmla="*/ 3309983 w 3309983"/>
              <a:gd name="connsiteY38" fmla="*/ 518391 h 3103853"/>
              <a:gd name="connsiteX39" fmla="*/ 3309983 w 3309983"/>
              <a:gd name="connsiteY39" fmla="*/ 3103853 h 3103853"/>
              <a:gd name="connsiteX40" fmla="*/ 454246 w 3309983"/>
              <a:gd name="connsiteY40" fmla="*/ 3103853 h 3103853"/>
              <a:gd name="connsiteX41" fmla="*/ 438991 w 3309983"/>
              <a:gd name="connsiteY41" fmla="*/ 3076613 h 3103853"/>
              <a:gd name="connsiteX42" fmla="*/ 416921 w 3309983"/>
              <a:gd name="connsiteY42" fmla="*/ 3049636 h 3103853"/>
              <a:gd name="connsiteX43" fmla="*/ 392395 w 3309983"/>
              <a:gd name="connsiteY43" fmla="*/ 3021432 h 3103853"/>
              <a:gd name="connsiteX44" fmla="*/ 364192 w 3309983"/>
              <a:gd name="connsiteY44" fmla="*/ 2996908 h 3103853"/>
              <a:gd name="connsiteX45" fmla="*/ 333535 w 3309983"/>
              <a:gd name="connsiteY45" fmla="*/ 2973610 h 3103853"/>
              <a:gd name="connsiteX46" fmla="*/ 302880 w 3309983"/>
              <a:gd name="connsiteY46" fmla="*/ 2950312 h 3103853"/>
              <a:gd name="connsiteX47" fmla="*/ 272224 w 3309983"/>
              <a:gd name="connsiteY47" fmla="*/ 2927014 h 3103853"/>
              <a:gd name="connsiteX48" fmla="*/ 242794 w 3309983"/>
              <a:gd name="connsiteY48" fmla="*/ 2903714 h 3103853"/>
              <a:gd name="connsiteX49" fmla="*/ 214591 w 3309983"/>
              <a:gd name="connsiteY49" fmla="*/ 2877964 h 3103853"/>
              <a:gd name="connsiteX50" fmla="*/ 190066 w 3309983"/>
              <a:gd name="connsiteY50" fmla="*/ 2852214 h 3103853"/>
              <a:gd name="connsiteX51" fmla="*/ 169221 w 3309983"/>
              <a:gd name="connsiteY51" fmla="*/ 2822783 h 3103853"/>
              <a:gd name="connsiteX52" fmla="*/ 153281 w 3309983"/>
              <a:gd name="connsiteY52" fmla="*/ 2792128 h 3103853"/>
              <a:gd name="connsiteX53" fmla="*/ 142244 w 3309983"/>
              <a:gd name="connsiteY53" fmla="*/ 2755342 h 3103853"/>
              <a:gd name="connsiteX54" fmla="*/ 137339 w 3309983"/>
              <a:gd name="connsiteY54" fmla="*/ 2717328 h 3103853"/>
              <a:gd name="connsiteX55" fmla="*/ 136112 w 3309983"/>
              <a:gd name="connsiteY55" fmla="*/ 2678088 h 3103853"/>
              <a:gd name="connsiteX56" fmla="*/ 139791 w 3309983"/>
              <a:gd name="connsiteY56" fmla="*/ 2636396 h 3103853"/>
              <a:gd name="connsiteX57" fmla="*/ 144696 w 3309983"/>
              <a:gd name="connsiteY57" fmla="*/ 2594705 h 3103853"/>
              <a:gd name="connsiteX58" fmla="*/ 150827 w 3309983"/>
              <a:gd name="connsiteY58" fmla="*/ 2553012 h 3103853"/>
              <a:gd name="connsiteX59" fmla="*/ 155732 w 3309983"/>
              <a:gd name="connsiteY59" fmla="*/ 2511321 h 3103853"/>
              <a:gd name="connsiteX60" fmla="*/ 158185 w 3309983"/>
              <a:gd name="connsiteY60" fmla="*/ 2469629 h 3103853"/>
              <a:gd name="connsiteX61" fmla="*/ 158185 w 3309983"/>
              <a:gd name="connsiteY61" fmla="*/ 2429163 h 3103853"/>
              <a:gd name="connsiteX62" fmla="*/ 153281 w 3309983"/>
              <a:gd name="connsiteY62" fmla="*/ 2391151 h 3103853"/>
              <a:gd name="connsiteX63" fmla="*/ 143470 w 3309983"/>
              <a:gd name="connsiteY63" fmla="*/ 2353137 h 3103853"/>
              <a:gd name="connsiteX64" fmla="*/ 128755 w 3309983"/>
              <a:gd name="connsiteY64" fmla="*/ 2317576 h 3103853"/>
              <a:gd name="connsiteX65" fmla="*/ 110362 w 3309983"/>
              <a:gd name="connsiteY65" fmla="*/ 2280789 h 3103853"/>
              <a:gd name="connsiteX66" fmla="*/ 89515 w 3309983"/>
              <a:gd name="connsiteY66" fmla="*/ 2244004 h 3103853"/>
              <a:gd name="connsiteX67" fmla="*/ 67444 w 3309983"/>
              <a:gd name="connsiteY67" fmla="*/ 2207216 h 3103853"/>
              <a:gd name="connsiteX68" fmla="*/ 46598 w 3309983"/>
              <a:gd name="connsiteY68" fmla="*/ 2171654 h 3103853"/>
              <a:gd name="connsiteX69" fmla="*/ 28203 w 3309983"/>
              <a:gd name="connsiteY69" fmla="*/ 2133642 h 3103853"/>
              <a:gd name="connsiteX70" fmla="*/ 13490 w 3309983"/>
              <a:gd name="connsiteY70" fmla="*/ 2096855 h 3103853"/>
              <a:gd name="connsiteX71" fmla="*/ 3680 w 3309983"/>
              <a:gd name="connsiteY71" fmla="*/ 2058841 h 3103853"/>
              <a:gd name="connsiteX72" fmla="*/ 0 w 3309983"/>
              <a:gd name="connsiteY72" fmla="*/ 2019602 h 3103853"/>
              <a:gd name="connsiteX73" fmla="*/ 3680 w 3309983"/>
              <a:gd name="connsiteY73" fmla="*/ 1980363 h 3103853"/>
              <a:gd name="connsiteX74" fmla="*/ 13490 w 3309983"/>
              <a:gd name="connsiteY74" fmla="*/ 1942350 h 3103853"/>
              <a:gd name="connsiteX75" fmla="*/ 28203 w 3309983"/>
              <a:gd name="connsiteY75" fmla="*/ 1905563 h 3103853"/>
              <a:gd name="connsiteX76" fmla="*/ 46598 w 3309983"/>
              <a:gd name="connsiteY76" fmla="*/ 1867550 h 3103853"/>
              <a:gd name="connsiteX77" fmla="*/ 67444 w 3309983"/>
              <a:gd name="connsiteY77" fmla="*/ 1831989 h 3103853"/>
              <a:gd name="connsiteX78" fmla="*/ 89515 w 3309983"/>
              <a:gd name="connsiteY78" fmla="*/ 1795203 h 3103853"/>
              <a:gd name="connsiteX79" fmla="*/ 110362 w 3309983"/>
              <a:gd name="connsiteY79" fmla="*/ 1758415 h 3103853"/>
              <a:gd name="connsiteX80" fmla="*/ 128755 w 3309983"/>
              <a:gd name="connsiteY80" fmla="*/ 1721629 h 3103853"/>
              <a:gd name="connsiteX81" fmla="*/ 143470 w 3309983"/>
              <a:gd name="connsiteY81" fmla="*/ 1686067 h 3103853"/>
              <a:gd name="connsiteX82" fmla="*/ 153281 w 3309983"/>
              <a:gd name="connsiteY82" fmla="*/ 1648054 h 3103853"/>
              <a:gd name="connsiteX83" fmla="*/ 158185 w 3309983"/>
              <a:gd name="connsiteY83" fmla="*/ 1610042 h 3103853"/>
              <a:gd name="connsiteX84" fmla="*/ 158185 w 3309983"/>
              <a:gd name="connsiteY84" fmla="*/ 1569576 h 3103853"/>
              <a:gd name="connsiteX85" fmla="*/ 155732 w 3309983"/>
              <a:gd name="connsiteY85" fmla="*/ 1527883 h 3103853"/>
              <a:gd name="connsiteX86" fmla="*/ 150827 w 3309983"/>
              <a:gd name="connsiteY86" fmla="*/ 1486192 h 3103853"/>
              <a:gd name="connsiteX87" fmla="*/ 144696 w 3309983"/>
              <a:gd name="connsiteY87" fmla="*/ 1444499 h 3103853"/>
              <a:gd name="connsiteX88" fmla="*/ 139791 w 3309983"/>
              <a:gd name="connsiteY88" fmla="*/ 1402808 h 3103853"/>
              <a:gd name="connsiteX89" fmla="*/ 136112 w 3309983"/>
              <a:gd name="connsiteY89" fmla="*/ 1361117 h 3103853"/>
              <a:gd name="connsiteX90" fmla="*/ 137339 w 3309983"/>
              <a:gd name="connsiteY90" fmla="*/ 1321877 h 3103853"/>
              <a:gd name="connsiteX91" fmla="*/ 142244 w 3309983"/>
              <a:gd name="connsiteY91" fmla="*/ 1283864 h 3103853"/>
              <a:gd name="connsiteX92" fmla="*/ 153281 w 3309983"/>
              <a:gd name="connsiteY92" fmla="*/ 1247077 h 3103853"/>
              <a:gd name="connsiteX93" fmla="*/ 169221 w 3309983"/>
              <a:gd name="connsiteY93" fmla="*/ 1216422 h 3103853"/>
              <a:gd name="connsiteX94" fmla="*/ 190066 w 3309983"/>
              <a:gd name="connsiteY94" fmla="*/ 1186992 h 3103853"/>
              <a:gd name="connsiteX95" fmla="*/ 214591 w 3309983"/>
              <a:gd name="connsiteY95" fmla="*/ 1161241 h 3103853"/>
              <a:gd name="connsiteX96" fmla="*/ 242794 w 3309983"/>
              <a:gd name="connsiteY96" fmla="*/ 1135491 h 3103853"/>
              <a:gd name="connsiteX97" fmla="*/ 272224 w 3309983"/>
              <a:gd name="connsiteY97" fmla="*/ 1112191 h 3103853"/>
              <a:gd name="connsiteX98" fmla="*/ 302880 w 3309983"/>
              <a:gd name="connsiteY98" fmla="*/ 1088893 h 3103853"/>
              <a:gd name="connsiteX99" fmla="*/ 333535 w 3309983"/>
              <a:gd name="connsiteY99" fmla="*/ 1065594 h 3103853"/>
              <a:gd name="connsiteX100" fmla="*/ 364192 w 3309983"/>
              <a:gd name="connsiteY100" fmla="*/ 1042296 h 3103853"/>
              <a:gd name="connsiteX101" fmla="*/ 392395 w 3309983"/>
              <a:gd name="connsiteY101" fmla="*/ 1017772 h 3103853"/>
              <a:gd name="connsiteX102" fmla="*/ 416921 w 3309983"/>
              <a:gd name="connsiteY102" fmla="*/ 989569 h 3103853"/>
              <a:gd name="connsiteX103" fmla="*/ 438991 w 3309983"/>
              <a:gd name="connsiteY103" fmla="*/ 962591 h 3103853"/>
              <a:gd name="connsiteX104" fmla="*/ 456159 w 3309983"/>
              <a:gd name="connsiteY104" fmla="*/ 931936 h 3103853"/>
              <a:gd name="connsiteX105" fmla="*/ 470874 w 3309983"/>
              <a:gd name="connsiteY105" fmla="*/ 898828 h 3103853"/>
              <a:gd name="connsiteX106" fmla="*/ 483136 w 3309983"/>
              <a:gd name="connsiteY106" fmla="*/ 863267 h 3103853"/>
              <a:gd name="connsiteX107" fmla="*/ 494172 w 3309983"/>
              <a:gd name="connsiteY107" fmla="*/ 826479 h 3103853"/>
              <a:gd name="connsiteX108" fmla="*/ 503983 w 3309983"/>
              <a:gd name="connsiteY108" fmla="*/ 789692 h 3103853"/>
              <a:gd name="connsiteX109" fmla="*/ 513793 w 3309983"/>
              <a:gd name="connsiteY109" fmla="*/ 751680 h 3103853"/>
              <a:gd name="connsiteX110" fmla="*/ 524829 w 3309983"/>
              <a:gd name="connsiteY110" fmla="*/ 716119 h 3103853"/>
              <a:gd name="connsiteX111" fmla="*/ 537091 w 3309983"/>
              <a:gd name="connsiteY111" fmla="*/ 680557 h 3103853"/>
              <a:gd name="connsiteX112" fmla="*/ 551806 w 3309983"/>
              <a:gd name="connsiteY112" fmla="*/ 647450 h 3103853"/>
              <a:gd name="connsiteX113" fmla="*/ 570199 w 3309983"/>
              <a:gd name="connsiteY113" fmla="*/ 618021 h 3103853"/>
              <a:gd name="connsiteX114" fmla="*/ 592270 w 3309983"/>
              <a:gd name="connsiteY114" fmla="*/ 591044 h 3103853"/>
              <a:gd name="connsiteX115" fmla="*/ 619248 w 3309983"/>
              <a:gd name="connsiteY115" fmla="*/ 568971 h 3103853"/>
              <a:gd name="connsiteX116" fmla="*/ 648679 w 3309983"/>
              <a:gd name="connsiteY116" fmla="*/ 550578 h 3103853"/>
              <a:gd name="connsiteX117" fmla="*/ 681785 w 3309983"/>
              <a:gd name="connsiteY117" fmla="*/ 535863 h 3103853"/>
              <a:gd name="connsiteX118" fmla="*/ 717347 w 3309983"/>
              <a:gd name="connsiteY118" fmla="*/ 523601 h 3103853"/>
              <a:gd name="connsiteX119" fmla="*/ 752908 w 3309983"/>
              <a:gd name="connsiteY119" fmla="*/ 512565 h 3103853"/>
              <a:gd name="connsiteX120" fmla="*/ 790921 w 3309983"/>
              <a:gd name="connsiteY120" fmla="*/ 502755 h 3103853"/>
              <a:gd name="connsiteX121" fmla="*/ 827707 w 3309983"/>
              <a:gd name="connsiteY121" fmla="*/ 492944 h 3103853"/>
              <a:gd name="connsiteX122" fmla="*/ 864495 w 3309983"/>
              <a:gd name="connsiteY122" fmla="*/ 481908 h 3103853"/>
              <a:gd name="connsiteX123" fmla="*/ 900055 w 3309983"/>
              <a:gd name="connsiteY123" fmla="*/ 469646 h 3103853"/>
              <a:gd name="connsiteX124" fmla="*/ 933163 w 3309983"/>
              <a:gd name="connsiteY124" fmla="*/ 454931 h 3103853"/>
              <a:gd name="connsiteX125" fmla="*/ 963819 w 3309983"/>
              <a:gd name="connsiteY125" fmla="*/ 437765 h 3103853"/>
              <a:gd name="connsiteX126" fmla="*/ 990796 w 3309983"/>
              <a:gd name="connsiteY126" fmla="*/ 415693 h 3103853"/>
              <a:gd name="connsiteX127" fmla="*/ 1019000 w 3309983"/>
              <a:gd name="connsiteY127" fmla="*/ 391167 h 3103853"/>
              <a:gd name="connsiteX128" fmla="*/ 1043525 w 3309983"/>
              <a:gd name="connsiteY128" fmla="*/ 362964 h 3103853"/>
              <a:gd name="connsiteX129" fmla="*/ 1066823 w 3309983"/>
              <a:gd name="connsiteY129" fmla="*/ 333535 h 3103853"/>
              <a:gd name="connsiteX130" fmla="*/ 1090122 w 3309983"/>
              <a:gd name="connsiteY130" fmla="*/ 302879 h 3103853"/>
              <a:gd name="connsiteX131" fmla="*/ 1113420 w 3309983"/>
              <a:gd name="connsiteY131" fmla="*/ 272223 h 3103853"/>
              <a:gd name="connsiteX132" fmla="*/ 1136718 w 3309983"/>
              <a:gd name="connsiteY132" fmla="*/ 242793 h 3103853"/>
              <a:gd name="connsiteX133" fmla="*/ 1162470 w 3309983"/>
              <a:gd name="connsiteY133" fmla="*/ 214590 h 3103853"/>
              <a:gd name="connsiteX134" fmla="*/ 1188220 w 3309983"/>
              <a:gd name="connsiteY134" fmla="*/ 190066 h 3103853"/>
              <a:gd name="connsiteX135" fmla="*/ 1217650 w 3309983"/>
              <a:gd name="connsiteY135" fmla="*/ 169220 h 3103853"/>
              <a:gd name="connsiteX136" fmla="*/ 1248306 w 3309983"/>
              <a:gd name="connsiteY136" fmla="*/ 153279 h 3103853"/>
              <a:gd name="connsiteX137" fmla="*/ 1285093 w 3309983"/>
              <a:gd name="connsiteY137" fmla="*/ 142243 h 3103853"/>
              <a:gd name="connsiteX138" fmla="*/ 1323107 w 3309983"/>
              <a:gd name="connsiteY138" fmla="*/ 137338 h 3103853"/>
              <a:gd name="connsiteX139" fmla="*/ 1362345 w 3309983"/>
              <a:gd name="connsiteY139" fmla="*/ 136111 h 3103853"/>
              <a:gd name="connsiteX140" fmla="*/ 1404036 w 3309983"/>
              <a:gd name="connsiteY140" fmla="*/ 139791 h 3103853"/>
              <a:gd name="connsiteX141" fmla="*/ 1445729 w 3309983"/>
              <a:gd name="connsiteY141" fmla="*/ 144696 h 3103853"/>
              <a:gd name="connsiteX142" fmla="*/ 1487421 w 3309983"/>
              <a:gd name="connsiteY142" fmla="*/ 150827 h 3103853"/>
              <a:gd name="connsiteX143" fmla="*/ 1529113 w 3309983"/>
              <a:gd name="connsiteY143" fmla="*/ 155732 h 3103853"/>
              <a:gd name="connsiteX144" fmla="*/ 1570804 w 3309983"/>
              <a:gd name="connsiteY144" fmla="*/ 158184 h 3103853"/>
              <a:gd name="connsiteX145" fmla="*/ 1611271 w 3309983"/>
              <a:gd name="connsiteY145" fmla="*/ 158184 h 3103853"/>
              <a:gd name="connsiteX146" fmla="*/ 1649285 w 3309983"/>
              <a:gd name="connsiteY146" fmla="*/ 153279 h 3103853"/>
              <a:gd name="connsiteX147" fmla="*/ 1687298 w 3309983"/>
              <a:gd name="connsiteY147" fmla="*/ 143469 h 3103853"/>
              <a:gd name="connsiteX148" fmla="*/ 1724085 w 3309983"/>
              <a:gd name="connsiteY148" fmla="*/ 128755 h 3103853"/>
              <a:gd name="connsiteX149" fmla="*/ 1760871 w 3309983"/>
              <a:gd name="connsiteY149" fmla="*/ 109134 h 3103853"/>
              <a:gd name="connsiteX150" fmla="*/ 1797658 w 3309983"/>
              <a:gd name="connsiteY150" fmla="*/ 89515 h 3103853"/>
              <a:gd name="connsiteX151" fmla="*/ 1834445 w 3309983"/>
              <a:gd name="connsiteY151" fmla="*/ 67443 h 3103853"/>
              <a:gd name="connsiteX152" fmla="*/ 1870007 w 3309983"/>
              <a:gd name="connsiteY152" fmla="*/ 46597 h 3103853"/>
              <a:gd name="connsiteX153" fmla="*/ 1908020 w 3309983"/>
              <a:gd name="connsiteY153" fmla="*/ 28203 h 3103853"/>
              <a:gd name="connsiteX154" fmla="*/ 1944806 w 3309983"/>
              <a:gd name="connsiteY154" fmla="*/ 13488 h 3103853"/>
              <a:gd name="connsiteX155" fmla="*/ 1982820 w 3309983"/>
              <a:gd name="connsiteY155" fmla="*/ 3678 h 310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3309983" h="3103853">
                <a:moveTo>
                  <a:pt x="2022059" y="0"/>
                </a:moveTo>
                <a:lnTo>
                  <a:pt x="2061297" y="3678"/>
                </a:lnTo>
                <a:lnTo>
                  <a:pt x="2099311" y="13488"/>
                </a:lnTo>
                <a:lnTo>
                  <a:pt x="2136099" y="28203"/>
                </a:lnTo>
                <a:lnTo>
                  <a:pt x="2174111" y="46597"/>
                </a:lnTo>
                <a:lnTo>
                  <a:pt x="2209672" y="67443"/>
                </a:lnTo>
                <a:lnTo>
                  <a:pt x="2246460" y="89515"/>
                </a:lnTo>
                <a:lnTo>
                  <a:pt x="2283247" y="109134"/>
                </a:lnTo>
                <a:lnTo>
                  <a:pt x="2320033" y="128755"/>
                </a:lnTo>
                <a:lnTo>
                  <a:pt x="2355594" y="143469"/>
                </a:lnTo>
                <a:lnTo>
                  <a:pt x="2394834" y="153279"/>
                </a:lnTo>
                <a:lnTo>
                  <a:pt x="2432846" y="158184"/>
                </a:lnTo>
                <a:lnTo>
                  <a:pt x="2473311" y="158184"/>
                </a:lnTo>
                <a:lnTo>
                  <a:pt x="2515004" y="155732"/>
                </a:lnTo>
                <a:lnTo>
                  <a:pt x="2556695" y="150827"/>
                </a:lnTo>
                <a:lnTo>
                  <a:pt x="2598388" y="144696"/>
                </a:lnTo>
                <a:lnTo>
                  <a:pt x="2640079" y="139791"/>
                </a:lnTo>
                <a:lnTo>
                  <a:pt x="2681772" y="136111"/>
                </a:lnTo>
                <a:lnTo>
                  <a:pt x="2721011" y="137338"/>
                </a:lnTo>
                <a:lnTo>
                  <a:pt x="2759024" y="142243"/>
                </a:lnTo>
                <a:lnTo>
                  <a:pt x="2795812" y="153279"/>
                </a:lnTo>
                <a:lnTo>
                  <a:pt x="2826468" y="169220"/>
                </a:lnTo>
                <a:lnTo>
                  <a:pt x="2855897" y="190066"/>
                </a:lnTo>
                <a:lnTo>
                  <a:pt x="2881648" y="214590"/>
                </a:lnTo>
                <a:lnTo>
                  <a:pt x="2907399" y="242793"/>
                </a:lnTo>
                <a:lnTo>
                  <a:pt x="2930697" y="272223"/>
                </a:lnTo>
                <a:lnTo>
                  <a:pt x="2953995" y="302879"/>
                </a:lnTo>
                <a:lnTo>
                  <a:pt x="2977294" y="333535"/>
                </a:lnTo>
                <a:lnTo>
                  <a:pt x="3000592" y="362964"/>
                </a:lnTo>
                <a:lnTo>
                  <a:pt x="3025118" y="391167"/>
                </a:lnTo>
                <a:lnTo>
                  <a:pt x="3053321" y="415693"/>
                </a:lnTo>
                <a:lnTo>
                  <a:pt x="3080299" y="437765"/>
                </a:lnTo>
                <a:lnTo>
                  <a:pt x="3110953" y="454931"/>
                </a:lnTo>
                <a:lnTo>
                  <a:pt x="3144062" y="469646"/>
                </a:lnTo>
                <a:lnTo>
                  <a:pt x="3179622" y="481908"/>
                </a:lnTo>
                <a:lnTo>
                  <a:pt x="3216409" y="492944"/>
                </a:lnTo>
                <a:lnTo>
                  <a:pt x="3253196" y="502755"/>
                </a:lnTo>
                <a:lnTo>
                  <a:pt x="3291210" y="512565"/>
                </a:lnTo>
                <a:lnTo>
                  <a:pt x="3309983" y="518391"/>
                </a:lnTo>
                <a:lnTo>
                  <a:pt x="3309983" y="3103853"/>
                </a:lnTo>
                <a:lnTo>
                  <a:pt x="454246" y="3103853"/>
                </a:lnTo>
                <a:lnTo>
                  <a:pt x="438991" y="3076613"/>
                </a:lnTo>
                <a:lnTo>
                  <a:pt x="416921" y="3049636"/>
                </a:lnTo>
                <a:lnTo>
                  <a:pt x="392395" y="3021432"/>
                </a:lnTo>
                <a:lnTo>
                  <a:pt x="364192" y="2996908"/>
                </a:lnTo>
                <a:lnTo>
                  <a:pt x="333535" y="2973610"/>
                </a:lnTo>
                <a:lnTo>
                  <a:pt x="302880" y="2950312"/>
                </a:lnTo>
                <a:lnTo>
                  <a:pt x="272224" y="2927014"/>
                </a:lnTo>
                <a:lnTo>
                  <a:pt x="242794" y="2903714"/>
                </a:lnTo>
                <a:lnTo>
                  <a:pt x="214591" y="2877964"/>
                </a:lnTo>
                <a:lnTo>
                  <a:pt x="190066" y="2852214"/>
                </a:lnTo>
                <a:lnTo>
                  <a:pt x="169221" y="2822783"/>
                </a:lnTo>
                <a:lnTo>
                  <a:pt x="153281" y="2792128"/>
                </a:lnTo>
                <a:lnTo>
                  <a:pt x="142244" y="2755342"/>
                </a:lnTo>
                <a:lnTo>
                  <a:pt x="137339" y="2717328"/>
                </a:lnTo>
                <a:lnTo>
                  <a:pt x="136112" y="2678088"/>
                </a:lnTo>
                <a:lnTo>
                  <a:pt x="139791" y="2636396"/>
                </a:lnTo>
                <a:lnTo>
                  <a:pt x="144696" y="2594705"/>
                </a:lnTo>
                <a:lnTo>
                  <a:pt x="150827" y="2553012"/>
                </a:lnTo>
                <a:lnTo>
                  <a:pt x="155732" y="2511321"/>
                </a:lnTo>
                <a:lnTo>
                  <a:pt x="158185" y="2469629"/>
                </a:lnTo>
                <a:lnTo>
                  <a:pt x="158185" y="2429163"/>
                </a:lnTo>
                <a:lnTo>
                  <a:pt x="153281" y="2391151"/>
                </a:lnTo>
                <a:lnTo>
                  <a:pt x="143470" y="2353137"/>
                </a:lnTo>
                <a:lnTo>
                  <a:pt x="128755" y="2317576"/>
                </a:lnTo>
                <a:lnTo>
                  <a:pt x="110362" y="2280789"/>
                </a:lnTo>
                <a:lnTo>
                  <a:pt x="89515" y="2244004"/>
                </a:lnTo>
                <a:lnTo>
                  <a:pt x="67444" y="2207216"/>
                </a:lnTo>
                <a:lnTo>
                  <a:pt x="46598" y="2171654"/>
                </a:lnTo>
                <a:lnTo>
                  <a:pt x="28203" y="2133642"/>
                </a:lnTo>
                <a:lnTo>
                  <a:pt x="13490" y="2096855"/>
                </a:lnTo>
                <a:lnTo>
                  <a:pt x="3680" y="2058841"/>
                </a:lnTo>
                <a:lnTo>
                  <a:pt x="0" y="2019602"/>
                </a:lnTo>
                <a:lnTo>
                  <a:pt x="3680" y="1980363"/>
                </a:lnTo>
                <a:lnTo>
                  <a:pt x="13490" y="1942350"/>
                </a:lnTo>
                <a:lnTo>
                  <a:pt x="28203" y="1905563"/>
                </a:lnTo>
                <a:lnTo>
                  <a:pt x="46598" y="1867550"/>
                </a:lnTo>
                <a:lnTo>
                  <a:pt x="67444" y="1831989"/>
                </a:lnTo>
                <a:lnTo>
                  <a:pt x="89515" y="1795203"/>
                </a:lnTo>
                <a:lnTo>
                  <a:pt x="110362" y="1758415"/>
                </a:lnTo>
                <a:lnTo>
                  <a:pt x="128755" y="1721629"/>
                </a:lnTo>
                <a:lnTo>
                  <a:pt x="143470" y="1686067"/>
                </a:lnTo>
                <a:lnTo>
                  <a:pt x="153281" y="1648054"/>
                </a:lnTo>
                <a:lnTo>
                  <a:pt x="158185" y="1610042"/>
                </a:lnTo>
                <a:lnTo>
                  <a:pt x="158185" y="1569576"/>
                </a:lnTo>
                <a:lnTo>
                  <a:pt x="155732" y="1527883"/>
                </a:lnTo>
                <a:lnTo>
                  <a:pt x="150827" y="1486192"/>
                </a:lnTo>
                <a:lnTo>
                  <a:pt x="144696" y="1444499"/>
                </a:lnTo>
                <a:lnTo>
                  <a:pt x="139791" y="1402808"/>
                </a:lnTo>
                <a:lnTo>
                  <a:pt x="136112" y="1361117"/>
                </a:lnTo>
                <a:lnTo>
                  <a:pt x="137339" y="1321877"/>
                </a:lnTo>
                <a:lnTo>
                  <a:pt x="142244" y="1283864"/>
                </a:lnTo>
                <a:lnTo>
                  <a:pt x="153281" y="1247077"/>
                </a:lnTo>
                <a:lnTo>
                  <a:pt x="169221" y="1216422"/>
                </a:lnTo>
                <a:lnTo>
                  <a:pt x="190066" y="1186992"/>
                </a:lnTo>
                <a:lnTo>
                  <a:pt x="214591" y="1161241"/>
                </a:lnTo>
                <a:lnTo>
                  <a:pt x="242794" y="1135491"/>
                </a:lnTo>
                <a:lnTo>
                  <a:pt x="272224" y="1112191"/>
                </a:lnTo>
                <a:lnTo>
                  <a:pt x="302880" y="1088893"/>
                </a:lnTo>
                <a:lnTo>
                  <a:pt x="333535" y="1065594"/>
                </a:lnTo>
                <a:lnTo>
                  <a:pt x="364192" y="1042296"/>
                </a:lnTo>
                <a:lnTo>
                  <a:pt x="392395" y="1017772"/>
                </a:lnTo>
                <a:lnTo>
                  <a:pt x="416921" y="989569"/>
                </a:lnTo>
                <a:lnTo>
                  <a:pt x="438991" y="962591"/>
                </a:lnTo>
                <a:lnTo>
                  <a:pt x="456159" y="931936"/>
                </a:lnTo>
                <a:lnTo>
                  <a:pt x="470874" y="898828"/>
                </a:lnTo>
                <a:lnTo>
                  <a:pt x="483136" y="863267"/>
                </a:lnTo>
                <a:lnTo>
                  <a:pt x="494172" y="826479"/>
                </a:lnTo>
                <a:lnTo>
                  <a:pt x="503983" y="789692"/>
                </a:lnTo>
                <a:lnTo>
                  <a:pt x="513793" y="751680"/>
                </a:lnTo>
                <a:lnTo>
                  <a:pt x="524829" y="716119"/>
                </a:lnTo>
                <a:lnTo>
                  <a:pt x="537091" y="680557"/>
                </a:lnTo>
                <a:lnTo>
                  <a:pt x="551806" y="647450"/>
                </a:lnTo>
                <a:lnTo>
                  <a:pt x="570199" y="618021"/>
                </a:lnTo>
                <a:lnTo>
                  <a:pt x="592270" y="591044"/>
                </a:lnTo>
                <a:lnTo>
                  <a:pt x="619248" y="568971"/>
                </a:lnTo>
                <a:lnTo>
                  <a:pt x="648679" y="550578"/>
                </a:lnTo>
                <a:lnTo>
                  <a:pt x="681785" y="535863"/>
                </a:lnTo>
                <a:lnTo>
                  <a:pt x="717347" y="523601"/>
                </a:lnTo>
                <a:lnTo>
                  <a:pt x="752908" y="512565"/>
                </a:lnTo>
                <a:lnTo>
                  <a:pt x="790921" y="502755"/>
                </a:lnTo>
                <a:lnTo>
                  <a:pt x="827707" y="492944"/>
                </a:lnTo>
                <a:lnTo>
                  <a:pt x="864495" y="481908"/>
                </a:lnTo>
                <a:lnTo>
                  <a:pt x="900055" y="469646"/>
                </a:lnTo>
                <a:lnTo>
                  <a:pt x="933163" y="454931"/>
                </a:lnTo>
                <a:lnTo>
                  <a:pt x="963819" y="437765"/>
                </a:lnTo>
                <a:lnTo>
                  <a:pt x="990796" y="415693"/>
                </a:lnTo>
                <a:lnTo>
                  <a:pt x="1019000" y="391167"/>
                </a:lnTo>
                <a:lnTo>
                  <a:pt x="1043525" y="362964"/>
                </a:lnTo>
                <a:lnTo>
                  <a:pt x="1066823" y="333535"/>
                </a:lnTo>
                <a:lnTo>
                  <a:pt x="1090122" y="302879"/>
                </a:lnTo>
                <a:lnTo>
                  <a:pt x="1113420" y="272223"/>
                </a:lnTo>
                <a:lnTo>
                  <a:pt x="1136718" y="242793"/>
                </a:lnTo>
                <a:lnTo>
                  <a:pt x="1162470" y="214590"/>
                </a:lnTo>
                <a:lnTo>
                  <a:pt x="1188220" y="190066"/>
                </a:lnTo>
                <a:lnTo>
                  <a:pt x="1217650" y="169220"/>
                </a:lnTo>
                <a:lnTo>
                  <a:pt x="1248306" y="153279"/>
                </a:lnTo>
                <a:lnTo>
                  <a:pt x="1285093" y="142243"/>
                </a:lnTo>
                <a:lnTo>
                  <a:pt x="1323107" y="137338"/>
                </a:lnTo>
                <a:lnTo>
                  <a:pt x="1362345" y="136111"/>
                </a:lnTo>
                <a:lnTo>
                  <a:pt x="1404036" y="139791"/>
                </a:lnTo>
                <a:lnTo>
                  <a:pt x="1445729" y="144696"/>
                </a:lnTo>
                <a:lnTo>
                  <a:pt x="1487421" y="150827"/>
                </a:lnTo>
                <a:lnTo>
                  <a:pt x="1529113" y="155732"/>
                </a:lnTo>
                <a:lnTo>
                  <a:pt x="1570804" y="158184"/>
                </a:lnTo>
                <a:lnTo>
                  <a:pt x="1611271" y="158184"/>
                </a:lnTo>
                <a:lnTo>
                  <a:pt x="1649285" y="153279"/>
                </a:lnTo>
                <a:lnTo>
                  <a:pt x="1687298" y="143469"/>
                </a:lnTo>
                <a:lnTo>
                  <a:pt x="1724085" y="128755"/>
                </a:lnTo>
                <a:lnTo>
                  <a:pt x="1760871" y="109134"/>
                </a:lnTo>
                <a:lnTo>
                  <a:pt x="1797658" y="89515"/>
                </a:lnTo>
                <a:lnTo>
                  <a:pt x="1834445" y="67443"/>
                </a:lnTo>
                <a:lnTo>
                  <a:pt x="1870007" y="46597"/>
                </a:lnTo>
                <a:lnTo>
                  <a:pt x="1908020" y="28203"/>
                </a:lnTo>
                <a:lnTo>
                  <a:pt x="1944806" y="13488"/>
                </a:lnTo>
                <a:lnTo>
                  <a:pt x="1982820" y="367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endParaRPr lang="en-US" sz="1350" dirty="0">
              <a:solidFill>
                <a:prstClr val="white"/>
              </a:solidFill>
              <a:latin typeface="Calibri" panose="020F0502020204030204"/>
            </a:endParaRPr>
          </a:p>
        </p:txBody>
      </p:sp>
      <p:pic>
        <p:nvPicPr>
          <p:cNvPr id="4" name="Picture 6" descr="Image result for gender inclusive poster">
            <a:extLst>
              <a:ext uri="{FF2B5EF4-FFF2-40B4-BE49-F238E27FC236}">
                <a16:creationId xmlns:a16="http://schemas.microsoft.com/office/drawing/2014/main" id="{334E2DAD-5DC0-45F9-9BAA-6A77B2B480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451" r="13703" b="1"/>
          <a:stretch/>
        </p:blipFill>
        <p:spPr bwMode="auto">
          <a:xfrm>
            <a:off x="6763769" y="3774974"/>
            <a:ext cx="2380232" cy="2225775"/>
          </a:xfrm>
          <a:custGeom>
            <a:avLst/>
            <a:gdLst>
              <a:gd name="connsiteX0" fmla="*/ 1885720 w 3173643"/>
              <a:gd name="connsiteY0" fmla="*/ 0 h 2967700"/>
              <a:gd name="connsiteX1" fmla="*/ 1922313 w 3173643"/>
              <a:gd name="connsiteY1" fmla="*/ 3430 h 2967700"/>
              <a:gd name="connsiteX2" fmla="*/ 1957763 w 3173643"/>
              <a:gd name="connsiteY2" fmla="*/ 12579 h 2967700"/>
              <a:gd name="connsiteX3" fmla="*/ 1992070 w 3173643"/>
              <a:gd name="connsiteY3" fmla="*/ 26302 h 2967700"/>
              <a:gd name="connsiteX4" fmla="*/ 2027519 w 3173643"/>
              <a:gd name="connsiteY4" fmla="*/ 43455 h 2967700"/>
              <a:gd name="connsiteX5" fmla="*/ 2060683 w 3173643"/>
              <a:gd name="connsiteY5" fmla="*/ 62896 h 2967700"/>
              <a:gd name="connsiteX6" fmla="*/ 2094991 w 3173643"/>
              <a:gd name="connsiteY6" fmla="*/ 83480 h 2967700"/>
              <a:gd name="connsiteX7" fmla="*/ 2129297 w 3173643"/>
              <a:gd name="connsiteY7" fmla="*/ 101777 h 2967700"/>
              <a:gd name="connsiteX8" fmla="*/ 2163602 w 3173643"/>
              <a:gd name="connsiteY8" fmla="*/ 120075 h 2967700"/>
              <a:gd name="connsiteX9" fmla="*/ 2196766 w 3173643"/>
              <a:gd name="connsiteY9" fmla="*/ 133797 h 2967700"/>
              <a:gd name="connsiteX10" fmla="*/ 2233360 w 3173643"/>
              <a:gd name="connsiteY10" fmla="*/ 142945 h 2967700"/>
              <a:gd name="connsiteX11" fmla="*/ 2268809 w 3173643"/>
              <a:gd name="connsiteY11" fmla="*/ 147520 h 2967700"/>
              <a:gd name="connsiteX12" fmla="*/ 2306546 w 3173643"/>
              <a:gd name="connsiteY12" fmla="*/ 147520 h 2967700"/>
              <a:gd name="connsiteX13" fmla="*/ 2345428 w 3173643"/>
              <a:gd name="connsiteY13" fmla="*/ 145233 h 2967700"/>
              <a:gd name="connsiteX14" fmla="*/ 2384308 w 3173643"/>
              <a:gd name="connsiteY14" fmla="*/ 140659 h 2967700"/>
              <a:gd name="connsiteX15" fmla="*/ 2423190 w 3173643"/>
              <a:gd name="connsiteY15" fmla="*/ 134941 h 2967700"/>
              <a:gd name="connsiteX16" fmla="*/ 2462070 w 3173643"/>
              <a:gd name="connsiteY16" fmla="*/ 130367 h 2967700"/>
              <a:gd name="connsiteX17" fmla="*/ 2500951 w 3173643"/>
              <a:gd name="connsiteY17" fmla="*/ 126936 h 2967700"/>
              <a:gd name="connsiteX18" fmla="*/ 2537544 w 3173643"/>
              <a:gd name="connsiteY18" fmla="*/ 128079 h 2967700"/>
              <a:gd name="connsiteX19" fmla="*/ 2572995 w 3173643"/>
              <a:gd name="connsiteY19" fmla="*/ 132653 h 2967700"/>
              <a:gd name="connsiteX20" fmla="*/ 2607301 w 3173643"/>
              <a:gd name="connsiteY20" fmla="*/ 142945 h 2967700"/>
              <a:gd name="connsiteX21" fmla="*/ 2635891 w 3173643"/>
              <a:gd name="connsiteY21" fmla="*/ 157812 h 2967700"/>
              <a:gd name="connsiteX22" fmla="*/ 2663335 w 3173643"/>
              <a:gd name="connsiteY22" fmla="*/ 177253 h 2967700"/>
              <a:gd name="connsiteX23" fmla="*/ 2687350 w 3173643"/>
              <a:gd name="connsiteY23" fmla="*/ 200124 h 2967700"/>
              <a:gd name="connsiteX24" fmla="*/ 2711365 w 3173643"/>
              <a:gd name="connsiteY24" fmla="*/ 226426 h 2967700"/>
              <a:gd name="connsiteX25" fmla="*/ 2733093 w 3173643"/>
              <a:gd name="connsiteY25" fmla="*/ 253871 h 2967700"/>
              <a:gd name="connsiteX26" fmla="*/ 2754820 w 3173643"/>
              <a:gd name="connsiteY26" fmla="*/ 282461 h 2967700"/>
              <a:gd name="connsiteX27" fmla="*/ 2776547 w 3173643"/>
              <a:gd name="connsiteY27" fmla="*/ 311049 h 2967700"/>
              <a:gd name="connsiteX28" fmla="*/ 2798275 w 3173643"/>
              <a:gd name="connsiteY28" fmla="*/ 338495 h 2967700"/>
              <a:gd name="connsiteX29" fmla="*/ 2821146 w 3173643"/>
              <a:gd name="connsiteY29" fmla="*/ 364797 h 2967700"/>
              <a:gd name="connsiteX30" fmla="*/ 2847448 w 3173643"/>
              <a:gd name="connsiteY30" fmla="*/ 387669 h 2967700"/>
              <a:gd name="connsiteX31" fmla="*/ 2872607 w 3173643"/>
              <a:gd name="connsiteY31" fmla="*/ 408253 h 2967700"/>
              <a:gd name="connsiteX32" fmla="*/ 2901195 w 3173643"/>
              <a:gd name="connsiteY32" fmla="*/ 424261 h 2967700"/>
              <a:gd name="connsiteX33" fmla="*/ 2932071 w 3173643"/>
              <a:gd name="connsiteY33" fmla="*/ 437985 h 2967700"/>
              <a:gd name="connsiteX34" fmla="*/ 2965233 w 3173643"/>
              <a:gd name="connsiteY34" fmla="*/ 449420 h 2967700"/>
              <a:gd name="connsiteX35" fmla="*/ 2999539 w 3173643"/>
              <a:gd name="connsiteY35" fmla="*/ 459712 h 2967700"/>
              <a:gd name="connsiteX36" fmla="*/ 3033847 w 3173643"/>
              <a:gd name="connsiteY36" fmla="*/ 468861 h 2967700"/>
              <a:gd name="connsiteX37" fmla="*/ 3069297 w 3173643"/>
              <a:gd name="connsiteY37" fmla="*/ 478010 h 2967700"/>
              <a:gd name="connsiteX38" fmla="*/ 3102460 w 3173643"/>
              <a:gd name="connsiteY38" fmla="*/ 488302 h 2967700"/>
              <a:gd name="connsiteX39" fmla="*/ 3135622 w 3173643"/>
              <a:gd name="connsiteY39" fmla="*/ 499737 h 2967700"/>
              <a:gd name="connsiteX40" fmla="*/ 3166499 w 3173643"/>
              <a:gd name="connsiteY40" fmla="*/ 513461 h 2967700"/>
              <a:gd name="connsiteX41" fmla="*/ 3173643 w 3173643"/>
              <a:gd name="connsiteY41" fmla="*/ 517926 h 2967700"/>
              <a:gd name="connsiteX42" fmla="*/ 3173643 w 3173643"/>
              <a:gd name="connsiteY42" fmla="*/ 2967700 h 2967700"/>
              <a:gd name="connsiteX43" fmla="*/ 452321 w 3173643"/>
              <a:gd name="connsiteY43" fmla="*/ 2967700 h 2967700"/>
              <a:gd name="connsiteX44" fmla="*/ 450560 w 3173643"/>
              <a:gd name="connsiteY44" fmla="*/ 2961831 h 2967700"/>
              <a:gd name="connsiteX45" fmla="*/ 439125 w 3173643"/>
              <a:gd name="connsiteY45" fmla="*/ 2928666 h 2967700"/>
              <a:gd name="connsiteX46" fmla="*/ 425402 w 3173643"/>
              <a:gd name="connsiteY46" fmla="*/ 2897790 h 2967700"/>
              <a:gd name="connsiteX47" fmla="*/ 409392 w 3173643"/>
              <a:gd name="connsiteY47" fmla="*/ 2869201 h 2967700"/>
              <a:gd name="connsiteX48" fmla="*/ 388809 w 3173643"/>
              <a:gd name="connsiteY48" fmla="*/ 2844043 h 2967700"/>
              <a:gd name="connsiteX49" fmla="*/ 365937 w 3173643"/>
              <a:gd name="connsiteY49" fmla="*/ 2817741 h 2967700"/>
              <a:gd name="connsiteX50" fmla="*/ 339636 w 3173643"/>
              <a:gd name="connsiteY50" fmla="*/ 2794870 h 2967700"/>
              <a:gd name="connsiteX51" fmla="*/ 311046 w 3173643"/>
              <a:gd name="connsiteY51" fmla="*/ 2773142 h 2967700"/>
              <a:gd name="connsiteX52" fmla="*/ 282458 w 3173643"/>
              <a:gd name="connsiteY52" fmla="*/ 2751415 h 2967700"/>
              <a:gd name="connsiteX53" fmla="*/ 253870 w 3173643"/>
              <a:gd name="connsiteY53" fmla="*/ 2729687 h 2967700"/>
              <a:gd name="connsiteX54" fmla="*/ 226423 w 3173643"/>
              <a:gd name="connsiteY54" fmla="*/ 2707959 h 2967700"/>
              <a:gd name="connsiteX55" fmla="*/ 200122 w 3173643"/>
              <a:gd name="connsiteY55" fmla="*/ 2683944 h 2967700"/>
              <a:gd name="connsiteX56" fmla="*/ 177251 w 3173643"/>
              <a:gd name="connsiteY56" fmla="*/ 2659930 h 2967700"/>
              <a:gd name="connsiteX57" fmla="*/ 157812 w 3173643"/>
              <a:gd name="connsiteY57" fmla="*/ 2632484 h 2967700"/>
              <a:gd name="connsiteX58" fmla="*/ 142945 w 3173643"/>
              <a:gd name="connsiteY58" fmla="*/ 2603895 h 2967700"/>
              <a:gd name="connsiteX59" fmla="*/ 132653 w 3173643"/>
              <a:gd name="connsiteY59" fmla="*/ 2569589 h 2967700"/>
              <a:gd name="connsiteX60" fmla="*/ 128079 w 3173643"/>
              <a:gd name="connsiteY60" fmla="*/ 2534138 h 2967700"/>
              <a:gd name="connsiteX61" fmla="*/ 126934 w 3173643"/>
              <a:gd name="connsiteY61" fmla="*/ 2497543 h 2967700"/>
              <a:gd name="connsiteX62" fmla="*/ 130365 w 3173643"/>
              <a:gd name="connsiteY62" fmla="*/ 2458662 h 2967700"/>
              <a:gd name="connsiteX63" fmla="*/ 134940 w 3173643"/>
              <a:gd name="connsiteY63" fmla="*/ 2419782 h 2967700"/>
              <a:gd name="connsiteX64" fmla="*/ 140657 w 3173643"/>
              <a:gd name="connsiteY64" fmla="*/ 2380900 h 2967700"/>
              <a:gd name="connsiteX65" fmla="*/ 145232 w 3173643"/>
              <a:gd name="connsiteY65" fmla="*/ 2342019 h 2967700"/>
              <a:gd name="connsiteX66" fmla="*/ 147519 w 3173643"/>
              <a:gd name="connsiteY66" fmla="*/ 2303138 h 2967700"/>
              <a:gd name="connsiteX67" fmla="*/ 147519 w 3173643"/>
              <a:gd name="connsiteY67" fmla="*/ 2265400 h 2967700"/>
              <a:gd name="connsiteX68" fmla="*/ 142945 w 3173643"/>
              <a:gd name="connsiteY68" fmla="*/ 2229950 h 2967700"/>
              <a:gd name="connsiteX69" fmla="*/ 133796 w 3173643"/>
              <a:gd name="connsiteY69" fmla="*/ 2194499 h 2967700"/>
              <a:gd name="connsiteX70" fmla="*/ 120073 w 3173643"/>
              <a:gd name="connsiteY70" fmla="*/ 2161335 h 2967700"/>
              <a:gd name="connsiteX71" fmla="*/ 102920 w 3173643"/>
              <a:gd name="connsiteY71" fmla="*/ 2127029 h 2967700"/>
              <a:gd name="connsiteX72" fmla="*/ 83479 w 3173643"/>
              <a:gd name="connsiteY72" fmla="*/ 2092723 h 2967700"/>
              <a:gd name="connsiteX73" fmla="*/ 62897 w 3173643"/>
              <a:gd name="connsiteY73" fmla="*/ 2058415 h 2967700"/>
              <a:gd name="connsiteX74" fmla="*/ 43456 w 3173643"/>
              <a:gd name="connsiteY74" fmla="*/ 2025251 h 2967700"/>
              <a:gd name="connsiteX75" fmla="*/ 26302 w 3173643"/>
              <a:gd name="connsiteY75" fmla="*/ 1989801 h 2967700"/>
              <a:gd name="connsiteX76" fmla="*/ 12580 w 3173643"/>
              <a:gd name="connsiteY76" fmla="*/ 1955494 h 2967700"/>
              <a:gd name="connsiteX77" fmla="*/ 3431 w 3173643"/>
              <a:gd name="connsiteY77" fmla="*/ 1920043 h 2967700"/>
              <a:gd name="connsiteX78" fmla="*/ 0 w 3173643"/>
              <a:gd name="connsiteY78" fmla="*/ 1883449 h 2967700"/>
              <a:gd name="connsiteX79" fmla="*/ 3431 w 3173643"/>
              <a:gd name="connsiteY79" fmla="*/ 1846856 h 2967700"/>
              <a:gd name="connsiteX80" fmla="*/ 12580 w 3173643"/>
              <a:gd name="connsiteY80" fmla="*/ 1811405 h 2967700"/>
              <a:gd name="connsiteX81" fmla="*/ 26302 w 3173643"/>
              <a:gd name="connsiteY81" fmla="*/ 1777098 h 2967700"/>
              <a:gd name="connsiteX82" fmla="*/ 43456 w 3173643"/>
              <a:gd name="connsiteY82" fmla="*/ 1741648 h 2967700"/>
              <a:gd name="connsiteX83" fmla="*/ 62897 w 3173643"/>
              <a:gd name="connsiteY83" fmla="*/ 1708484 h 2967700"/>
              <a:gd name="connsiteX84" fmla="*/ 83479 w 3173643"/>
              <a:gd name="connsiteY84" fmla="*/ 1674178 h 2967700"/>
              <a:gd name="connsiteX85" fmla="*/ 102920 w 3173643"/>
              <a:gd name="connsiteY85" fmla="*/ 1639870 h 2967700"/>
              <a:gd name="connsiteX86" fmla="*/ 120073 w 3173643"/>
              <a:gd name="connsiteY86" fmla="*/ 1605564 h 2967700"/>
              <a:gd name="connsiteX87" fmla="*/ 133796 w 3173643"/>
              <a:gd name="connsiteY87" fmla="*/ 1572400 h 2967700"/>
              <a:gd name="connsiteX88" fmla="*/ 142945 w 3173643"/>
              <a:gd name="connsiteY88" fmla="*/ 1536949 h 2967700"/>
              <a:gd name="connsiteX89" fmla="*/ 147519 w 3173643"/>
              <a:gd name="connsiteY89" fmla="*/ 1501500 h 2967700"/>
              <a:gd name="connsiteX90" fmla="*/ 147519 w 3173643"/>
              <a:gd name="connsiteY90" fmla="*/ 1463762 h 2967700"/>
              <a:gd name="connsiteX91" fmla="*/ 145232 w 3173643"/>
              <a:gd name="connsiteY91" fmla="*/ 1424880 h 2967700"/>
              <a:gd name="connsiteX92" fmla="*/ 140657 w 3173643"/>
              <a:gd name="connsiteY92" fmla="*/ 1386000 h 2967700"/>
              <a:gd name="connsiteX93" fmla="*/ 134940 w 3173643"/>
              <a:gd name="connsiteY93" fmla="*/ 1347118 h 2967700"/>
              <a:gd name="connsiteX94" fmla="*/ 130365 w 3173643"/>
              <a:gd name="connsiteY94" fmla="*/ 1308237 h 2967700"/>
              <a:gd name="connsiteX95" fmla="*/ 126934 w 3173643"/>
              <a:gd name="connsiteY95" fmla="*/ 1269356 h 2967700"/>
              <a:gd name="connsiteX96" fmla="*/ 128079 w 3173643"/>
              <a:gd name="connsiteY96" fmla="*/ 1232762 h 2967700"/>
              <a:gd name="connsiteX97" fmla="*/ 132653 w 3173643"/>
              <a:gd name="connsiteY97" fmla="*/ 1197312 h 2967700"/>
              <a:gd name="connsiteX98" fmla="*/ 142945 w 3173643"/>
              <a:gd name="connsiteY98" fmla="*/ 1163004 h 2967700"/>
              <a:gd name="connsiteX99" fmla="*/ 157812 w 3173643"/>
              <a:gd name="connsiteY99" fmla="*/ 1134416 h 2967700"/>
              <a:gd name="connsiteX100" fmla="*/ 177251 w 3173643"/>
              <a:gd name="connsiteY100" fmla="*/ 1106970 h 2967700"/>
              <a:gd name="connsiteX101" fmla="*/ 200122 w 3173643"/>
              <a:gd name="connsiteY101" fmla="*/ 1082955 h 2967700"/>
              <a:gd name="connsiteX102" fmla="*/ 226423 w 3173643"/>
              <a:gd name="connsiteY102" fmla="*/ 1058941 h 2967700"/>
              <a:gd name="connsiteX103" fmla="*/ 253870 w 3173643"/>
              <a:gd name="connsiteY103" fmla="*/ 1037212 h 2967700"/>
              <a:gd name="connsiteX104" fmla="*/ 282458 w 3173643"/>
              <a:gd name="connsiteY104" fmla="*/ 1015484 h 2967700"/>
              <a:gd name="connsiteX105" fmla="*/ 311046 w 3173643"/>
              <a:gd name="connsiteY105" fmla="*/ 993757 h 2967700"/>
              <a:gd name="connsiteX106" fmla="*/ 339636 w 3173643"/>
              <a:gd name="connsiteY106" fmla="*/ 972029 h 2967700"/>
              <a:gd name="connsiteX107" fmla="*/ 365937 w 3173643"/>
              <a:gd name="connsiteY107" fmla="*/ 949159 h 2967700"/>
              <a:gd name="connsiteX108" fmla="*/ 388809 w 3173643"/>
              <a:gd name="connsiteY108" fmla="*/ 922857 h 2967700"/>
              <a:gd name="connsiteX109" fmla="*/ 409392 w 3173643"/>
              <a:gd name="connsiteY109" fmla="*/ 897698 h 2967700"/>
              <a:gd name="connsiteX110" fmla="*/ 425402 w 3173643"/>
              <a:gd name="connsiteY110" fmla="*/ 869109 h 2967700"/>
              <a:gd name="connsiteX111" fmla="*/ 439125 w 3173643"/>
              <a:gd name="connsiteY111" fmla="*/ 838233 h 2967700"/>
              <a:gd name="connsiteX112" fmla="*/ 450560 w 3173643"/>
              <a:gd name="connsiteY112" fmla="*/ 805069 h 2967700"/>
              <a:gd name="connsiteX113" fmla="*/ 460852 w 3173643"/>
              <a:gd name="connsiteY113" fmla="*/ 770761 h 2967700"/>
              <a:gd name="connsiteX114" fmla="*/ 470001 w 3173643"/>
              <a:gd name="connsiteY114" fmla="*/ 736455 h 2967700"/>
              <a:gd name="connsiteX115" fmla="*/ 479150 w 3173643"/>
              <a:gd name="connsiteY115" fmla="*/ 701004 h 2967700"/>
              <a:gd name="connsiteX116" fmla="*/ 489442 w 3173643"/>
              <a:gd name="connsiteY116" fmla="*/ 667841 h 2967700"/>
              <a:gd name="connsiteX117" fmla="*/ 500877 w 3173643"/>
              <a:gd name="connsiteY117" fmla="*/ 634677 h 2967700"/>
              <a:gd name="connsiteX118" fmla="*/ 514600 w 3173643"/>
              <a:gd name="connsiteY118" fmla="*/ 603802 h 2967700"/>
              <a:gd name="connsiteX119" fmla="*/ 531753 w 3173643"/>
              <a:gd name="connsiteY119" fmla="*/ 576357 h 2967700"/>
              <a:gd name="connsiteX120" fmla="*/ 552336 w 3173643"/>
              <a:gd name="connsiteY120" fmla="*/ 551198 h 2967700"/>
              <a:gd name="connsiteX121" fmla="*/ 577494 w 3173643"/>
              <a:gd name="connsiteY121" fmla="*/ 530614 h 2967700"/>
              <a:gd name="connsiteX122" fmla="*/ 604941 w 3173643"/>
              <a:gd name="connsiteY122" fmla="*/ 513461 h 2967700"/>
              <a:gd name="connsiteX123" fmla="*/ 635815 w 3173643"/>
              <a:gd name="connsiteY123" fmla="*/ 499737 h 2967700"/>
              <a:gd name="connsiteX124" fmla="*/ 668979 w 3173643"/>
              <a:gd name="connsiteY124" fmla="*/ 488302 h 2967700"/>
              <a:gd name="connsiteX125" fmla="*/ 702142 w 3173643"/>
              <a:gd name="connsiteY125" fmla="*/ 478010 h 2967700"/>
              <a:gd name="connsiteX126" fmla="*/ 737592 w 3173643"/>
              <a:gd name="connsiteY126" fmla="*/ 468861 h 2967700"/>
              <a:gd name="connsiteX127" fmla="*/ 771898 w 3173643"/>
              <a:gd name="connsiteY127" fmla="*/ 459712 h 2967700"/>
              <a:gd name="connsiteX128" fmla="*/ 806205 w 3173643"/>
              <a:gd name="connsiteY128" fmla="*/ 449420 h 2967700"/>
              <a:gd name="connsiteX129" fmla="*/ 839368 w 3173643"/>
              <a:gd name="connsiteY129" fmla="*/ 437985 h 2967700"/>
              <a:gd name="connsiteX130" fmla="*/ 870244 w 3173643"/>
              <a:gd name="connsiteY130" fmla="*/ 424261 h 2967700"/>
              <a:gd name="connsiteX131" fmla="*/ 898833 w 3173643"/>
              <a:gd name="connsiteY131" fmla="*/ 408253 h 2967700"/>
              <a:gd name="connsiteX132" fmla="*/ 923991 w 3173643"/>
              <a:gd name="connsiteY132" fmla="*/ 387669 h 2967700"/>
              <a:gd name="connsiteX133" fmla="*/ 950293 w 3173643"/>
              <a:gd name="connsiteY133" fmla="*/ 364797 h 2967700"/>
              <a:gd name="connsiteX134" fmla="*/ 973165 w 3173643"/>
              <a:gd name="connsiteY134" fmla="*/ 338495 h 2967700"/>
              <a:gd name="connsiteX135" fmla="*/ 994892 w 3173643"/>
              <a:gd name="connsiteY135" fmla="*/ 311049 h 2967700"/>
              <a:gd name="connsiteX136" fmla="*/ 1016619 w 3173643"/>
              <a:gd name="connsiteY136" fmla="*/ 282461 h 2967700"/>
              <a:gd name="connsiteX137" fmla="*/ 1038347 w 3173643"/>
              <a:gd name="connsiteY137" fmla="*/ 253871 h 2967700"/>
              <a:gd name="connsiteX138" fmla="*/ 1060074 w 3173643"/>
              <a:gd name="connsiteY138" fmla="*/ 226426 h 2967700"/>
              <a:gd name="connsiteX139" fmla="*/ 1084089 w 3173643"/>
              <a:gd name="connsiteY139" fmla="*/ 200124 h 2967700"/>
              <a:gd name="connsiteX140" fmla="*/ 1108103 w 3173643"/>
              <a:gd name="connsiteY140" fmla="*/ 177253 h 2967700"/>
              <a:gd name="connsiteX141" fmla="*/ 1135549 w 3173643"/>
              <a:gd name="connsiteY141" fmla="*/ 157812 h 2967700"/>
              <a:gd name="connsiteX142" fmla="*/ 1164137 w 3173643"/>
              <a:gd name="connsiteY142" fmla="*/ 142945 h 2967700"/>
              <a:gd name="connsiteX143" fmla="*/ 1198445 w 3173643"/>
              <a:gd name="connsiteY143" fmla="*/ 132653 h 2967700"/>
              <a:gd name="connsiteX144" fmla="*/ 1233895 w 3173643"/>
              <a:gd name="connsiteY144" fmla="*/ 128079 h 2967700"/>
              <a:gd name="connsiteX145" fmla="*/ 1270487 w 3173643"/>
              <a:gd name="connsiteY145" fmla="*/ 126936 h 2967700"/>
              <a:gd name="connsiteX146" fmla="*/ 1309368 w 3173643"/>
              <a:gd name="connsiteY146" fmla="*/ 130367 h 2967700"/>
              <a:gd name="connsiteX147" fmla="*/ 1348249 w 3173643"/>
              <a:gd name="connsiteY147" fmla="*/ 134941 h 2967700"/>
              <a:gd name="connsiteX148" fmla="*/ 1387131 w 3173643"/>
              <a:gd name="connsiteY148" fmla="*/ 140659 h 2967700"/>
              <a:gd name="connsiteX149" fmla="*/ 1426011 w 3173643"/>
              <a:gd name="connsiteY149" fmla="*/ 145233 h 2967700"/>
              <a:gd name="connsiteX150" fmla="*/ 1464891 w 3173643"/>
              <a:gd name="connsiteY150" fmla="*/ 147520 h 2967700"/>
              <a:gd name="connsiteX151" fmla="*/ 1502630 w 3173643"/>
              <a:gd name="connsiteY151" fmla="*/ 147520 h 2967700"/>
              <a:gd name="connsiteX152" fmla="*/ 1538080 w 3173643"/>
              <a:gd name="connsiteY152" fmla="*/ 142945 h 2967700"/>
              <a:gd name="connsiteX153" fmla="*/ 1573531 w 3173643"/>
              <a:gd name="connsiteY153" fmla="*/ 133797 h 2967700"/>
              <a:gd name="connsiteX154" fmla="*/ 1607837 w 3173643"/>
              <a:gd name="connsiteY154" fmla="*/ 120075 h 2967700"/>
              <a:gd name="connsiteX155" fmla="*/ 1642143 w 3173643"/>
              <a:gd name="connsiteY155" fmla="*/ 101777 h 2967700"/>
              <a:gd name="connsiteX156" fmla="*/ 1676450 w 3173643"/>
              <a:gd name="connsiteY156" fmla="*/ 83480 h 2967700"/>
              <a:gd name="connsiteX157" fmla="*/ 1710756 w 3173643"/>
              <a:gd name="connsiteY157" fmla="*/ 62896 h 2967700"/>
              <a:gd name="connsiteX158" fmla="*/ 1743919 w 3173643"/>
              <a:gd name="connsiteY158" fmla="*/ 43455 h 2967700"/>
              <a:gd name="connsiteX159" fmla="*/ 1779370 w 3173643"/>
              <a:gd name="connsiteY159" fmla="*/ 26302 h 2967700"/>
              <a:gd name="connsiteX160" fmla="*/ 1813676 w 3173643"/>
              <a:gd name="connsiteY160" fmla="*/ 12579 h 2967700"/>
              <a:gd name="connsiteX161" fmla="*/ 1849126 w 3173643"/>
              <a:gd name="connsiteY161" fmla="*/ 3430 h 296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73643" h="2967700">
                <a:moveTo>
                  <a:pt x="1885720" y="0"/>
                </a:moveTo>
                <a:lnTo>
                  <a:pt x="1922313" y="3430"/>
                </a:lnTo>
                <a:lnTo>
                  <a:pt x="1957763" y="12579"/>
                </a:lnTo>
                <a:lnTo>
                  <a:pt x="1992070" y="26302"/>
                </a:lnTo>
                <a:lnTo>
                  <a:pt x="2027519" y="43455"/>
                </a:lnTo>
                <a:lnTo>
                  <a:pt x="2060683" y="62896"/>
                </a:lnTo>
                <a:lnTo>
                  <a:pt x="2094991" y="83480"/>
                </a:lnTo>
                <a:lnTo>
                  <a:pt x="2129297" y="101777"/>
                </a:lnTo>
                <a:lnTo>
                  <a:pt x="2163602" y="120075"/>
                </a:lnTo>
                <a:lnTo>
                  <a:pt x="2196766" y="133797"/>
                </a:lnTo>
                <a:lnTo>
                  <a:pt x="2233360" y="142945"/>
                </a:lnTo>
                <a:lnTo>
                  <a:pt x="2268809" y="147520"/>
                </a:lnTo>
                <a:lnTo>
                  <a:pt x="2306546" y="147520"/>
                </a:lnTo>
                <a:lnTo>
                  <a:pt x="2345428" y="145233"/>
                </a:lnTo>
                <a:lnTo>
                  <a:pt x="2384308" y="140659"/>
                </a:lnTo>
                <a:lnTo>
                  <a:pt x="2423190" y="134941"/>
                </a:lnTo>
                <a:lnTo>
                  <a:pt x="2462070" y="130367"/>
                </a:lnTo>
                <a:lnTo>
                  <a:pt x="2500951" y="126936"/>
                </a:lnTo>
                <a:lnTo>
                  <a:pt x="2537544" y="128079"/>
                </a:lnTo>
                <a:lnTo>
                  <a:pt x="2572995" y="132653"/>
                </a:lnTo>
                <a:lnTo>
                  <a:pt x="2607301" y="142945"/>
                </a:lnTo>
                <a:lnTo>
                  <a:pt x="2635891" y="157812"/>
                </a:lnTo>
                <a:lnTo>
                  <a:pt x="2663335" y="177253"/>
                </a:lnTo>
                <a:lnTo>
                  <a:pt x="2687350" y="200124"/>
                </a:lnTo>
                <a:lnTo>
                  <a:pt x="2711365" y="226426"/>
                </a:lnTo>
                <a:lnTo>
                  <a:pt x="2733093" y="253871"/>
                </a:lnTo>
                <a:lnTo>
                  <a:pt x="2754820" y="282461"/>
                </a:lnTo>
                <a:lnTo>
                  <a:pt x="2776547" y="311049"/>
                </a:lnTo>
                <a:lnTo>
                  <a:pt x="2798275" y="338495"/>
                </a:lnTo>
                <a:lnTo>
                  <a:pt x="2821146" y="364797"/>
                </a:lnTo>
                <a:lnTo>
                  <a:pt x="2847448" y="387669"/>
                </a:lnTo>
                <a:lnTo>
                  <a:pt x="2872607" y="408253"/>
                </a:lnTo>
                <a:lnTo>
                  <a:pt x="2901195" y="424261"/>
                </a:lnTo>
                <a:lnTo>
                  <a:pt x="2932071" y="437985"/>
                </a:lnTo>
                <a:lnTo>
                  <a:pt x="2965233" y="449420"/>
                </a:lnTo>
                <a:lnTo>
                  <a:pt x="2999539" y="459712"/>
                </a:lnTo>
                <a:lnTo>
                  <a:pt x="3033847" y="468861"/>
                </a:lnTo>
                <a:lnTo>
                  <a:pt x="3069297" y="478010"/>
                </a:lnTo>
                <a:lnTo>
                  <a:pt x="3102460" y="488302"/>
                </a:lnTo>
                <a:lnTo>
                  <a:pt x="3135622" y="499737"/>
                </a:lnTo>
                <a:lnTo>
                  <a:pt x="3166499" y="513461"/>
                </a:lnTo>
                <a:lnTo>
                  <a:pt x="3173643" y="517926"/>
                </a:lnTo>
                <a:lnTo>
                  <a:pt x="3173643" y="2967700"/>
                </a:lnTo>
                <a:lnTo>
                  <a:pt x="452321" y="2967700"/>
                </a:lnTo>
                <a:lnTo>
                  <a:pt x="450560" y="2961831"/>
                </a:lnTo>
                <a:lnTo>
                  <a:pt x="439125" y="2928666"/>
                </a:lnTo>
                <a:lnTo>
                  <a:pt x="425402" y="2897790"/>
                </a:lnTo>
                <a:lnTo>
                  <a:pt x="409392" y="2869201"/>
                </a:lnTo>
                <a:lnTo>
                  <a:pt x="388809" y="2844043"/>
                </a:lnTo>
                <a:lnTo>
                  <a:pt x="365937" y="2817741"/>
                </a:lnTo>
                <a:lnTo>
                  <a:pt x="339636" y="2794870"/>
                </a:lnTo>
                <a:lnTo>
                  <a:pt x="311046" y="2773142"/>
                </a:lnTo>
                <a:lnTo>
                  <a:pt x="282458" y="2751415"/>
                </a:lnTo>
                <a:lnTo>
                  <a:pt x="253870" y="2729687"/>
                </a:lnTo>
                <a:lnTo>
                  <a:pt x="226423" y="2707959"/>
                </a:lnTo>
                <a:lnTo>
                  <a:pt x="200122" y="2683944"/>
                </a:lnTo>
                <a:lnTo>
                  <a:pt x="177251" y="2659930"/>
                </a:lnTo>
                <a:lnTo>
                  <a:pt x="157812" y="2632484"/>
                </a:lnTo>
                <a:lnTo>
                  <a:pt x="142945" y="2603895"/>
                </a:lnTo>
                <a:lnTo>
                  <a:pt x="132653" y="2569589"/>
                </a:lnTo>
                <a:lnTo>
                  <a:pt x="128079" y="2534138"/>
                </a:lnTo>
                <a:lnTo>
                  <a:pt x="126934" y="2497543"/>
                </a:lnTo>
                <a:lnTo>
                  <a:pt x="130365" y="2458662"/>
                </a:lnTo>
                <a:lnTo>
                  <a:pt x="134940" y="2419782"/>
                </a:lnTo>
                <a:lnTo>
                  <a:pt x="140657" y="2380900"/>
                </a:lnTo>
                <a:lnTo>
                  <a:pt x="145232" y="2342019"/>
                </a:lnTo>
                <a:lnTo>
                  <a:pt x="147519" y="2303138"/>
                </a:lnTo>
                <a:lnTo>
                  <a:pt x="147519" y="2265400"/>
                </a:lnTo>
                <a:lnTo>
                  <a:pt x="142945" y="2229950"/>
                </a:lnTo>
                <a:lnTo>
                  <a:pt x="133796" y="2194499"/>
                </a:lnTo>
                <a:lnTo>
                  <a:pt x="120073" y="2161335"/>
                </a:lnTo>
                <a:lnTo>
                  <a:pt x="102920" y="2127029"/>
                </a:lnTo>
                <a:lnTo>
                  <a:pt x="83479" y="2092723"/>
                </a:lnTo>
                <a:lnTo>
                  <a:pt x="62897" y="2058415"/>
                </a:lnTo>
                <a:lnTo>
                  <a:pt x="43456" y="2025251"/>
                </a:lnTo>
                <a:lnTo>
                  <a:pt x="26302" y="1989801"/>
                </a:lnTo>
                <a:lnTo>
                  <a:pt x="12580" y="1955494"/>
                </a:lnTo>
                <a:lnTo>
                  <a:pt x="3431" y="1920043"/>
                </a:lnTo>
                <a:lnTo>
                  <a:pt x="0" y="1883449"/>
                </a:lnTo>
                <a:lnTo>
                  <a:pt x="3431" y="1846856"/>
                </a:lnTo>
                <a:lnTo>
                  <a:pt x="12580" y="1811405"/>
                </a:lnTo>
                <a:lnTo>
                  <a:pt x="26302" y="1777098"/>
                </a:lnTo>
                <a:lnTo>
                  <a:pt x="43456" y="1741648"/>
                </a:lnTo>
                <a:lnTo>
                  <a:pt x="62897" y="1708484"/>
                </a:lnTo>
                <a:lnTo>
                  <a:pt x="83479" y="1674178"/>
                </a:lnTo>
                <a:lnTo>
                  <a:pt x="102920" y="1639870"/>
                </a:lnTo>
                <a:lnTo>
                  <a:pt x="120073" y="1605564"/>
                </a:lnTo>
                <a:lnTo>
                  <a:pt x="133796" y="1572400"/>
                </a:lnTo>
                <a:lnTo>
                  <a:pt x="142945" y="1536949"/>
                </a:lnTo>
                <a:lnTo>
                  <a:pt x="147519" y="1501500"/>
                </a:lnTo>
                <a:lnTo>
                  <a:pt x="147519" y="1463762"/>
                </a:lnTo>
                <a:lnTo>
                  <a:pt x="145232" y="1424880"/>
                </a:lnTo>
                <a:lnTo>
                  <a:pt x="140657" y="1386000"/>
                </a:lnTo>
                <a:lnTo>
                  <a:pt x="134940" y="1347118"/>
                </a:lnTo>
                <a:lnTo>
                  <a:pt x="130365" y="1308237"/>
                </a:lnTo>
                <a:lnTo>
                  <a:pt x="126934" y="1269356"/>
                </a:lnTo>
                <a:lnTo>
                  <a:pt x="128079" y="1232762"/>
                </a:lnTo>
                <a:lnTo>
                  <a:pt x="132653" y="1197312"/>
                </a:lnTo>
                <a:lnTo>
                  <a:pt x="142945" y="1163004"/>
                </a:lnTo>
                <a:lnTo>
                  <a:pt x="157812" y="1134416"/>
                </a:lnTo>
                <a:lnTo>
                  <a:pt x="177251" y="1106970"/>
                </a:lnTo>
                <a:lnTo>
                  <a:pt x="200122" y="1082955"/>
                </a:lnTo>
                <a:lnTo>
                  <a:pt x="226423" y="1058941"/>
                </a:lnTo>
                <a:lnTo>
                  <a:pt x="253870" y="1037212"/>
                </a:lnTo>
                <a:lnTo>
                  <a:pt x="282458" y="1015484"/>
                </a:lnTo>
                <a:lnTo>
                  <a:pt x="311046" y="993757"/>
                </a:lnTo>
                <a:lnTo>
                  <a:pt x="339636" y="972029"/>
                </a:lnTo>
                <a:lnTo>
                  <a:pt x="365937" y="949159"/>
                </a:lnTo>
                <a:lnTo>
                  <a:pt x="388809" y="922857"/>
                </a:lnTo>
                <a:lnTo>
                  <a:pt x="409392" y="897698"/>
                </a:lnTo>
                <a:lnTo>
                  <a:pt x="425402" y="869109"/>
                </a:lnTo>
                <a:lnTo>
                  <a:pt x="439125" y="838233"/>
                </a:lnTo>
                <a:lnTo>
                  <a:pt x="450560" y="805069"/>
                </a:lnTo>
                <a:lnTo>
                  <a:pt x="460852" y="770761"/>
                </a:lnTo>
                <a:lnTo>
                  <a:pt x="470001" y="736455"/>
                </a:lnTo>
                <a:lnTo>
                  <a:pt x="479150" y="701004"/>
                </a:lnTo>
                <a:lnTo>
                  <a:pt x="489442" y="667841"/>
                </a:lnTo>
                <a:lnTo>
                  <a:pt x="500877" y="634677"/>
                </a:lnTo>
                <a:lnTo>
                  <a:pt x="514600" y="603802"/>
                </a:lnTo>
                <a:lnTo>
                  <a:pt x="531753" y="576357"/>
                </a:lnTo>
                <a:lnTo>
                  <a:pt x="552336" y="551198"/>
                </a:lnTo>
                <a:lnTo>
                  <a:pt x="577494" y="530614"/>
                </a:lnTo>
                <a:lnTo>
                  <a:pt x="604941" y="513461"/>
                </a:lnTo>
                <a:lnTo>
                  <a:pt x="635815" y="499737"/>
                </a:lnTo>
                <a:lnTo>
                  <a:pt x="668979" y="488302"/>
                </a:lnTo>
                <a:lnTo>
                  <a:pt x="702142" y="478010"/>
                </a:lnTo>
                <a:lnTo>
                  <a:pt x="737592" y="468861"/>
                </a:lnTo>
                <a:lnTo>
                  <a:pt x="771898" y="459712"/>
                </a:lnTo>
                <a:lnTo>
                  <a:pt x="806205" y="449420"/>
                </a:lnTo>
                <a:lnTo>
                  <a:pt x="839368" y="437985"/>
                </a:lnTo>
                <a:lnTo>
                  <a:pt x="870244" y="424261"/>
                </a:lnTo>
                <a:lnTo>
                  <a:pt x="898833" y="408253"/>
                </a:lnTo>
                <a:lnTo>
                  <a:pt x="923991" y="387669"/>
                </a:lnTo>
                <a:lnTo>
                  <a:pt x="950293" y="364797"/>
                </a:lnTo>
                <a:lnTo>
                  <a:pt x="973165" y="338495"/>
                </a:lnTo>
                <a:lnTo>
                  <a:pt x="994892" y="311049"/>
                </a:lnTo>
                <a:lnTo>
                  <a:pt x="1016619" y="282461"/>
                </a:lnTo>
                <a:lnTo>
                  <a:pt x="1038347" y="253871"/>
                </a:lnTo>
                <a:lnTo>
                  <a:pt x="1060074" y="226426"/>
                </a:lnTo>
                <a:lnTo>
                  <a:pt x="1084089" y="200124"/>
                </a:lnTo>
                <a:lnTo>
                  <a:pt x="1108103" y="177253"/>
                </a:lnTo>
                <a:lnTo>
                  <a:pt x="1135549" y="157812"/>
                </a:lnTo>
                <a:lnTo>
                  <a:pt x="1164137" y="142945"/>
                </a:lnTo>
                <a:lnTo>
                  <a:pt x="1198445" y="132653"/>
                </a:lnTo>
                <a:lnTo>
                  <a:pt x="1233895" y="128079"/>
                </a:lnTo>
                <a:lnTo>
                  <a:pt x="1270487" y="126936"/>
                </a:lnTo>
                <a:lnTo>
                  <a:pt x="1309368" y="130367"/>
                </a:lnTo>
                <a:lnTo>
                  <a:pt x="1348249" y="134941"/>
                </a:lnTo>
                <a:lnTo>
                  <a:pt x="1387131" y="140659"/>
                </a:lnTo>
                <a:lnTo>
                  <a:pt x="1426011" y="145233"/>
                </a:lnTo>
                <a:lnTo>
                  <a:pt x="1464891" y="147520"/>
                </a:lnTo>
                <a:lnTo>
                  <a:pt x="1502630" y="147520"/>
                </a:lnTo>
                <a:lnTo>
                  <a:pt x="1538080" y="142945"/>
                </a:lnTo>
                <a:lnTo>
                  <a:pt x="1573531" y="133797"/>
                </a:lnTo>
                <a:lnTo>
                  <a:pt x="1607837" y="120075"/>
                </a:lnTo>
                <a:lnTo>
                  <a:pt x="1642143" y="101777"/>
                </a:lnTo>
                <a:lnTo>
                  <a:pt x="1676450" y="83480"/>
                </a:lnTo>
                <a:lnTo>
                  <a:pt x="1710756" y="62896"/>
                </a:lnTo>
                <a:lnTo>
                  <a:pt x="1743919" y="43455"/>
                </a:lnTo>
                <a:lnTo>
                  <a:pt x="1779370" y="26302"/>
                </a:lnTo>
                <a:lnTo>
                  <a:pt x="1813676" y="12579"/>
                </a:lnTo>
                <a:lnTo>
                  <a:pt x="1849126" y="343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66563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949092" y="2076390"/>
            <a:ext cx="3016642" cy="2357717"/>
          </a:xfrm>
        </p:spPr>
        <p:txBody>
          <a:bodyPr>
            <a:normAutofit/>
          </a:bodyPr>
          <a:lstStyle/>
          <a:p>
            <a:endParaRPr lang="en-US" sz="750" dirty="0">
              <a:solidFill>
                <a:schemeClr val="bg1"/>
              </a:solidFill>
              <a:latin typeface="Calibri" panose="020F0502020204030204" pitchFamily="34" charset="0"/>
              <a:cs typeface="Calibri" panose="020F0502020204030204" pitchFamily="34" charset="0"/>
            </a:endParaRPr>
          </a:p>
          <a:p>
            <a:r>
              <a:rPr lang="en-US" sz="1500" b="1" dirty="0">
                <a:solidFill>
                  <a:schemeClr val="bg1"/>
                </a:solidFill>
                <a:latin typeface="Calibri" panose="020F0502020204030204" pitchFamily="34" charset="0"/>
                <a:cs typeface="Calibri" panose="020F0502020204030204" pitchFamily="34" charset="0"/>
              </a:rPr>
              <a:t>Inside:  </a:t>
            </a:r>
            <a:r>
              <a:rPr lang="en-US" sz="1500" dirty="0">
                <a:solidFill>
                  <a:schemeClr val="bg1"/>
                </a:solidFill>
                <a:latin typeface="Calibri" panose="020F0502020204030204" pitchFamily="34" charset="0"/>
                <a:cs typeface="Calibri" panose="020F0502020204030204" pitchFamily="34" charset="0"/>
              </a:rPr>
              <a:t>Acceptable behaviors, roles, attitudes, ways of being</a:t>
            </a:r>
          </a:p>
          <a:p>
            <a:endParaRPr lang="en-US" sz="750" dirty="0">
              <a:solidFill>
                <a:schemeClr val="bg1"/>
              </a:solidFill>
              <a:latin typeface="Calibri" panose="020F0502020204030204" pitchFamily="34" charset="0"/>
              <a:cs typeface="Calibri" panose="020F0502020204030204" pitchFamily="34" charset="0"/>
            </a:endParaRPr>
          </a:p>
          <a:p>
            <a:r>
              <a:rPr lang="en-US" sz="1500" b="1" dirty="0">
                <a:solidFill>
                  <a:schemeClr val="bg1"/>
                </a:solidFill>
                <a:latin typeface="Calibri" panose="020F0502020204030204" pitchFamily="34" charset="0"/>
                <a:cs typeface="Calibri" panose="020F0502020204030204" pitchFamily="34" charset="0"/>
              </a:rPr>
              <a:t>Outside: </a:t>
            </a:r>
            <a:r>
              <a:rPr lang="en-US" sz="1500" dirty="0">
                <a:solidFill>
                  <a:schemeClr val="bg1"/>
                </a:solidFill>
                <a:latin typeface="Calibri" panose="020F0502020204030204" pitchFamily="34" charset="0"/>
                <a:cs typeface="Calibri" panose="020F0502020204030204" pitchFamily="34" charset="0"/>
              </a:rPr>
              <a:t>Unacceptable behaviors, roles, attitudes, ways of being</a:t>
            </a:r>
          </a:p>
        </p:txBody>
      </p:sp>
      <p:sp>
        <p:nvSpPr>
          <p:cNvPr id="5" name="Rectangle 4"/>
          <p:cNvSpPr/>
          <p:nvPr/>
        </p:nvSpPr>
        <p:spPr>
          <a:xfrm>
            <a:off x="1110343" y="2296705"/>
            <a:ext cx="3450772" cy="254782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122C7392-BBD7-4080-B985-58A44BF5EDA8}"/>
              </a:ext>
            </a:extLst>
          </p:cNvPr>
          <p:cNvSpPr/>
          <p:nvPr/>
        </p:nvSpPr>
        <p:spPr>
          <a:xfrm>
            <a:off x="5790017" y="1683974"/>
            <a:ext cx="3158622" cy="369332"/>
          </a:xfrm>
          <a:prstGeom prst="rect">
            <a:avLst/>
          </a:prstGeom>
        </p:spPr>
        <p:txBody>
          <a:bodyPr wrap="non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Inside the Box/Outside the Box</a:t>
            </a:r>
          </a:p>
        </p:txBody>
      </p:sp>
      <p:sp>
        <p:nvSpPr>
          <p:cNvPr id="2" name="TextBox 1">
            <a:extLst>
              <a:ext uri="{FF2B5EF4-FFF2-40B4-BE49-F238E27FC236}">
                <a16:creationId xmlns:a16="http://schemas.microsoft.com/office/drawing/2014/main" id="{8402ACC7-5124-4BB7-BE7B-5616CDCC4346}"/>
              </a:ext>
            </a:extLst>
          </p:cNvPr>
          <p:cNvSpPr txBox="1"/>
          <p:nvPr/>
        </p:nvSpPr>
        <p:spPr>
          <a:xfrm>
            <a:off x="765783" y="1727519"/>
            <a:ext cx="4139891" cy="584775"/>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D1BA7"/>
                </a:solidFill>
                <a:effectLst/>
                <a:uLnTx/>
                <a:uFillTx/>
                <a:latin typeface="Calibri" panose="020F0502020204030204" pitchFamily="34" charset="0"/>
                <a:ea typeface="+mn-ea"/>
                <a:cs typeface="Calibri" panose="020F0502020204030204" pitchFamily="34" charset="0"/>
              </a:rPr>
              <a:t>Idealized Femininity</a:t>
            </a:r>
          </a:p>
        </p:txBody>
      </p:sp>
      <p:pic>
        <p:nvPicPr>
          <p:cNvPr id="9" name="Graphic 8" descr="Woman">
            <a:extLst>
              <a:ext uri="{FF2B5EF4-FFF2-40B4-BE49-F238E27FC236}">
                <a16:creationId xmlns:a16="http://schemas.microsoft.com/office/drawing/2014/main" id="{C03EB84E-D9F3-4DFA-97D4-F16F72B367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93138" y="2928027"/>
            <a:ext cx="1285179" cy="1285179"/>
          </a:xfrm>
          <a:prstGeom prst="rect">
            <a:avLst/>
          </a:prstGeom>
        </p:spPr>
      </p:pic>
    </p:spTree>
    <p:extLst>
      <p:ext uri="{BB962C8B-B14F-4D97-AF65-F5344CB8AC3E}">
        <p14:creationId xmlns:p14="http://schemas.microsoft.com/office/powerpoint/2010/main" val="231032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3858937" y="3910267"/>
            <a:ext cx="5032400" cy="207346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342900" marR="0" lvl="0" indent="-3429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What are examples of acceptable behaviors, roles, attitudes, and ways of being?</a:t>
            </a:r>
          </a:p>
          <a:p>
            <a:pPr marL="342900" indent="-342900">
              <a:buFont typeface="Arial" panose="020B0604020202020204" pitchFamily="34" charset="0"/>
              <a:buChar char="•"/>
              <a:defRPr/>
            </a:pPr>
            <a:r>
              <a:rPr lang="en-US" sz="2400" dirty="0">
                <a:solidFill>
                  <a:prstClr val="black"/>
                </a:solidFill>
                <a:latin typeface="Calibri" panose="020F0502020204030204" pitchFamily="34" charset="0"/>
                <a:cs typeface="Calibri" panose="020F0502020204030204" pitchFamily="34" charset="0"/>
              </a:rPr>
              <a:t>What are examples of </a:t>
            </a:r>
            <a:r>
              <a:rPr lang="en-US" sz="2400" b="1" u="sng" dirty="0">
                <a:solidFill>
                  <a:prstClr val="black"/>
                </a:solidFill>
                <a:latin typeface="Calibri" panose="020F0502020204030204" pitchFamily="34" charset="0"/>
                <a:cs typeface="Calibri" panose="020F0502020204030204" pitchFamily="34" charset="0"/>
              </a:rPr>
              <a:t>unacceptable</a:t>
            </a:r>
            <a:r>
              <a:rPr lang="en-US" sz="2400" dirty="0">
                <a:solidFill>
                  <a:prstClr val="black"/>
                </a:solidFill>
                <a:latin typeface="Calibri" panose="020F0502020204030204" pitchFamily="34" charset="0"/>
                <a:cs typeface="Calibri" panose="020F0502020204030204" pitchFamily="34" charset="0"/>
              </a:rPr>
              <a:t> behaviors, roles, attitudes, and ways of being?</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498DCBBD-CD06-4CF3-A08D-C87265A15435}"/>
              </a:ext>
            </a:extLst>
          </p:cNvPr>
          <p:cNvSpPr txBox="1"/>
          <p:nvPr/>
        </p:nvSpPr>
        <p:spPr>
          <a:xfrm>
            <a:off x="4070497" y="3057010"/>
            <a:ext cx="4639900" cy="707886"/>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D1BA7"/>
                </a:solidFill>
                <a:effectLst/>
                <a:uLnTx/>
                <a:uFillTx/>
                <a:latin typeface="Calibri" panose="020F0502020204030204"/>
                <a:ea typeface="+mn-ea"/>
                <a:cs typeface="Calibri Light" panose="020F0302020204030204" pitchFamily="34" charset="0"/>
              </a:rPr>
              <a:t>Idealized Femininity</a:t>
            </a:r>
          </a:p>
        </p:txBody>
      </p:sp>
    </p:spTree>
    <p:extLst>
      <p:ext uri="{BB962C8B-B14F-4D97-AF65-F5344CB8AC3E}">
        <p14:creationId xmlns:p14="http://schemas.microsoft.com/office/powerpoint/2010/main" val="1040260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lose up of text on a white background&#10;&#10;Description automatically generated">
            <a:extLst>
              <a:ext uri="{FF2B5EF4-FFF2-40B4-BE49-F238E27FC236}">
                <a16:creationId xmlns:a16="http://schemas.microsoft.com/office/drawing/2014/main" id="{64549067-D92B-4F4D-9CD5-9C57BBF651BA}"/>
              </a:ext>
            </a:extLst>
          </p:cNvPr>
          <p:cNvPicPr>
            <a:picLocks noChangeAspect="1"/>
          </p:cNvPicPr>
          <p:nvPr/>
        </p:nvPicPr>
        <p:blipFill rotWithShape="1">
          <a:blip r:embed="rId2">
            <a:extLst>
              <a:ext uri="{28A0092B-C50C-407E-A947-70E740481C1C}">
                <a14:useLocalDpi xmlns:a14="http://schemas.microsoft.com/office/drawing/2010/main" val="0"/>
              </a:ext>
            </a:extLst>
          </a:blip>
          <a:srcRect l="8035" t="6834" r="5426" b="17396"/>
          <a:stretch/>
        </p:blipFill>
        <p:spPr>
          <a:xfrm>
            <a:off x="1722291" y="939567"/>
            <a:ext cx="5846934" cy="5119324"/>
          </a:xfrm>
          <a:prstGeom prst="rect">
            <a:avLst/>
          </a:prstGeom>
          <a:ln>
            <a:noFill/>
          </a:ln>
          <a:effectLst>
            <a:outerShdw blurRad="292100" dist="139700" dir="2700000" algn="tl" rotWithShape="0">
              <a:srgbClr val="333333">
                <a:alpha val="65000"/>
              </a:srgbClr>
            </a:outerShdw>
          </a:effectLst>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5210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10343" y="2296705"/>
            <a:ext cx="3450772" cy="254782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8" name="Text Placeholder 3">
            <a:extLst>
              <a:ext uri="{FF2B5EF4-FFF2-40B4-BE49-F238E27FC236}">
                <a16:creationId xmlns:a16="http://schemas.microsoft.com/office/drawing/2014/main" id="{A966BC79-EA28-4722-853E-E3288B03C803}"/>
              </a:ext>
            </a:extLst>
          </p:cNvPr>
          <p:cNvSpPr>
            <a:spLocks noGrp="1"/>
          </p:cNvSpPr>
          <p:nvPr>
            <p:ph type="body" sz="half" idx="2"/>
          </p:nvPr>
        </p:nvSpPr>
        <p:spPr>
          <a:xfrm>
            <a:off x="5949092" y="2076390"/>
            <a:ext cx="3016642" cy="2357717"/>
          </a:xfrm>
        </p:spPr>
        <p:txBody>
          <a:bodyPr>
            <a:normAutofit/>
          </a:bodyPr>
          <a:lstStyle/>
          <a:p>
            <a:endParaRPr lang="en-US" sz="750" dirty="0">
              <a:solidFill>
                <a:schemeClr val="bg1"/>
              </a:solidFill>
              <a:latin typeface="Calibri" panose="020F0502020204030204" pitchFamily="34" charset="0"/>
              <a:cs typeface="Calibri" panose="020F0502020204030204" pitchFamily="34" charset="0"/>
            </a:endParaRPr>
          </a:p>
          <a:p>
            <a:r>
              <a:rPr lang="en-US" sz="1500" b="1" dirty="0">
                <a:solidFill>
                  <a:schemeClr val="bg1"/>
                </a:solidFill>
                <a:latin typeface="Calibri" panose="020F0502020204030204" pitchFamily="34" charset="0"/>
                <a:cs typeface="Calibri" panose="020F0502020204030204" pitchFamily="34" charset="0"/>
              </a:rPr>
              <a:t>Inside:  </a:t>
            </a:r>
            <a:r>
              <a:rPr lang="en-US" sz="1500" dirty="0">
                <a:solidFill>
                  <a:schemeClr val="bg1"/>
                </a:solidFill>
                <a:latin typeface="Calibri" panose="020F0502020204030204" pitchFamily="34" charset="0"/>
                <a:cs typeface="Calibri" panose="020F0502020204030204" pitchFamily="34" charset="0"/>
              </a:rPr>
              <a:t>Acceptable behaviors, roles, attitudes, ways of being</a:t>
            </a:r>
          </a:p>
          <a:p>
            <a:endParaRPr lang="en-US" sz="750" dirty="0">
              <a:solidFill>
                <a:schemeClr val="bg1"/>
              </a:solidFill>
              <a:latin typeface="Calibri" panose="020F0502020204030204" pitchFamily="34" charset="0"/>
              <a:cs typeface="Calibri" panose="020F0502020204030204" pitchFamily="34" charset="0"/>
            </a:endParaRPr>
          </a:p>
          <a:p>
            <a:r>
              <a:rPr lang="en-US" sz="1500" b="1" dirty="0">
                <a:solidFill>
                  <a:schemeClr val="bg1"/>
                </a:solidFill>
                <a:latin typeface="Calibri" panose="020F0502020204030204" pitchFamily="34" charset="0"/>
                <a:cs typeface="Calibri" panose="020F0502020204030204" pitchFamily="34" charset="0"/>
              </a:rPr>
              <a:t>Outside: </a:t>
            </a:r>
            <a:r>
              <a:rPr lang="en-US" sz="1500" dirty="0">
                <a:solidFill>
                  <a:schemeClr val="bg1"/>
                </a:solidFill>
                <a:latin typeface="Calibri" panose="020F0502020204030204" pitchFamily="34" charset="0"/>
                <a:cs typeface="Calibri" panose="020F0502020204030204" pitchFamily="34" charset="0"/>
              </a:rPr>
              <a:t>Unacceptable behaviors, roles, attitudes, ways of being</a:t>
            </a:r>
          </a:p>
        </p:txBody>
      </p:sp>
      <p:sp>
        <p:nvSpPr>
          <p:cNvPr id="7" name="TextBox 6">
            <a:extLst>
              <a:ext uri="{FF2B5EF4-FFF2-40B4-BE49-F238E27FC236}">
                <a16:creationId xmlns:a16="http://schemas.microsoft.com/office/drawing/2014/main" id="{9DAE79BF-2787-43E4-8BDC-601007A4021C}"/>
              </a:ext>
            </a:extLst>
          </p:cNvPr>
          <p:cNvSpPr txBox="1"/>
          <p:nvPr/>
        </p:nvSpPr>
        <p:spPr>
          <a:xfrm>
            <a:off x="765783" y="1727519"/>
            <a:ext cx="4139891" cy="584775"/>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Idealized Masculinity</a:t>
            </a:r>
          </a:p>
        </p:txBody>
      </p:sp>
      <p:sp>
        <p:nvSpPr>
          <p:cNvPr id="10" name="Rectangle 9">
            <a:extLst>
              <a:ext uri="{FF2B5EF4-FFF2-40B4-BE49-F238E27FC236}">
                <a16:creationId xmlns:a16="http://schemas.microsoft.com/office/drawing/2014/main" id="{F2FCCD53-2498-40A8-BE6B-9AFA900DB95C}"/>
              </a:ext>
            </a:extLst>
          </p:cNvPr>
          <p:cNvSpPr/>
          <p:nvPr/>
        </p:nvSpPr>
        <p:spPr>
          <a:xfrm>
            <a:off x="5790017" y="1683974"/>
            <a:ext cx="3158622" cy="369332"/>
          </a:xfrm>
          <a:prstGeom prst="rect">
            <a:avLst/>
          </a:prstGeom>
        </p:spPr>
        <p:txBody>
          <a:bodyPr wrap="non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Inside the Box/Outside the Box</a:t>
            </a:r>
          </a:p>
        </p:txBody>
      </p:sp>
      <p:pic>
        <p:nvPicPr>
          <p:cNvPr id="3" name="Graphic 2" descr="Man">
            <a:extLst>
              <a:ext uri="{FF2B5EF4-FFF2-40B4-BE49-F238E27FC236}">
                <a16:creationId xmlns:a16="http://schemas.microsoft.com/office/drawing/2014/main" id="{A3B331CA-1935-479D-A664-704B1B9FD6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93139" y="2928028"/>
            <a:ext cx="1285178" cy="1285178"/>
          </a:xfrm>
          <a:prstGeom prst="rect">
            <a:avLst/>
          </a:prstGeom>
        </p:spPr>
      </p:pic>
    </p:spTree>
    <p:extLst>
      <p:ext uri="{BB962C8B-B14F-4D97-AF65-F5344CB8AC3E}">
        <p14:creationId xmlns:p14="http://schemas.microsoft.com/office/powerpoint/2010/main" val="2379553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8" name="TextBox 7">
            <a:extLst>
              <a:ext uri="{FF2B5EF4-FFF2-40B4-BE49-F238E27FC236}">
                <a16:creationId xmlns:a16="http://schemas.microsoft.com/office/drawing/2014/main" id="{498DCBBD-CD06-4CF3-A08D-C87265A15435}"/>
              </a:ext>
            </a:extLst>
          </p:cNvPr>
          <p:cNvSpPr txBox="1"/>
          <p:nvPr/>
        </p:nvSpPr>
        <p:spPr>
          <a:xfrm>
            <a:off x="4070497" y="3057010"/>
            <a:ext cx="4639900" cy="707886"/>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70C0"/>
                </a:solidFill>
                <a:effectLst/>
                <a:uLnTx/>
                <a:uFillTx/>
                <a:latin typeface="Calibri" panose="020F0502020204030204"/>
                <a:ea typeface="+mn-ea"/>
                <a:cs typeface="Calibri Light" panose="020F0302020204030204" pitchFamily="34" charset="0"/>
              </a:rPr>
              <a:t>Idealized Masculinity</a:t>
            </a:r>
          </a:p>
        </p:txBody>
      </p:sp>
      <p:sp>
        <p:nvSpPr>
          <p:cNvPr id="10" name="Title 1">
            <a:extLst>
              <a:ext uri="{FF2B5EF4-FFF2-40B4-BE49-F238E27FC236}">
                <a16:creationId xmlns:a16="http://schemas.microsoft.com/office/drawing/2014/main" id="{9418C434-659D-4CD3-B62B-521E15486DBA}"/>
              </a:ext>
            </a:extLst>
          </p:cNvPr>
          <p:cNvSpPr txBox="1">
            <a:spLocks/>
          </p:cNvSpPr>
          <p:nvPr/>
        </p:nvSpPr>
        <p:spPr>
          <a:xfrm>
            <a:off x="3858937" y="3910267"/>
            <a:ext cx="5032400" cy="207346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342900" marR="0" lvl="0" indent="-342900" algn="l" defTabSz="6858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What are examples of acceptable behaviors, roles, attitudes, and ways of being?</a:t>
            </a:r>
          </a:p>
          <a:p>
            <a:pPr marL="342900" indent="-342900">
              <a:buFont typeface="Arial" panose="020B0604020202020204" pitchFamily="34" charset="0"/>
              <a:buChar char="•"/>
              <a:defRPr/>
            </a:pPr>
            <a:r>
              <a:rPr lang="en-US" sz="2400" dirty="0">
                <a:solidFill>
                  <a:prstClr val="black"/>
                </a:solidFill>
                <a:latin typeface="Calibri" panose="020F0502020204030204" pitchFamily="34" charset="0"/>
                <a:cs typeface="Calibri" panose="020F0502020204030204" pitchFamily="34" charset="0"/>
              </a:rPr>
              <a:t>What are examples of </a:t>
            </a:r>
            <a:r>
              <a:rPr lang="en-US" sz="2400" b="1" u="sng" dirty="0">
                <a:solidFill>
                  <a:prstClr val="black"/>
                </a:solidFill>
                <a:latin typeface="Calibri" panose="020F0502020204030204" pitchFamily="34" charset="0"/>
                <a:cs typeface="Calibri" panose="020F0502020204030204" pitchFamily="34" charset="0"/>
              </a:rPr>
              <a:t>unacceptable</a:t>
            </a:r>
            <a:r>
              <a:rPr lang="en-US" sz="2400" dirty="0">
                <a:solidFill>
                  <a:prstClr val="black"/>
                </a:solidFill>
                <a:latin typeface="Calibri" panose="020F0502020204030204" pitchFamily="34" charset="0"/>
                <a:cs typeface="Calibri" panose="020F0502020204030204" pitchFamily="34" charset="0"/>
              </a:rPr>
              <a:t> behaviors, roles, attitudes, and ways of being?</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622121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text on a white background&#10;&#10;Description automatically generated">
            <a:extLst>
              <a:ext uri="{FF2B5EF4-FFF2-40B4-BE49-F238E27FC236}">
                <a16:creationId xmlns:a16="http://schemas.microsoft.com/office/drawing/2014/main" id="{1321646B-A6CA-43A0-A8F9-00F361B7EC2A}"/>
              </a:ext>
            </a:extLst>
          </p:cNvPr>
          <p:cNvPicPr>
            <a:picLocks noChangeAspect="1"/>
          </p:cNvPicPr>
          <p:nvPr/>
        </p:nvPicPr>
        <p:blipFill rotWithShape="1">
          <a:blip r:embed="rId2">
            <a:extLst>
              <a:ext uri="{28A0092B-C50C-407E-A947-70E740481C1C}">
                <a14:useLocalDpi xmlns:a14="http://schemas.microsoft.com/office/drawing/2010/main" val="0"/>
              </a:ext>
            </a:extLst>
          </a:blip>
          <a:srcRect l="13192" t="8163" r="16545" b="7872"/>
          <a:stretch/>
        </p:blipFill>
        <p:spPr>
          <a:xfrm>
            <a:off x="1705205" y="573524"/>
            <a:ext cx="5659856" cy="56598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94599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411822" y="721594"/>
            <a:ext cx="4706620" cy="2387600"/>
          </a:xfrm>
        </p:spPr>
        <p:txBody>
          <a:bodyPr vert="horz" lIns="91440" tIns="45720" rIns="91440" bIns="45720" rtlCol="0" anchor="b">
            <a:normAutofit/>
          </a:bodyPr>
          <a:lstStyle/>
          <a:p>
            <a:pPr defTabSz="914400"/>
            <a:r>
              <a:rPr lang="en-US" sz="4000" b="1" dirty="0"/>
              <a:t>Gender </a:t>
            </a:r>
            <a:br>
              <a:rPr lang="en-US" sz="4000" b="1" dirty="0"/>
            </a:br>
            <a:r>
              <a:rPr lang="en-US" sz="4000" b="1" dirty="0"/>
              <a:t>Timeline</a:t>
            </a: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65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05995" y="1546651"/>
            <a:ext cx="3115492" cy="4318883"/>
          </a:xfrm>
        </p:spPr>
        <p:txBody>
          <a:bodyPr>
            <a:normAutofit/>
          </a:bodyPr>
          <a:lstStyle/>
          <a:p>
            <a:pPr marL="457200" indent="-457200">
              <a:buClr>
                <a:schemeClr val="bg1"/>
              </a:buClr>
              <a:buFont typeface="+mj-lt"/>
              <a:buAutoNum type="arabicPeriod"/>
            </a:pPr>
            <a:r>
              <a:rPr lang="en-US" sz="2000" dirty="0">
                <a:solidFill>
                  <a:schemeClr val="bg1"/>
                </a:solidFill>
                <a:latin typeface="Calibri" panose="020F0502020204030204" pitchFamily="34" charset="0"/>
                <a:cs typeface="Calibri" panose="020F0502020204030204" pitchFamily="34" charset="0"/>
              </a:rPr>
              <a:t>Draw a timeline</a:t>
            </a:r>
          </a:p>
          <a:p>
            <a:pPr>
              <a:buClr>
                <a:schemeClr val="bg1"/>
              </a:buClr>
            </a:pPr>
            <a:r>
              <a:rPr lang="en-US" sz="2000" dirty="0">
                <a:solidFill>
                  <a:schemeClr val="bg1"/>
                </a:solidFill>
                <a:latin typeface="Calibri" panose="020F0502020204030204" pitchFamily="34" charset="0"/>
                <a:cs typeface="Calibri" panose="020F0502020204030204" pitchFamily="34" charset="0"/>
              </a:rPr>
              <a:t>	X Axis = Time</a:t>
            </a:r>
          </a:p>
          <a:p>
            <a:pPr>
              <a:buClr>
                <a:schemeClr val="bg1"/>
              </a:buClr>
            </a:pPr>
            <a:r>
              <a:rPr lang="en-US" sz="2000" dirty="0">
                <a:solidFill>
                  <a:schemeClr val="bg1"/>
                </a:solidFill>
                <a:latin typeface="Calibri" panose="020F0502020204030204" pitchFamily="34" charset="0"/>
                <a:cs typeface="Calibri" panose="020F0502020204030204" pitchFamily="34" charset="0"/>
              </a:rPr>
              <a:t>	Y Axis = Impact</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Plot 5 key life events that occurred because of gender</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Connect the dots and use drawings, words, or color to add meaning</a:t>
            </a:r>
          </a:p>
          <a:p>
            <a:endParaRPr lang="en-US" sz="2000" dirty="0">
              <a:solidFill>
                <a:schemeClr val="bg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122C7392-BBD7-4080-B985-58A44BF5EDA8}"/>
              </a:ext>
            </a:extLst>
          </p:cNvPr>
          <p:cNvSpPr/>
          <p:nvPr/>
        </p:nvSpPr>
        <p:spPr>
          <a:xfrm>
            <a:off x="6389371" y="855143"/>
            <a:ext cx="1948740" cy="523220"/>
          </a:xfrm>
          <a:prstGeom prst="rect">
            <a:avLst/>
          </a:prstGeom>
        </p:spPr>
        <p:txBody>
          <a:bodyPr wrap="non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Instructions</a:t>
            </a:r>
          </a:p>
        </p:txBody>
      </p:sp>
      <p:sp>
        <p:nvSpPr>
          <p:cNvPr id="2" name="TextBox 1">
            <a:extLst>
              <a:ext uri="{FF2B5EF4-FFF2-40B4-BE49-F238E27FC236}">
                <a16:creationId xmlns:a16="http://schemas.microsoft.com/office/drawing/2014/main" id="{8402ACC7-5124-4BB7-BE7B-5616CDCC4346}"/>
              </a:ext>
            </a:extLst>
          </p:cNvPr>
          <p:cNvSpPr txBox="1"/>
          <p:nvPr/>
        </p:nvSpPr>
        <p:spPr>
          <a:xfrm>
            <a:off x="725442" y="914533"/>
            <a:ext cx="4139891" cy="76944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4260"/>
                </a:solidFill>
                <a:effectLst/>
                <a:uLnTx/>
                <a:uFillTx/>
                <a:latin typeface="Calibri Light" panose="020F0302020204030204" pitchFamily="34" charset="0"/>
                <a:ea typeface="+mn-ea"/>
                <a:cs typeface="Calibri Light" panose="020F0302020204030204" pitchFamily="34" charset="0"/>
              </a:rPr>
              <a:t>Gender Timeline</a:t>
            </a:r>
          </a:p>
        </p:txBody>
      </p:sp>
      <p:cxnSp>
        <p:nvCxnSpPr>
          <p:cNvPr id="7" name="Straight Connector 6">
            <a:extLst>
              <a:ext uri="{FF2B5EF4-FFF2-40B4-BE49-F238E27FC236}">
                <a16:creationId xmlns:a16="http://schemas.microsoft.com/office/drawing/2014/main" id="{5D3BF3E9-C3CB-4187-B2E1-85BFB8CFC2A6}"/>
              </a:ext>
            </a:extLst>
          </p:cNvPr>
          <p:cNvCxnSpPr>
            <a:cxnSpLocks/>
            <a:endCxn id="3" idx="1"/>
          </p:cNvCxnSpPr>
          <p:nvPr/>
        </p:nvCxnSpPr>
        <p:spPr>
          <a:xfrm>
            <a:off x="1480374" y="4047893"/>
            <a:ext cx="3527854" cy="292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EFB3D0-1591-43DC-AC59-05056733EF27}"/>
              </a:ext>
            </a:extLst>
          </p:cNvPr>
          <p:cNvCxnSpPr>
            <a:cxnSpLocks/>
          </p:cNvCxnSpPr>
          <p:nvPr/>
        </p:nvCxnSpPr>
        <p:spPr>
          <a:xfrm flipH="1" flipV="1">
            <a:off x="1454419" y="2121040"/>
            <a:ext cx="25955" cy="4000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9099DEA-2706-48CA-94C6-CC27E3F3F73E}"/>
              </a:ext>
            </a:extLst>
          </p:cNvPr>
          <p:cNvSpPr/>
          <p:nvPr/>
        </p:nvSpPr>
        <p:spPr>
          <a:xfrm>
            <a:off x="1480374" y="4047893"/>
            <a:ext cx="3016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0</a:t>
            </a:r>
            <a:endParaRPr kumimoji="0" lang="en-US" sz="1800" b="0" i="0" u="none" strike="noStrike" kern="1200" cap="none" spc="0" normalizeH="0" baseline="0" noProof="0" dirty="0">
              <a:ln>
                <a:noFill/>
              </a:ln>
              <a:solidFill>
                <a:srgbClr val="004260"/>
              </a:solidFill>
              <a:effectLst/>
              <a:uLnTx/>
              <a:uFillTx/>
              <a:latin typeface="Gill Sans MT" panose="020B0502020104020203"/>
              <a:ea typeface="+mn-ea"/>
              <a:cs typeface="+mn-cs"/>
            </a:endParaRPr>
          </a:p>
        </p:txBody>
      </p:sp>
      <p:sp>
        <p:nvSpPr>
          <p:cNvPr id="3" name="TextBox 2">
            <a:extLst>
              <a:ext uri="{FF2B5EF4-FFF2-40B4-BE49-F238E27FC236}">
                <a16:creationId xmlns:a16="http://schemas.microsoft.com/office/drawing/2014/main" id="{8DDF05BB-AECD-41AD-822A-0FE6E21DA9D3}"/>
              </a:ext>
            </a:extLst>
          </p:cNvPr>
          <p:cNvSpPr txBox="1"/>
          <p:nvPr/>
        </p:nvSpPr>
        <p:spPr>
          <a:xfrm>
            <a:off x="5008228" y="3892492"/>
            <a:ext cx="383287" cy="369332"/>
          </a:xfrm>
          <a:prstGeom prst="rect">
            <a:avLst/>
          </a:prstGeom>
          <a:noFill/>
        </p:spPr>
        <p:txBody>
          <a:bodyPr wrap="square" rtlCol="0">
            <a:spAutoFit/>
          </a:bodyPr>
          <a:lstStyle/>
          <a:p>
            <a:r>
              <a:rPr lang="en-US" dirty="0"/>
              <a:t>X</a:t>
            </a:r>
          </a:p>
        </p:txBody>
      </p:sp>
      <p:sp>
        <p:nvSpPr>
          <p:cNvPr id="25" name="TextBox 24">
            <a:extLst>
              <a:ext uri="{FF2B5EF4-FFF2-40B4-BE49-F238E27FC236}">
                <a16:creationId xmlns:a16="http://schemas.microsoft.com/office/drawing/2014/main" id="{E2633A21-80E3-4D78-8A71-6F8C1C6AD303}"/>
              </a:ext>
            </a:extLst>
          </p:cNvPr>
          <p:cNvSpPr txBox="1"/>
          <p:nvPr/>
        </p:nvSpPr>
        <p:spPr>
          <a:xfrm>
            <a:off x="1300893" y="1758683"/>
            <a:ext cx="383287" cy="369332"/>
          </a:xfrm>
          <a:prstGeom prst="rect">
            <a:avLst/>
          </a:prstGeom>
          <a:noFill/>
        </p:spPr>
        <p:txBody>
          <a:bodyPr wrap="square" rtlCol="0">
            <a:spAutoFit/>
          </a:bodyPr>
          <a:lstStyle/>
          <a:p>
            <a:r>
              <a:rPr lang="en-US" dirty="0"/>
              <a:t>Y</a:t>
            </a:r>
          </a:p>
        </p:txBody>
      </p:sp>
    </p:spTree>
    <p:extLst>
      <p:ext uri="{BB962C8B-B14F-4D97-AF65-F5344CB8AC3E}">
        <p14:creationId xmlns:p14="http://schemas.microsoft.com/office/powerpoint/2010/main" val="2546181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05995" y="1546651"/>
            <a:ext cx="3115492" cy="4318883"/>
          </a:xfrm>
        </p:spPr>
        <p:txBody>
          <a:bodyPr>
            <a:normAutofit/>
          </a:bodyPr>
          <a:lstStyle/>
          <a:p>
            <a:pPr marL="457200" indent="-457200">
              <a:buClr>
                <a:schemeClr val="bg1"/>
              </a:buClr>
              <a:buFont typeface="+mj-lt"/>
              <a:buAutoNum type="arabicPeriod"/>
            </a:pPr>
            <a:r>
              <a:rPr lang="en-US" sz="2000" dirty="0">
                <a:solidFill>
                  <a:schemeClr val="bg1"/>
                </a:solidFill>
                <a:latin typeface="Calibri" panose="020F0502020204030204" pitchFamily="34" charset="0"/>
                <a:cs typeface="Calibri" panose="020F0502020204030204" pitchFamily="34" charset="0"/>
              </a:rPr>
              <a:t>Draw a timeline</a:t>
            </a:r>
          </a:p>
          <a:p>
            <a:pPr>
              <a:buClr>
                <a:schemeClr val="bg1"/>
              </a:buClr>
            </a:pPr>
            <a:r>
              <a:rPr lang="en-US" sz="2000" dirty="0">
                <a:solidFill>
                  <a:schemeClr val="bg1"/>
                </a:solidFill>
                <a:latin typeface="Calibri" panose="020F0502020204030204" pitchFamily="34" charset="0"/>
                <a:cs typeface="Calibri" panose="020F0502020204030204" pitchFamily="34" charset="0"/>
              </a:rPr>
              <a:t>	X Axis = Time</a:t>
            </a:r>
          </a:p>
          <a:p>
            <a:pPr>
              <a:buClr>
                <a:schemeClr val="bg1"/>
              </a:buClr>
            </a:pPr>
            <a:r>
              <a:rPr lang="en-US" sz="2000" dirty="0">
                <a:solidFill>
                  <a:schemeClr val="bg1"/>
                </a:solidFill>
                <a:latin typeface="Calibri" panose="020F0502020204030204" pitchFamily="34" charset="0"/>
                <a:cs typeface="Calibri" panose="020F0502020204030204" pitchFamily="34" charset="0"/>
              </a:rPr>
              <a:t>	Y Axis = Impact</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Plot 5 key life events that occurred because of gender</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Connect the dots and use drawings, words, or color to add meaning</a:t>
            </a:r>
          </a:p>
          <a:p>
            <a:endParaRPr lang="en-US" sz="2000" dirty="0">
              <a:solidFill>
                <a:schemeClr val="bg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122C7392-BBD7-4080-B985-58A44BF5EDA8}"/>
              </a:ext>
            </a:extLst>
          </p:cNvPr>
          <p:cNvSpPr/>
          <p:nvPr/>
        </p:nvSpPr>
        <p:spPr>
          <a:xfrm>
            <a:off x="6389371" y="855143"/>
            <a:ext cx="1948740" cy="523220"/>
          </a:xfrm>
          <a:prstGeom prst="rect">
            <a:avLst/>
          </a:prstGeom>
        </p:spPr>
        <p:txBody>
          <a:bodyPr wrap="non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Instructions</a:t>
            </a:r>
          </a:p>
        </p:txBody>
      </p:sp>
      <p:sp>
        <p:nvSpPr>
          <p:cNvPr id="2" name="TextBox 1">
            <a:extLst>
              <a:ext uri="{FF2B5EF4-FFF2-40B4-BE49-F238E27FC236}">
                <a16:creationId xmlns:a16="http://schemas.microsoft.com/office/drawing/2014/main" id="{8402ACC7-5124-4BB7-BE7B-5616CDCC4346}"/>
              </a:ext>
            </a:extLst>
          </p:cNvPr>
          <p:cNvSpPr txBox="1"/>
          <p:nvPr/>
        </p:nvSpPr>
        <p:spPr>
          <a:xfrm>
            <a:off x="725442" y="914533"/>
            <a:ext cx="4139891" cy="76944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4260"/>
                </a:solidFill>
                <a:effectLst/>
                <a:uLnTx/>
                <a:uFillTx/>
                <a:latin typeface="Calibri Light" panose="020F0302020204030204" pitchFamily="34" charset="0"/>
                <a:ea typeface="+mn-ea"/>
                <a:cs typeface="Calibri Light" panose="020F0302020204030204" pitchFamily="34" charset="0"/>
              </a:rPr>
              <a:t>Gender Timeline</a:t>
            </a:r>
          </a:p>
        </p:txBody>
      </p:sp>
      <p:cxnSp>
        <p:nvCxnSpPr>
          <p:cNvPr id="7" name="Straight Connector 6">
            <a:extLst>
              <a:ext uri="{FF2B5EF4-FFF2-40B4-BE49-F238E27FC236}">
                <a16:creationId xmlns:a16="http://schemas.microsoft.com/office/drawing/2014/main" id="{5D3BF3E9-C3CB-4187-B2E1-85BFB8CFC2A6}"/>
              </a:ext>
            </a:extLst>
          </p:cNvPr>
          <p:cNvCxnSpPr>
            <a:cxnSpLocks/>
            <a:endCxn id="3" idx="1"/>
          </p:cNvCxnSpPr>
          <p:nvPr/>
        </p:nvCxnSpPr>
        <p:spPr>
          <a:xfrm>
            <a:off x="1480374" y="4047893"/>
            <a:ext cx="3527854" cy="292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EFB3D0-1591-43DC-AC59-05056733EF27}"/>
              </a:ext>
            </a:extLst>
          </p:cNvPr>
          <p:cNvCxnSpPr>
            <a:cxnSpLocks/>
          </p:cNvCxnSpPr>
          <p:nvPr/>
        </p:nvCxnSpPr>
        <p:spPr>
          <a:xfrm flipH="1" flipV="1">
            <a:off x="1454419" y="2121040"/>
            <a:ext cx="25955" cy="4000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BBB7886-07D9-4753-8E20-1DE3B5F02598}"/>
              </a:ext>
            </a:extLst>
          </p:cNvPr>
          <p:cNvSpPr/>
          <p:nvPr/>
        </p:nvSpPr>
        <p:spPr>
          <a:xfrm>
            <a:off x="2460961" y="4125852"/>
            <a:ext cx="1904817"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Time</a:t>
            </a:r>
            <a:r>
              <a:rPr kumimoji="0" lang="en-US" sz="20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AF72F1"/>
                </a:solidFill>
                <a:effectLst/>
                <a:uLnTx/>
                <a:uFillTx/>
                <a:latin typeface="Calibri" panose="020F0502020204030204" pitchFamily="34" charset="0"/>
                <a:ea typeface="+mn-ea"/>
                <a:cs typeface="Calibri" panose="020F0502020204030204" pitchFamily="34" charset="0"/>
              </a:rPr>
              <a:t>(age, decade, etc.)</a:t>
            </a:r>
            <a:endParaRPr kumimoji="0" lang="en-US" b="0" i="0" u="none" strike="noStrike" kern="1200" cap="none" spc="0" normalizeH="0" baseline="0" noProof="0" dirty="0">
              <a:ln>
                <a:noFill/>
              </a:ln>
              <a:solidFill>
                <a:srgbClr val="AF72F1"/>
              </a:solidFill>
              <a:effectLst/>
              <a:uLnTx/>
              <a:uFillTx/>
              <a:latin typeface="Gill Sans MT" panose="020B0502020104020203"/>
              <a:ea typeface="+mn-ea"/>
            </a:endParaRPr>
          </a:p>
        </p:txBody>
      </p:sp>
      <p:sp>
        <p:nvSpPr>
          <p:cNvPr id="14" name="Rectangle 13">
            <a:extLst>
              <a:ext uri="{FF2B5EF4-FFF2-40B4-BE49-F238E27FC236}">
                <a16:creationId xmlns:a16="http://schemas.microsoft.com/office/drawing/2014/main" id="{D9099DEA-2706-48CA-94C6-CC27E3F3F73E}"/>
              </a:ext>
            </a:extLst>
          </p:cNvPr>
          <p:cNvSpPr/>
          <p:nvPr/>
        </p:nvSpPr>
        <p:spPr>
          <a:xfrm>
            <a:off x="1480374" y="4047893"/>
            <a:ext cx="3016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0</a:t>
            </a:r>
            <a:endParaRPr kumimoji="0" lang="en-US" sz="1800" b="0" i="0" u="none" strike="noStrike" kern="1200" cap="none" spc="0" normalizeH="0" baseline="0" noProof="0" dirty="0">
              <a:ln>
                <a:noFill/>
              </a:ln>
              <a:solidFill>
                <a:srgbClr val="004260"/>
              </a:solidFill>
              <a:effectLst/>
              <a:uLnTx/>
              <a:uFillTx/>
              <a:latin typeface="Gill Sans MT" panose="020B0502020104020203"/>
              <a:ea typeface="+mn-ea"/>
              <a:cs typeface="+mn-cs"/>
            </a:endParaRPr>
          </a:p>
        </p:txBody>
      </p:sp>
      <p:sp>
        <p:nvSpPr>
          <p:cNvPr id="3" name="TextBox 2">
            <a:extLst>
              <a:ext uri="{FF2B5EF4-FFF2-40B4-BE49-F238E27FC236}">
                <a16:creationId xmlns:a16="http://schemas.microsoft.com/office/drawing/2014/main" id="{8DDF05BB-AECD-41AD-822A-0FE6E21DA9D3}"/>
              </a:ext>
            </a:extLst>
          </p:cNvPr>
          <p:cNvSpPr txBox="1"/>
          <p:nvPr/>
        </p:nvSpPr>
        <p:spPr>
          <a:xfrm>
            <a:off x="5008228" y="3892492"/>
            <a:ext cx="383287" cy="369332"/>
          </a:xfrm>
          <a:prstGeom prst="rect">
            <a:avLst/>
          </a:prstGeom>
          <a:noFill/>
        </p:spPr>
        <p:txBody>
          <a:bodyPr wrap="square" rtlCol="0">
            <a:spAutoFit/>
          </a:bodyPr>
          <a:lstStyle/>
          <a:p>
            <a:r>
              <a:rPr lang="en-US" dirty="0"/>
              <a:t>X</a:t>
            </a:r>
          </a:p>
        </p:txBody>
      </p:sp>
      <p:sp>
        <p:nvSpPr>
          <p:cNvPr id="25" name="TextBox 24">
            <a:extLst>
              <a:ext uri="{FF2B5EF4-FFF2-40B4-BE49-F238E27FC236}">
                <a16:creationId xmlns:a16="http://schemas.microsoft.com/office/drawing/2014/main" id="{E2633A21-80E3-4D78-8A71-6F8C1C6AD303}"/>
              </a:ext>
            </a:extLst>
          </p:cNvPr>
          <p:cNvSpPr txBox="1"/>
          <p:nvPr/>
        </p:nvSpPr>
        <p:spPr>
          <a:xfrm>
            <a:off x="1300893" y="1758683"/>
            <a:ext cx="383287" cy="369332"/>
          </a:xfrm>
          <a:prstGeom prst="rect">
            <a:avLst/>
          </a:prstGeom>
          <a:noFill/>
        </p:spPr>
        <p:txBody>
          <a:bodyPr wrap="square" rtlCol="0">
            <a:spAutoFit/>
          </a:bodyPr>
          <a:lstStyle/>
          <a:p>
            <a:r>
              <a:rPr lang="en-US" dirty="0"/>
              <a:t>Y</a:t>
            </a:r>
          </a:p>
        </p:txBody>
      </p:sp>
    </p:spTree>
    <p:extLst>
      <p:ext uri="{BB962C8B-B14F-4D97-AF65-F5344CB8AC3E}">
        <p14:creationId xmlns:p14="http://schemas.microsoft.com/office/powerpoint/2010/main" val="1957243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05995" y="1546651"/>
            <a:ext cx="3115492" cy="4318883"/>
          </a:xfrm>
        </p:spPr>
        <p:txBody>
          <a:bodyPr>
            <a:normAutofit/>
          </a:bodyPr>
          <a:lstStyle/>
          <a:p>
            <a:pPr marL="457200" indent="-457200">
              <a:buClr>
                <a:schemeClr val="bg1"/>
              </a:buClr>
              <a:buFont typeface="+mj-lt"/>
              <a:buAutoNum type="arabicPeriod"/>
            </a:pPr>
            <a:r>
              <a:rPr lang="en-US" sz="2000" dirty="0">
                <a:solidFill>
                  <a:schemeClr val="bg1"/>
                </a:solidFill>
                <a:latin typeface="Calibri" panose="020F0502020204030204" pitchFamily="34" charset="0"/>
                <a:cs typeface="Calibri" panose="020F0502020204030204" pitchFamily="34" charset="0"/>
              </a:rPr>
              <a:t>Draw a timeline</a:t>
            </a:r>
          </a:p>
          <a:p>
            <a:pPr>
              <a:buClr>
                <a:schemeClr val="bg1"/>
              </a:buClr>
            </a:pPr>
            <a:r>
              <a:rPr lang="en-US" sz="2000" dirty="0">
                <a:solidFill>
                  <a:schemeClr val="bg1"/>
                </a:solidFill>
                <a:latin typeface="Calibri" panose="020F0502020204030204" pitchFamily="34" charset="0"/>
                <a:cs typeface="Calibri" panose="020F0502020204030204" pitchFamily="34" charset="0"/>
              </a:rPr>
              <a:t>	X Axis = Time</a:t>
            </a:r>
          </a:p>
          <a:p>
            <a:pPr>
              <a:buClr>
                <a:schemeClr val="bg1"/>
              </a:buClr>
            </a:pPr>
            <a:r>
              <a:rPr lang="en-US" sz="2000" dirty="0">
                <a:solidFill>
                  <a:schemeClr val="bg1"/>
                </a:solidFill>
                <a:latin typeface="Calibri" panose="020F0502020204030204" pitchFamily="34" charset="0"/>
                <a:cs typeface="Calibri" panose="020F0502020204030204" pitchFamily="34" charset="0"/>
              </a:rPr>
              <a:t>	Y Axis = Impact</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Plot 5 key life events that occurred because of gender</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Connect the dots and use drawings, words, or color to add meaning</a:t>
            </a:r>
          </a:p>
          <a:p>
            <a:endParaRPr lang="en-US" sz="2000" dirty="0">
              <a:solidFill>
                <a:schemeClr val="bg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122C7392-BBD7-4080-B985-58A44BF5EDA8}"/>
              </a:ext>
            </a:extLst>
          </p:cNvPr>
          <p:cNvSpPr/>
          <p:nvPr/>
        </p:nvSpPr>
        <p:spPr>
          <a:xfrm>
            <a:off x="6389371" y="855143"/>
            <a:ext cx="1948740" cy="523220"/>
          </a:xfrm>
          <a:prstGeom prst="rect">
            <a:avLst/>
          </a:prstGeom>
        </p:spPr>
        <p:txBody>
          <a:bodyPr wrap="non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Instructions</a:t>
            </a:r>
          </a:p>
        </p:txBody>
      </p:sp>
      <p:sp>
        <p:nvSpPr>
          <p:cNvPr id="2" name="TextBox 1">
            <a:extLst>
              <a:ext uri="{FF2B5EF4-FFF2-40B4-BE49-F238E27FC236}">
                <a16:creationId xmlns:a16="http://schemas.microsoft.com/office/drawing/2014/main" id="{8402ACC7-5124-4BB7-BE7B-5616CDCC4346}"/>
              </a:ext>
            </a:extLst>
          </p:cNvPr>
          <p:cNvSpPr txBox="1"/>
          <p:nvPr/>
        </p:nvSpPr>
        <p:spPr>
          <a:xfrm>
            <a:off x="725442" y="914533"/>
            <a:ext cx="4139891" cy="76944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4260"/>
                </a:solidFill>
                <a:effectLst/>
                <a:uLnTx/>
                <a:uFillTx/>
                <a:latin typeface="Calibri Light" panose="020F0302020204030204" pitchFamily="34" charset="0"/>
                <a:ea typeface="+mn-ea"/>
                <a:cs typeface="Calibri Light" panose="020F0302020204030204" pitchFamily="34" charset="0"/>
              </a:rPr>
              <a:t>Gender Timeline</a:t>
            </a:r>
          </a:p>
        </p:txBody>
      </p:sp>
      <p:cxnSp>
        <p:nvCxnSpPr>
          <p:cNvPr id="7" name="Straight Connector 6">
            <a:extLst>
              <a:ext uri="{FF2B5EF4-FFF2-40B4-BE49-F238E27FC236}">
                <a16:creationId xmlns:a16="http://schemas.microsoft.com/office/drawing/2014/main" id="{5D3BF3E9-C3CB-4187-B2E1-85BFB8CFC2A6}"/>
              </a:ext>
            </a:extLst>
          </p:cNvPr>
          <p:cNvCxnSpPr>
            <a:cxnSpLocks/>
            <a:endCxn id="3" idx="1"/>
          </p:cNvCxnSpPr>
          <p:nvPr/>
        </p:nvCxnSpPr>
        <p:spPr>
          <a:xfrm>
            <a:off x="1480374" y="4047893"/>
            <a:ext cx="3527854" cy="292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EFB3D0-1591-43DC-AC59-05056733EF27}"/>
              </a:ext>
            </a:extLst>
          </p:cNvPr>
          <p:cNvCxnSpPr>
            <a:cxnSpLocks/>
          </p:cNvCxnSpPr>
          <p:nvPr/>
        </p:nvCxnSpPr>
        <p:spPr>
          <a:xfrm flipH="1" flipV="1">
            <a:off x="1454419" y="2121040"/>
            <a:ext cx="25955" cy="4000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BBB7886-07D9-4753-8E20-1DE3B5F02598}"/>
              </a:ext>
            </a:extLst>
          </p:cNvPr>
          <p:cNvSpPr/>
          <p:nvPr/>
        </p:nvSpPr>
        <p:spPr>
          <a:xfrm>
            <a:off x="2460961" y="4125852"/>
            <a:ext cx="1904817"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Time</a:t>
            </a:r>
            <a:r>
              <a:rPr kumimoji="0" lang="en-US" sz="20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AF72F1"/>
                </a:solidFill>
                <a:effectLst/>
                <a:uLnTx/>
                <a:uFillTx/>
                <a:latin typeface="Calibri" panose="020F0502020204030204" pitchFamily="34" charset="0"/>
                <a:ea typeface="+mn-ea"/>
                <a:cs typeface="Calibri" panose="020F0502020204030204" pitchFamily="34" charset="0"/>
              </a:rPr>
              <a:t>(age, decade, etc.)</a:t>
            </a:r>
            <a:endParaRPr kumimoji="0" lang="en-US" b="0" i="0" u="none" strike="noStrike" kern="1200" cap="none" spc="0" normalizeH="0" baseline="0" noProof="0" dirty="0">
              <a:ln>
                <a:noFill/>
              </a:ln>
              <a:solidFill>
                <a:srgbClr val="AF72F1"/>
              </a:solidFill>
              <a:effectLst/>
              <a:uLnTx/>
              <a:uFillTx/>
              <a:latin typeface="Gill Sans MT" panose="020B0502020104020203"/>
              <a:ea typeface="+mn-ea"/>
            </a:endParaRPr>
          </a:p>
        </p:txBody>
      </p:sp>
      <p:sp>
        <p:nvSpPr>
          <p:cNvPr id="14" name="Rectangle 13">
            <a:extLst>
              <a:ext uri="{FF2B5EF4-FFF2-40B4-BE49-F238E27FC236}">
                <a16:creationId xmlns:a16="http://schemas.microsoft.com/office/drawing/2014/main" id="{D9099DEA-2706-48CA-94C6-CC27E3F3F73E}"/>
              </a:ext>
            </a:extLst>
          </p:cNvPr>
          <p:cNvSpPr/>
          <p:nvPr/>
        </p:nvSpPr>
        <p:spPr>
          <a:xfrm>
            <a:off x="1480374" y="4047893"/>
            <a:ext cx="3016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0</a:t>
            </a:r>
            <a:endParaRPr kumimoji="0" lang="en-US" sz="1800" b="0" i="0" u="none" strike="noStrike" kern="1200" cap="none" spc="0" normalizeH="0" baseline="0" noProof="0" dirty="0">
              <a:ln>
                <a:noFill/>
              </a:ln>
              <a:solidFill>
                <a:srgbClr val="004260"/>
              </a:solidFill>
              <a:effectLst/>
              <a:uLnTx/>
              <a:uFillTx/>
              <a:latin typeface="Gill Sans MT" panose="020B0502020104020203"/>
              <a:ea typeface="+mn-ea"/>
              <a:cs typeface="+mn-cs"/>
            </a:endParaRPr>
          </a:p>
        </p:txBody>
      </p:sp>
      <p:sp>
        <p:nvSpPr>
          <p:cNvPr id="15" name="Rectangle 14">
            <a:extLst>
              <a:ext uri="{FF2B5EF4-FFF2-40B4-BE49-F238E27FC236}">
                <a16:creationId xmlns:a16="http://schemas.microsoft.com/office/drawing/2014/main" id="{EB0985AC-D295-4092-919B-C82A6A9597CA}"/>
              </a:ext>
            </a:extLst>
          </p:cNvPr>
          <p:cNvSpPr/>
          <p:nvPr/>
        </p:nvSpPr>
        <p:spPr>
          <a:xfrm rot="16200000">
            <a:off x="261907" y="3817060"/>
            <a:ext cx="129576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Impact</a:t>
            </a:r>
            <a:endParaRPr kumimoji="0" lang="en-US" sz="2400" b="0" i="0" u="none" strike="noStrike" kern="1200" cap="none" spc="0" normalizeH="0" baseline="0" noProof="0" dirty="0">
              <a:ln>
                <a:noFill/>
              </a:ln>
              <a:solidFill>
                <a:srgbClr val="004260"/>
              </a:solidFill>
              <a:effectLst/>
              <a:uLnTx/>
              <a:uFillTx/>
              <a:latin typeface="Gill Sans MT" panose="020B0502020104020203"/>
              <a:ea typeface="+mn-ea"/>
              <a:cs typeface="+mn-cs"/>
            </a:endParaRPr>
          </a:p>
        </p:txBody>
      </p:sp>
      <p:sp>
        <p:nvSpPr>
          <p:cNvPr id="17" name="Rectangle 16">
            <a:extLst>
              <a:ext uri="{FF2B5EF4-FFF2-40B4-BE49-F238E27FC236}">
                <a16:creationId xmlns:a16="http://schemas.microsoft.com/office/drawing/2014/main" id="{5AC60195-BD18-469C-90EA-0721C28F923C}"/>
              </a:ext>
            </a:extLst>
          </p:cNvPr>
          <p:cNvSpPr/>
          <p:nvPr/>
        </p:nvSpPr>
        <p:spPr>
          <a:xfrm rot="16200000">
            <a:off x="479823" y="3075294"/>
            <a:ext cx="1541474"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Positive +++</a:t>
            </a:r>
            <a:endParaRPr kumimoji="0" lang="en-US" b="0" i="0" u="none" strike="noStrike" kern="1200" cap="none" spc="0" normalizeH="0" baseline="0" noProof="0" dirty="0">
              <a:ln>
                <a:noFill/>
              </a:ln>
              <a:solidFill>
                <a:srgbClr val="0070C0"/>
              </a:solidFill>
              <a:effectLst/>
              <a:uLnTx/>
              <a:uFillTx/>
              <a:latin typeface="Gill Sans MT" panose="020B0502020104020203"/>
              <a:ea typeface="+mn-ea"/>
            </a:endParaRPr>
          </a:p>
        </p:txBody>
      </p:sp>
      <p:sp>
        <p:nvSpPr>
          <p:cNvPr id="18" name="Rectangle 17">
            <a:extLst>
              <a:ext uri="{FF2B5EF4-FFF2-40B4-BE49-F238E27FC236}">
                <a16:creationId xmlns:a16="http://schemas.microsoft.com/office/drawing/2014/main" id="{8E467333-2C10-4A37-A545-30B53AA3FB93}"/>
              </a:ext>
            </a:extLst>
          </p:cNvPr>
          <p:cNvSpPr/>
          <p:nvPr/>
        </p:nvSpPr>
        <p:spPr>
          <a:xfrm rot="16200000">
            <a:off x="466565" y="4749334"/>
            <a:ext cx="160637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Negative ---</a:t>
            </a:r>
            <a:endParaRPr kumimoji="0" lang="en-US" b="0" i="0" u="none" strike="noStrike" kern="1200" cap="none" spc="0" normalizeH="0" baseline="0" noProof="0" dirty="0">
              <a:ln>
                <a:noFill/>
              </a:ln>
              <a:solidFill>
                <a:srgbClr val="C00000"/>
              </a:solidFill>
              <a:effectLst/>
              <a:uLnTx/>
              <a:uFillTx/>
              <a:latin typeface="Gill Sans MT" panose="020B0502020104020203"/>
              <a:ea typeface="+mn-ea"/>
            </a:endParaRPr>
          </a:p>
        </p:txBody>
      </p:sp>
      <p:sp>
        <p:nvSpPr>
          <p:cNvPr id="3" name="TextBox 2">
            <a:extLst>
              <a:ext uri="{FF2B5EF4-FFF2-40B4-BE49-F238E27FC236}">
                <a16:creationId xmlns:a16="http://schemas.microsoft.com/office/drawing/2014/main" id="{8DDF05BB-AECD-41AD-822A-0FE6E21DA9D3}"/>
              </a:ext>
            </a:extLst>
          </p:cNvPr>
          <p:cNvSpPr txBox="1"/>
          <p:nvPr/>
        </p:nvSpPr>
        <p:spPr>
          <a:xfrm>
            <a:off x="5008228" y="3892492"/>
            <a:ext cx="383287" cy="369332"/>
          </a:xfrm>
          <a:prstGeom prst="rect">
            <a:avLst/>
          </a:prstGeom>
          <a:noFill/>
        </p:spPr>
        <p:txBody>
          <a:bodyPr wrap="square" rtlCol="0">
            <a:spAutoFit/>
          </a:bodyPr>
          <a:lstStyle/>
          <a:p>
            <a:r>
              <a:rPr lang="en-US" dirty="0"/>
              <a:t>X</a:t>
            </a:r>
          </a:p>
        </p:txBody>
      </p:sp>
      <p:sp>
        <p:nvSpPr>
          <p:cNvPr id="25" name="TextBox 24">
            <a:extLst>
              <a:ext uri="{FF2B5EF4-FFF2-40B4-BE49-F238E27FC236}">
                <a16:creationId xmlns:a16="http://schemas.microsoft.com/office/drawing/2014/main" id="{E2633A21-80E3-4D78-8A71-6F8C1C6AD303}"/>
              </a:ext>
            </a:extLst>
          </p:cNvPr>
          <p:cNvSpPr txBox="1"/>
          <p:nvPr/>
        </p:nvSpPr>
        <p:spPr>
          <a:xfrm>
            <a:off x="1300893" y="1758683"/>
            <a:ext cx="383287" cy="369332"/>
          </a:xfrm>
          <a:prstGeom prst="rect">
            <a:avLst/>
          </a:prstGeom>
          <a:noFill/>
        </p:spPr>
        <p:txBody>
          <a:bodyPr wrap="square" rtlCol="0">
            <a:spAutoFit/>
          </a:bodyPr>
          <a:lstStyle/>
          <a:p>
            <a:r>
              <a:rPr lang="en-US" dirty="0"/>
              <a:t>Y</a:t>
            </a:r>
          </a:p>
        </p:txBody>
      </p:sp>
    </p:spTree>
    <p:extLst>
      <p:ext uri="{BB962C8B-B14F-4D97-AF65-F5344CB8AC3E}">
        <p14:creationId xmlns:p14="http://schemas.microsoft.com/office/powerpoint/2010/main" val="2050554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05995" y="1546651"/>
            <a:ext cx="3115492" cy="4318883"/>
          </a:xfrm>
        </p:spPr>
        <p:txBody>
          <a:bodyPr>
            <a:normAutofit/>
          </a:bodyPr>
          <a:lstStyle/>
          <a:p>
            <a:pPr marL="457200" indent="-457200">
              <a:buClr>
                <a:schemeClr val="bg1"/>
              </a:buClr>
              <a:buFont typeface="+mj-lt"/>
              <a:buAutoNum type="arabicPeriod"/>
            </a:pPr>
            <a:r>
              <a:rPr lang="en-US" sz="2000" dirty="0">
                <a:solidFill>
                  <a:schemeClr val="bg1"/>
                </a:solidFill>
                <a:latin typeface="Calibri" panose="020F0502020204030204" pitchFamily="34" charset="0"/>
                <a:cs typeface="Calibri" panose="020F0502020204030204" pitchFamily="34" charset="0"/>
              </a:rPr>
              <a:t>Draw a timeline</a:t>
            </a:r>
          </a:p>
          <a:p>
            <a:pPr>
              <a:buClr>
                <a:schemeClr val="bg1"/>
              </a:buClr>
            </a:pPr>
            <a:r>
              <a:rPr lang="en-US" sz="2000" dirty="0">
                <a:solidFill>
                  <a:schemeClr val="bg1"/>
                </a:solidFill>
                <a:latin typeface="Calibri" panose="020F0502020204030204" pitchFamily="34" charset="0"/>
                <a:cs typeface="Calibri" panose="020F0502020204030204" pitchFamily="34" charset="0"/>
              </a:rPr>
              <a:t>	X Axis = Time</a:t>
            </a:r>
          </a:p>
          <a:p>
            <a:pPr>
              <a:buClr>
                <a:schemeClr val="bg1"/>
              </a:buClr>
            </a:pPr>
            <a:r>
              <a:rPr lang="en-US" sz="2000" dirty="0">
                <a:solidFill>
                  <a:schemeClr val="bg1"/>
                </a:solidFill>
                <a:latin typeface="Calibri" panose="020F0502020204030204" pitchFamily="34" charset="0"/>
                <a:cs typeface="Calibri" panose="020F0502020204030204" pitchFamily="34" charset="0"/>
              </a:rPr>
              <a:t>	Y Axis = Impact</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Plot 5 key life events that occurred because of gender</a:t>
            </a:r>
          </a:p>
          <a:p>
            <a:pPr marL="457200" indent="-457200">
              <a:buClr>
                <a:schemeClr val="bg1"/>
              </a:buClr>
              <a:buFont typeface="+mj-lt"/>
              <a:buAutoNum type="arabicPeriod" startAt="2"/>
            </a:pPr>
            <a:r>
              <a:rPr lang="en-US" sz="2000" dirty="0">
                <a:solidFill>
                  <a:schemeClr val="bg1"/>
                </a:solidFill>
                <a:latin typeface="Calibri" panose="020F0502020204030204" pitchFamily="34" charset="0"/>
                <a:cs typeface="Calibri" panose="020F0502020204030204" pitchFamily="34" charset="0"/>
              </a:rPr>
              <a:t>Connect the dots and use drawings, words, or color to add meaning</a:t>
            </a:r>
          </a:p>
          <a:p>
            <a:endParaRPr lang="en-US" sz="2000" dirty="0">
              <a:solidFill>
                <a:schemeClr val="bg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122C7392-BBD7-4080-B985-58A44BF5EDA8}"/>
              </a:ext>
            </a:extLst>
          </p:cNvPr>
          <p:cNvSpPr/>
          <p:nvPr/>
        </p:nvSpPr>
        <p:spPr>
          <a:xfrm>
            <a:off x="6389371" y="855143"/>
            <a:ext cx="1948740" cy="523220"/>
          </a:xfrm>
          <a:prstGeom prst="rect">
            <a:avLst/>
          </a:prstGeom>
        </p:spPr>
        <p:txBody>
          <a:bodyPr wrap="non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Instructions</a:t>
            </a:r>
          </a:p>
        </p:txBody>
      </p:sp>
      <p:sp>
        <p:nvSpPr>
          <p:cNvPr id="2" name="TextBox 1">
            <a:extLst>
              <a:ext uri="{FF2B5EF4-FFF2-40B4-BE49-F238E27FC236}">
                <a16:creationId xmlns:a16="http://schemas.microsoft.com/office/drawing/2014/main" id="{8402ACC7-5124-4BB7-BE7B-5616CDCC4346}"/>
              </a:ext>
            </a:extLst>
          </p:cNvPr>
          <p:cNvSpPr txBox="1"/>
          <p:nvPr/>
        </p:nvSpPr>
        <p:spPr>
          <a:xfrm>
            <a:off x="725442" y="914533"/>
            <a:ext cx="4139891" cy="76944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4260"/>
                </a:solidFill>
                <a:effectLst/>
                <a:uLnTx/>
                <a:uFillTx/>
                <a:latin typeface="Calibri Light" panose="020F0302020204030204" pitchFamily="34" charset="0"/>
                <a:ea typeface="+mn-ea"/>
                <a:cs typeface="Calibri Light" panose="020F0302020204030204" pitchFamily="34" charset="0"/>
              </a:rPr>
              <a:t>Gender Timeline</a:t>
            </a:r>
          </a:p>
        </p:txBody>
      </p:sp>
      <p:cxnSp>
        <p:nvCxnSpPr>
          <p:cNvPr id="7" name="Straight Connector 6">
            <a:extLst>
              <a:ext uri="{FF2B5EF4-FFF2-40B4-BE49-F238E27FC236}">
                <a16:creationId xmlns:a16="http://schemas.microsoft.com/office/drawing/2014/main" id="{5D3BF3E9-C3CB-4187-B2E1-85BFB8CFC2A6}"/>
              </a:ext>
            </a:extLst>
          </p:cNvPr>
          <p:cNvCxnSpPr>
            <a:cxnSpLocks/>
            <a:endCxn id="3" idx="1"/>
          </p:cNvCxnSpPr>
          <p:nvPr/>
        </p:nvCxnSpPr>
        <p:spPr>
          <a:xfrm>
            <a:off x="1480374" y="4047893"/>
            <a:ext cx="3527854" cy="292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EFB3D0-1591-43DC-AC59-05056733EF27}"/>
              </a:ext>
            </a:extLst>
          </p:cNvPr>
          <p:cNvCxnSpPr>
            <a:cxnSpLocks/>
          </p:cNvCxnSpPr>
          <p:nvPr/>
        </p:nvCxnSpPr>
        <p:spPr>
          <a:xfrm flipH="1" flipV="1">
            <a:off x="1454419" y="2121040"/>
            <a:ext cx="25955" cy="4000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BBB7886-07D9-4753-8E20-1DE3B5F02598}"/>
              </a:ext>
            </a:extLst>
          </p:cNvPr>
          <p:cNvSpPr/>
          <p:nvPr/>
        </p:nvSpPr>
        <p:spPr>
          <a:xfrm>
            <a:off x="2460961" y="4125852"/>
            <a:ext cx="1904817"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Time</a:t>
            </a:r>
            <a:r>
              <a:rPr kumimoji="0" lang="en-US" sz="20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AF72F1"/>
                </a:solidFill>
                <a:effectLst/>
                <a:uLnTx/>
                <a:uFillTx/>
                <a:latin typeface="Calibri" panose="020F0502020204030204" pitchFamily="34" charset="0"/>
                <a:ea typeface="+mn-ea"/>
                <a:cs typeface="Calibri" panose="020F0502020204030204" pitchFamily="34" charset="0"/>
              </a:rPr>
              <a:t>(age, decade, etc.)</a:t>
            </a:r>
            <a:endParaRPr kumimoji="0" lang="en-US" b="0" i="0" u="none" strike="noStrike" kern="1200" cap="none" spc="0" normalizeH="0" baseline="0" noProof="0" dirty="0">
              <a:ln>
                <a:noFill/>
              </a:ln>
              <a:solidFill>
                <a:srgbClr val="AF72F1"/>
              </a:solidFill>
              <a:effectLst/>
              <a:uLnTx/>
              <a:uFillTx/>
              <a:latin typeface="Gill Sans MT" panose="020B0502020104020203"/>
              <a:ea typeface="+mn-ea"/>
            </a:endParaRPr>
          </a:p>
        </p:txBody>
      </p:sp>
      <p:sp>
        <p:nvSpPr>
          <p:cNvPr id="14" name="Rectangle 13">
            <a:extLst>
              <a:ext uri="{FF2B5EF4-FFF2-40B4-BE49-F238E27FC236}">
                <a16:creationId xmlns:a16="http://schemas.microsoft.com/office/drawing/2014/main" id="{D9099DEA-2706-48CA-94C6-CC27E3F3F73E}"/>
              </a:ext>
            </a:extLst>
          </p:cNvPr>
          <p:cNvSpPr/>
          <p:nvPr/>
        </p:nvSpPr>
        <p:spPr>
          <a:xfrm>
            <a:off x="1480374" y="4047893"/>
            <a:ext cx="3016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0</a:t>
            </a:r>
            <a:endParaRPr kumimoji="0" lang="en-US" sz="1800" b="0" i="0" u="none" strike="noStrike" kern="1200" cap="none" spc="0" normalizeH="0" baseline="0" noProof="0" dirty="0">
              <a:ln>
                <a:noFill/>
              </a:ln>
              <a:solidFill>
                <a:srgbClr val="004260"/>
              </a:solidFill>
              <a:effectLst/>
              <a:uLnTx/>
              <a:uFillTx/>
              <a:latin typeface="Gill Sans MT" panose="020B0502020104020203"/>
              <a:ea typeface="+mn-ea"/>
              <a:cs typeface="+mn-cs"/>
            </a:endParaRPr>
          </a:p>
        </p:txBody>
      </p:sp>
      <p:sp>
        <p:nvSpPr>
          <p:cNvPr id="15" name="Rectangle 14">
            <a:extLst>
              <a:ext uri="{FF2B5EF4-FFF2-40B4-BE49-F238E27FC236}">
                <a16:creationId xmlns:a16="http://schemas.microsoft.com/office/drawing/2014/main" id="{EB0985AC-D295-4092-919B-C82A6A9597CA}"/>
              </a:ext>
            </a:extLst>
          </p:cNvPr>
          <p:cNvSpPr/>
          <p:nvPr/>
        </p:nvSpPr>
        <p:spPr>
          <a:xfrm rot="16200000">
            <a:off x="261907" y="3817060"/>
            <a:ext cx="129576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4260"/>
                </a:solidFill>
                <a:effectLst/>
                <a:uLnTx/>
                <a:uFillTx/>
                <a:latin typeface="Calibri" panose="020F0502020204030204" pitchFamily="34" charset="0"/>
                <a:ea typeface="+mn-ea"/>
                <a:cs typeface="Calibri" panose="020F0502020204030204" pitchFamily="34" charset="0"/>
              </a:rPr>
              <a:t>Impact</a:t>
            </a:r>
            <a:endParaRPr kumimoji="0" lang="en-US" sz="2400" b="0" i="0" u="none" strike="noStrike" kern="1200" cap="none" spc="0" normalizeH="0" baseline="0" noProof="0" dirty="0">
              <a:ln>
                <a:noFill/>
              </a:ln>
              <a:solidFill>
                <a:srgbClr val="004260"/>
              </a:solidFill>
              <a:effectLst/>
              <a:uLnTx/>
              <a:uFillTx/>
              <a:latin typeface="Gill Sans MT" panose="020B0502020104020203"/>
              <a:ea typeface="+mn-ea"/>
              <a:cs typeface="+mn-cs"/>
            </a:endParaRPr>
          </a:p>
        </p:txBody>
      </p:sp>
      <p:sp>
        <p:nvSpPr>
          <p:cNvPr id="17" name="Rectangle 16">
            <a:extLst>
              <a:ext uri="{FF2B5EF4-FFF2-40B4-BE49-F238E27FC236}">
                <a16:creationId xmlns:a16="http://schemas.microsoft.com/office/drawing/2014/main" id="{5AC60195-BD18-469C-90EA-0721C28F923C}"/>
              </a:ext>
            </a:extLst>
          </p:cNvPr>
          <p:cNvSpPr/>
          <p:nvPr/>
        </p:nvSpPr>
        <p:spPr>
          <a:xfrm rot="16200000">
            <a:off x="479823" y="3075294"/>
            <a:ext cx="1541474"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Positive +++</a:t>
            </a:r>
            <a:endParaRPr kumimoji="0" lang="en-US" b="0" i="0" u="none" strike="noStrike" kern="1200" cap="none" spc="0" normalizeH="0" baseline="0" noProof="0" dirty="0">
              <a:ln>
                <a:noFill/>
              </a:ln>
              <a:solidFill>
                <a:srgbClr val="0070C0"/>
              </a:solidFill>
              <a:effectLst/>
              <a:uLnTx/>
              <a:uFillTx/>
              <a:latin typeface="Gill Sans MT" panose="020B0502020104020203"/>
              <a:ea typeface="+mn-ea"/>
            </a:endParaRPr>
          </a:p>
        </p:txBody>
      </p:sp>
      <p:sp>
        <p:nvSpPr>
          <p:cNvPr id="18" name="Rectangle 17">
            <a:extLst>
              <a:ext uri="{FF2B5EF4-FFF2-40B4-BE49-F238E27FC236}">
                <a16:creationId xmlns:a16="http://schemas.microsoft.com/office/drawing/2014/main" id="{8E467333-2C10-4A37-A545-30B53AA3FB93}"/>
              </a:ext>
            </a:extLst>
          </p:cNvPr>
          <p:cNvSpPr/>
          <p:nvPr/>
        </p:nvSpPr>
        <p:spPr>
          <a:xfrm rot="16200000">
            <a:off x="466565" y="4749334"/>
            <a:ext cx="160637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Negative ---</a:t>
            </a:r>
            <a:endParaRPr kumimoji="0" lang="en-US" b="0" i="0" u="none" strike="noStrike" kern="1200" cap="none" spc="0" normalizeH="0" baseline="0" noProof="0" dirty="0">
              <a:ln>
                <a:noFill/>
              </a:ln>
              <a:solidFill>
                <a:srgbClr val="C00000"/>
              </a:solidFill>
              <a:effectLst/>
              <a:uLnTx/>
              <a:uFillTx/>
              <a:latin typeface="Gill Sans MT" panose="020B0502020104020203"/>
              <a:ea typeface="+mn-ea"/>
            </a:endParaRPr>
          </a:p>
        </p:txBody>
      </p:sp>
      <p:sp>
        <p:nvSpPr>
          <p:cNvPr id="5" name="Oval 4">
            <a:extLst>
              <a:ext uri="{FF2B5EF4-FFF2-40B4-BE49-F238E27FC236}">
                <a16:creationId xmlns:a16="http://schemas.microsoft.com/office/drawing/2014/main" id="{931E693F-0718-41BF-B613-106328F0BC73}"/>
              </a:ext>
            </a:extLst>
          </p:cNvPr>
          <p:cNvSpPr/>
          <p:nvPr/>
        </p:nvSpPr>
        <p:spPr>
          <a:xfrm>
            <a:off x="2346897" y="2751869"/>
            <a:ext cx="114064" cy="114064"/>
          </a:xfrm>
          <a:prstGeom prst="ellipse">
            <a:avLst/>
          </a:prstGeom>
          <a:solidFill>
            <a:srgbClr val="FFCB0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3846959-54F9-4096-A03D-9BC3221967A8}"/>
              </a:ext>
            </a:extLst>
          </p:cNvPr>
          <p:cNvSpPr/>
          <p:nvPr/>
        </p:nvSpPr>
        <p:spPr>
          <a:xfrm>
            <a:off x="2869423" y="4381120"/>
            <a:ext cx="114064" cy="114064"/>
          </a:xfrm>
          <a:prstGeom prst="ellipse">
            <a:avLst/>
          </a:prstGeom>
          <a:solidFill>
            <a:srgbClr val="FFCB0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F8097C-81EE-4E19-B25C-0922AAF7821D}"/>
              </a:ext>
            </a:extLst>
          </p:cNvPr>
          <p:cNvSpPr/>
          <p:nvPr/>
        </p:nvSpPr>
        <p:spPr>
          <a:xfrm>
            <a:off x="3464553" y="3055951"/>
            <a:ext cx="114064" cy="114064"/>
          </a:xfrm>
          <a:prstGeom prst="ellipse">
            <a:avLst/>
          </a:prstGeom>
          <a:solidFill>
            <a:srgbClr val="FFCB0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ABEE3B9-FB3D-4C0E-8F46-256254D1D76D}"/>
              </a:ext>
            </a:extLst>
          </p:cNvPr>
          <p:cNvSpPr/>
          <p:nvPr/>
        </p:nvSpPr>
        <p:spPr>
          <a:xfrm>
            <a:off x="4365778" y="3495797"/>
            <a:ext cx="114064" cy="114064"/>
          </a:xfrm>
          <a:prstGeom prst="ellipse">
            <a:avLst/>
          </a:prstGeom>
          <a:solidFill>
            <a:srgbClr val="FFCB0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39BD336-CA61-41E7-BDA8-BFA46FA245A5}"/>
              </a:ext>
            </a:extLst>
          </p:cNvPr>
          <p:cNvSpPr/>
          <p:nvPr/>
        </p:nvSpPr>
        <p:spPr>
          <a:xfrm>
            <a:off x="3979908" y="2121040"/>
            <a:ext cx="114064" cy="114064"/>
          </a:xfrm>
          <a:prstGeom prst="ellipse">
            <a:avLst/>
          </a:prstGeom>
          <a:solidFill>
            <a:srgbClr val="FFCB0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14CD3522-FD29-4AD9-8D89-5DD02DD86743}"/>
              </a:ext>
            </a:extLst>
          </p:cNvPr>
          <p:cNvSpPr/>
          <p:nvPr/>
        </p:nvSpPr>
        <p:spPr>
          <a:xfrm>
            <a:off x="1610686" y="2178072"/>
            <a:ext cx="3615655" cy="2296180"/>
          </a:xfrm>
          <a:custGeom>
            <a:avLst/>
            <a:gdLst>
              <a:gd name="connsiteX0" fmla="*/ 0 w 3615655"/>
              <a:gd name="connsiteY0" fmla="*/ 1873811 h 2060723"/>
              <a:gd name="connsiteX1" fmla="*/ 411061 w 3615655"/>
              <a:gd name="connsiteY1" fmla="*/ 1362082 h 2060723"/>
              <a:gd name="connsiteX2" fmla="*/ 830510 w 3615655"/>
              <a:gd name="connsiteY2" fmla="*/ 590295 h 2060723"/>
              <a:gd name="connsiteX3" fmla="*/ 1283516 w 3615655"/>
              <a:gd name="connsiteY3" fmla="*/ 2058368 h 2060723"/>
              <a:gd name="connsiteX4" fmla="*/ 1879134 w 3615655"/>
              <a:gd name="connsiteY4" fmla="*/ 909077 h 2060723"/>
              <a:gd name="connsiteX5" fmla="*/ 2449586 w 3615655"/>
              <a:gd name="connsiteY5" fmla="*/ 3066 h 2060723"/>
              <a:gd name="connsiteX6" fmla="*/ 2810312 w 3615655"/>
              <a:gd name="connsiteY6" fmla="*/ 1219469 h 2060723"/>
              <a:gd name="connsiteX7" fmla="*/ 3615655 w 3615655"/>
              <a:gd name="connsiteY7" fmla="*/ 154067 h 2060723"/>
              <a:gd name="connsiteX8" fmla="*/ 3615655 w 3615655"/>
              <a:gd name="connsiteY8" fmla="*/ 154067 h 206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5655" h="2060723">
                <a:moveTo>
                  <a:pt x="0" y="1873811"/>
                </a:moveTo>
                <a:cubicBezTo>
                  <a:pt x="136321" y="1724906"/>
                  <a:pt x="272643" y="1576001"/>
                  <a:pt x="411061" y="1362082"/>
                </a:cubicBezTo>
                <a:cubicBezTo>
                  <a:pt x="549479" y="1148163"/>
                  <a:pt x="685101" y="474247"/>
                  <a:pt x="830510" y="590295"/>
                </a:cubicBezTo>
                <a:cubicBezTo>
                  <a:pt x="975919" y="706343"/>
                  <a:pt x="1108745" y="2005238"/>
                  <a:pt x="1283516" y="2058368"/>
                </a:cubicBezTo>
                <a:cubicBezTo>
                  <a:pt x="1458287" y="2111498"/>
                  <a:pt x="1684789" y="1251627"/>
                  <a:pt x="1879134" y="909077"/>
                </a:cubicBezTo>
                <a:cubicBezTo>
                  <a:pt x="2073479" y="566527"/>
                  <a:pt x="2294390" y="-48666"/>
                  <a:pt x="2449586" y="3066"/>
                </a:cubicBezTo>
                <a:cubicBezTo>
                  <a:pt x="2604782" y="54798"/>
                  <a:pt x="2615967" y="1194302"/>
                  <a:pt x="2810312" y="1219469"/>
                </a:cubicBezTo>
                <a:cubicBezTo>
                  <a:pt x="3004657" y="1244636"/>
                  <a:pt x="3615655" y="154067"/>
                  <a:pt x="3615655" y="154067"/>
                </a:cubicBezTo>
                <a:lnTo>
                  <a:pt x="3615655" y="154067"/>
                </a:lnTo>
              </a:path>
            </a:pathLst>
          </a:custGeom>
          <a:noFill/>
          <a:ln>
            <a:solidFill>
              <a:srgbClr val="FFCB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
        <p:nvSpPr>
          <p:cNvPr id="3" name="TextBox 2">
            <a:extLst>
              <a:ext uri="{FF2B5EF4-FFF2-40B4-BE49-F238E27FC236}">
                <a16:creationId xmlns:a16="http://schemas.microsoft.com/office/drawing/2014/main" id="{8DDF05BB-AECD-41AD-822A-0FE6E21DA9D3}"/>
              </a:ext>
            </a:extLst>
          </p:cNvPr>
          <p:cNvSpPr txBox="1"/>
          <p:nvPr/>
        </p:nvSpPr>
        <p:spPr>
          <a:xfrm>
            <a:off x="5008228" y="3892492"/>
            <a:ext cx="383287" cy="369332"/>
          </a:xfrm>
          <a:prstGeom prst="rect">
            <a:avLst/>
          </a:prstGeom>
          <a:noFill/>
        </p:spPr>
        <p:txBody>
          <a:bodyPr wrap="square" rtlCol="0">
            <a:spAutoFit/>
          </a:bodyPr>
          <a:lstStyle/>
          <a:p>
            <a:r>
              <a:rPr lang="en-US" dirty="0"/>
              <a:t>X</a:t>
            </a:r>
          </a:p>
        </p:txBody>
      </p:sp>
      <p:sp>
        <p:nvSpPr>
          <p:cNvPr id="25" name="TextBox 24">
            <a:extLst>
              <a:ext uri="{FF2B5EF4-FFF2-40B4-BE49-F238E27FC236}">
                <a16:creationId xmlns:a16="http://schemas.microsoft.com/office/drawing/2014/main" id="{E2633A21-80E3-4D78-8A71-6F8C1C6AD303}"/>
              </a:ext>
            </a:extLst>
          </p:cNvPr>
          <p:cNvSpPr txBox="1"/>
          <p:nvPr/>
        </p:nvSpPr>
        <p:spPr>
          <a:xfrm>
            <a:off x="1300893" y="1758683"/>
            <a:ext cx="383287" cy="369332"/>
          </a:xfrm>
          <a:prstGeom prst="rect">
            <a:avLst/>
          </a:prstGeom>
          <a:noFill/>
        </p:spPr>
        <p:txBody>
          <a:bodyPr wrap="square" rtlCol="0">
            <a:spAutoFit/>
          </a:bodyPr>
          <a:lstStyle/>
          <a:p>
            <a:r>
              <a:rPr lang="en-US" dirty="0"/>
              <a:t>Y</a:t>
            </a:r>
          </a:p>
        </p:txBody>
      </p:sp>
    </p:spTree>
    <p:extLst>
      <p:ext uri="{BB962C8B-B14F-4D97-AF65-F5344CB8AC3E}">
        <p14:creationId xmlns:p14="http://schemas.microsoft.com/office/powerpoint/2010/main" val="3833187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F39A7A-89EA-4D7E-870A-3C099F599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251" y="160867"/>
            <a:ext cx="8213025" cy="65362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Freeform 6">
            <a:extLst>
              <a:ext uri="{FF2B5EF4-FFF2-40B4-BE49-F238E27FC236}">
                <a16:creationId xmlns:a16="http://schemas.microsoft.com/office/drawing/2014/main" id="{7B1200C0-8D6D-42B6-ADB7-E4795C0D0B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9904"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bg2"/>
          </a:solidFill>
          <a:ln w="0">
            <a:noFill/>
            <a:prstDash val="solid"/>
            <a:round/>
            <a:headEnd/>
            <a:tailEnd/>
          </a:ln>
        </p:spPr>
      </p:sp>
      <p:sp>
        <p:nvSpPr>
          <p:cNvPr id="12" name="Freeform 6">
            <a:extLst>
              <a:ext uri="{FF2B5EF4-FFF2-40B4-BE49-F238E27FC236}">
                <a16:creationId xmlns:a16="http://schemas.microsoft.com/office/drawing/2014/main" id="{1AD880E1-1BBB-4E9C-ABD0-632428BB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pic>
        <p:nvPicPr>
          <p:cNvPr id="3" name="Picture 2">
            <a:extLst>
              <a:ext uri="{FF2B5EF4-FFF2-40B4-BE49-F238E27FC236}">
                <a16:creationId xmlns:a16="http://schemas.microsoft.com/office/drawing/2014/main" id="{41A215EC-C904-488C-85D3-08AB5324B27C}"/>
              </a:ext>
            </a:extLst>
          </p:cNvPr>
          <p:cNvPicPr>
            <a:picLocks noChangeAspect="1"/>
          </p:cNvPicPr>
          <p:nvPr/>
        </p:nvPicPr>
        <p:blipFill>
          <a:blip r:embed="rId3"/>
          <a:stretch>
            <a:fillRect/>
          </a:stretch>
        </p:blipFill>
        <p:spPr>
          <a:xfrm>
            <a:off x="971773" y="865579"/>
            <a:ext cx="7652001" cy="5126839"/>
          </a:xfrm>
          <a:prstGeom prst="rect">
            <a:avLst/>
          </a:prstGeom>
        </p:spPr>
      </p:pic>
      <p:sp>
        <p:nvSpPr>
          <p:cNvPr id="14" name="Rectangle 13">
            <a:extLst>
              <a:ext uri="{FF2B5EF4-FFF2-40B4-BE49-F238E27FC236}">
                <a16:creationId xmlns:a16="http://schemas.microsoft.com/office/drawing/2014/main" id="{3FE92B7D-47AE-4A59-8B04-31731220B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rgbClr val="FCA40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63876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Calibri Light" panose="020F0302020204030204"/>
                <a:ea typeface="+mj-ea"/>
                <a:cs typeface="+mj-cs"/>
              </a:rPr>
              <a:t>Amplify Skill Application</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10" name="Diagram 9">
            <a:extLst>
              <a:ext uri="{FF2B5EF4-FFF2-40B4-BE49-F238E27FC236}">
                <a16:creationId xmlns:a16="http://schemas.microsoft.com/office/drawing/2014/main" id="{8ECF515B-0F47-46DF-9BE5-0C397FFA1D16}"/>
              </a:ext>
            </a:extLst>
          </p:cNvPr>
          <p:cNvGraphicFramePr/>
          <p:nvPr>
            <p:extLst>
              <p:ext uri="{D42A27DB-BD31-4B8C-83A1-F6EECF244321}">
                <p14:modId xmlns:p14="http://schemas.microsoft.com/office/powerpoint/2010/main" val="3161331878"/>
              </p:ext>
            </p:extLst>
          </p:nvPr>
        </p:nvGraphicFramePr>
        <p:xfrm>
          <a:off x="500219" y="2582274"/>
          <a:ext cx="8249226" cy="41254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3">
            <a:extLst>
              <a:ext uri="{FF2B5EF4-FFF2-40B4-BE49-F238E27FC236}">
                <a16:creationId xmlns:a16="http://schemas.microsoft.com/office/drawing/2014/main" id="{599AB4A5-EF26-48DE-B4B9-877802AD08A9}"/>
              </a:ext>
            </a:extLst>
          </p:cNvPr>
          <p:cNvSpPr txBox="1">
            <a:spLocks/>
          </p:cNvSpPr>
          <p:nvPr/>
        </p:nvSpPr>
        <p:spPr>
          <a:xfrm>
            <a:off x="281355" y="1432863"/>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rPr>
              <a:t>Journal: Private Reflection</a:t>
            </a:r>
            <a:endParaRPr kumimoji="0" lang="en-US" sz="44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364406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411822" y="721594"/>
            <a:ext cx="4706620" cy="2387600"/>
          </a:xfrm>
        </p:spPr>
        <p:txBody>
          <a:bodyPr vert="horz" lIns="91440" tIns="45720" rIns="91440" bIns="45720" rtlCol="0" anchor="b">
            <a:normAutofit/>
          </a:bodyPr>
          <a:lstStyle/>
          <a:p>
            <a:pPr defTabSz="914400"/>
            <a:r>
              <a:rPr lang="en-US" sz="4000" b="1" dirty="0"/>
              <a:t>Exploring</a:t>
            </a:r>
            <a:br>
              <a:rPr lang="en-US" sz="4000" b="1" dirty="0"/>
            </a:br>
            <a:r>
              <a:rPr lang="en-US" sz="4000" b="1" dirty="0"/>
              <a:t>Leadership</a:t>
            </a: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129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3889558" y="3262399"/>
            <a:ext cx="4818446" cy="1557250"/>
          </a:xfrm>
          <a:prstGeom prst="rect">
            <a:avLst/>
          </a:prstGeom>
        </p:spPr>
        <p:txBody>
          <a:bodyPr vert="horz" lIns="91440" tIns="45720" rIns="91440" bIns="45720" rtlCol="0" anchor="t">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914400">
              <a:spcAft>
                <a:spcPts val="600"/>
              </a:spcAft>
            </a:pPr>
            <a:r>
              <a:rPr lang="en-US" sz="3600" dirty="0"/>
              <a:t>What are the qualities of an effective leader?</a:t>
            </a:r>
          </a:p>
          <a:p>
            <a:pPr algn="ctr" defTabSz="914400">
              <a:spcAft>
                <a:spcPts val="600"/>
              </a:spcAft>
            </a:pPr>
            <a:r>
              <a:rPr lang="en-US" sz="3600" dirty="0"/>
              <a:t>(2 minutes)</a:t>
            </a:r>
          </a:p>
        </p:txBody>
      </p:sp>
    </p:spTree>
    <p:extLst>
      <p:ext uri="{BB962C8B-B14F-4D97-AF65-F5344CB8AC3E}">
        <p14:creationId xmlns:p14="http://schemas.microsoft.com/office/powerpoint/2010/main" val="981222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0F2FFB-0F92-4367-B5BD-5C5C09D8A3FD}"/>
              </a:ext>
            </a:extLst>
          </p:cNvPr>
          <p:cNvSpPr/>
          <p:nvPr/>
        </p:nvSpPr>
        <p:spPr>
          <a:xfrm>
            <a:off x="178057" y="214134"/>
            <a:ext cx="3429419" cy="6376362"/>
          </a:xfrm>
          <a:prstGeom prst="rect">
            <a:avLst/>
          </a:prstGeom>
          <a:solidFill>
            <a:srgbClr val="0042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43006"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B272322-66D9-456A-8320-005D0D7036A7}"/>
              </a:ext>
            </a:extLst>
          </p:cNvPr>
          <p:cNvPicPr>
            <a:picLocks noChangeAspect="1"/>
          </p:cNvPicPr>
          <p:nvPr/>
        </p:nvPicPr>
        <p:blipFill rotWithShape="1">
          <a:blip r:embed="rId3"/>
          <a:srcRect b="3307"/>
          <a:stretch/>
        </p:blipFill>
        <p:spPr>
          <a:xfrm>
            <a:off x="3902038" y="473663"/>
            <a:ext cx="4841367" cy="5743881"/>
          </a:xfrm>
          <a:prstGeom prst="rect">
            <a:avLst/>
          </a:prstGeom>
        </p:spPr>
      </p:pic>
      <p:sp>
        <p:nvSpPr>
          <p:cNvPr id="3" name="Slide Number Placeholder 2">
            <a:extLst>
              <a:ext uri="{FF2B5EF4-FFF2-40B4-BE49-F238E27FC236}">
                <a16:creationId xmlns:a16="http://schemas.microsoft.com/office/drawing/2014/main" id="{29422742-A8CF-4ADD-A31F-4EF84C6664BC}"/>
              </a:ext>
            </a:extLst>
          </p:cNvPr>
          <p:cNvSpPr>
            <a:spLocks noGrp="1"/>
          </p:cNvSpPr>
          <p:nvPr>
            <p:ph type="sldNum" sz="quarter" idx="11"/>
          </p:nvPr>
        </p:nvSpPr>
        <p:spPr>
          <a:xfrm>
            <a:off x="7493267" y="6356231"/>
            <a:ext cx="1022083" cy="365111"/>
          </a:xfrm>
          <a:prstGeom prst="ellipse">
            <a:avLst/>
          </a:prstGeom>
        </p:spPr>
        <p:txBody>
          <a:bodyPr vert="horz" lIns="64302" tIns="32151" rIns="64302" bIns="32151" rtlCol="0" anchor="ctr">
            <a:normAutofit/>
          </a:bodyPr>
          <a:lstStyle/>
          <a:p>
            <a:pPr marL="0" marR="0" lvl="0" indent="0" algn="r" defTabSz="643006" rtl="0" eaLnBrk="1" fontAlgn="auto" latinLnBrk="0" hangingPunct="1">
              <a:lnSpc>
                <a:spcPct val="100000"/>
              </a:lnSpc>
              <a:spcBef>
                <a:spcPts val="0"/>
              </a:spcBef>
              <a:spcAft>
                <a:spcPts val="422"/>
              </a:spcAft>
              <a:buClrTx/>
              <a:buSzTx/>
              <a:buFontTx/>
              <a:buNone/>
              <a:tabLst/>
              <a:defRPr/>
            </a:pPr>
            <a:fld id="{AF2DA9D4-62C4-42EE-BF49-06209DC12F3E}" type="slidenum">
              <a:rPr kumimoji="0" lang="en-US" sz="844" b="0" i="0" u="none" strike="noStrike" kern="1200" cap="none" spc="0" normalizeH="0" baseline="0" noProof="0">
                <a:ln>
                  <a:noFill/>
                </a:ln>
                <a:solidFill>
                  <a:srgbClr val="595959"/>
                </a:solidFill>
                <a:effectLst/>
                <a:uLnTx/>
                <a:uFillTx/>
                <a:latin typeface="Calibri" panose="020F0502020204030204"/>
                <a:ea typeface="+mn-ea"/>
                <a:cs typeface="+mn-cs"/>
              </a:rPr>
              <a:pPr marL="0" marR="0" lvl="0" indent="0" algn="r" defTabSz="643006" rtl="0" eaLnBrk="1" fontAlgn="auto" latinLnBrk="0" hangingPunct="1">
                <a:lnSpc>
                  <a:spcPct val="100000"/>
                </a:lnSpc>
                <a:spcBef>
                  <a:spcPts val="0"/>
                </a:spcBef>
                <a:spcAft>
                  <a:spcPts val="422"/>
                </a:spcAft>
                <a:buClrTx/>
                <a:buSzTx/>
                <a:buFontTx/>
                <a:buNone/>
                <a:tabLst/>
                <a:defRPr/>
              </a:pPr>
              <a:t>24</a:t>
            </a:fld>
            <a:endParaRPr kumimoji="0" lang="en-US" sz="844" b="0" i="0" u="none" strike="noStrike" kern="1200" cap="none" spc="0" normalizeH="0" baseline="0" noProof="0" dirty="0">
              <a:ln>
                <a:noFill/>
              </a:ln>
              <a:solidFill>
                <a:srgbClr val="595959"/>
              </a:solidFill>
              <a:effectLst/>
              <a:uLnTx/>
              <a:uFillTx/>
              <a:latin typeface="Calibri" panose="020F0502020204030204"/>
              <a:ea typeface="+mn-ea"/>
              <a:cs typeface="+mn-cs"/>
            </a:endParaRPr>
          </a:p>
        </p:txBody>
      </p:sp>
      <p:sp>
        <p:nvSpPr>
          <p:cNvPr id="9" name="Footer Placeholder 2">
            <a:extLst>
              <a:ext uri="{FF2B5EF4-FFF2-40B4-BE49-F238E27FC236}">
                <a16:creationId xmlns:a16="http://schemas.microsoft.com/office/drawing/2014/main" id="{AF4592D1-C9DD-4745-8F38-FB3E83FB4F88}"/>
              </a:ext>
            </a:extLst>
          </p:cNvPr>
          <p:cNvSpPr txBox="1">
            <a:spLocks/>
          </p:cNvSpPr>
          <p:nvPr/>
        </p:nvSpPr>
        <p:spPr>
          <a:xfrm>
            <a:off x="1892766" y="6429741"/>
            <a:ext cx="6966007" cy="43028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43006" rtl="0" eaLnBrk="1" fontAlgn="auto" latinLnBrk="0" hangingPunct="1">
              <a:lnSpc>
                <a:spcPct val="100000"/>
              </a:lnSpc>
              <a:spcBef>
                <a:spcPts val="0"/>
              </a:spcBef>
              <a:spcAft>
                <a:spcPts val="0"/>
              </a:spcAft>
              <a:buClrTx/>
              <a:buSzTx/>
              <a:buFontTx/>
              <a:buNone/>
              <a:tabLst/>
              <a:defRPr/>
            </a:pPr>
            <a:r>
              <a:rPr kumimoji="0" lang="en-IN" sz="984"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Brown, H. (2018, March 16). </a:t>
            </a:r>
            <a:r>
              <a:rPr kumimoji="0" lang="en-IN" sz="984"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Picture an effective leader: Is she a woman? </a:t>
            </a:r>
          </a:p>
          <a:p>
            <a:pPr marL="0" marR="0" lvl="0" indent="0" algn="r" defTabSz="643006" rtl="0" eaLnBrk="1" fontAlgn="auto" latinLnBrk="0" hangingPunct="1">
              <a:lnSpc>
                <a:spcPct val="100000"/>
              </a:lnSpc>
              <a:spcBef>
                <a:spcPts val="0"/>
              </a:spcBef>
              <a:spcAft>
                <a:spcPts val="0"/>
              </a:spcAft>
              <a:buClrTx/>
              <a:buSzTx/>
              <a:buFontTx/>
              <a:buNone/>
              <a:tabLst/>
              <a:defRPr/>
            </a:pPr>
            <a:r>
              <a:rPr kumimoji="0" lang="en-IN" sz="984"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Retrieved from: </a:t>
            </a:r>
            <a:r>
              <a:rPr kumimoji="0" lang="en-US" sz="984"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https://www.nytimes.com/2018/03/16/health/women-leadership-workplace.html?save=nyt-gateway-stories</a:t>
            </a:r>
            <a:endParaRPr kumimoji="0" lang="en-IN" sz="984"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12" name="Title 2">
            <a:extLst>
              <a:ext uri="{FF2B5EF4-FFF2-40B4-BE49-F238E27FC236}">
                <a16:creationId xmlns:a16="http://schemas.microsoft.com/office/drawing/2014/main" id="{83FF372B-680D-4ED4-94F6-E8A14EBF2AA6}"/>
              </a:ext>
            </a:extLst>
          </p:cNvPr>
          <p:cNvSpPr txBox="1">
            <a:spLocks/>
          </p:cNvSpPr>
          <p:nvPr/>
        </p:nvSpPr>
        <p:spPr>
          <a:xfrm>
            <a:off x="-88523" y="0"/>
            <a:ext cx="3900964" cy="4106110"/>
          </a:xfrm>
          <a:prstGeom prst="rect">
            <a:avLst/>
          </a:prstGeom>
        </p:spPr>
        <p:txBody>
          <a:bodyPr vert="horz" lIns="91440" tIns="45720" rIns="91440" bIns="45720" rtlCol="0" anchor="b">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algn="ctr" defTabSz="914355">
              <a:spcAft>
                <a:spcPts val="599"/>
              </a:spcAft>
              <a:defRPr/>
            </a:pPr>
            <a:r>
              <a:rPr lang="en-US" sz="4800" dirty="0">
                <a:solidFill>
                  <a:srgbClr val="FFFFFF"/>
                </a:solidFill>
                <a:latin typeface="Calibri Light" panose="020F0302020204030204"/>
              </a:rPr>
              <a:t>“Draw an effective leader.”</a:t>
            </a:r>
          </a:p>
        </p:txBody>
      </p:sp>
    </p:spTree>
    <p:extLst>
      <p:ext uri="{BB962C8B-B14F-4D97-AF65-F5344CB8AC3E}">
        <p14:creationId xmlns:p14="http://schemas.microsoft.com/office/powerpoint/2010/main" val="30736276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0F2FFB-0F92-4367-B5BD-5C5C09D8A3FD}"/>
              </a:ext>
            </a:extLst>
          </p:cNvPr>
          <p:cNvSpPr/>
          <p:nvPr/>
        </p:nvSpPr>
        <p:spPr>
          <a:xfrm>
            <a:off x="178057" y="214134"/>
            <a:ext cx="3429419" cy="6376362"/>
          </a:xfrm>
          <a:prstGeom prst="rect">
            <a:avLst/>
          </a:prstGeom>
          <a:solidFill>
            <a:srgbClr val="0042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43006"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29422742-A8CF-4ADD-A31F-4EF84C6664BC}"/>
              </a:ext>
            </a:extLst>
          </p:cNvPr>
          <p:cNvSpPr>
            <a:spLocks noGrp="1"/>
          </p:cNvSpPr>
          <p:nvPr>
            <p:ph type="sldNum" sz="quarter" idx="11"/>
          </p:nvPr>
        </p:nvSpPr>
        <p:spPr>
          <a:xfrm>
            <a:off x="7493267" y="6356231"/>
            <a:ext cx="1022083" cy="365111"/>
          </a:xfrm>
          <a:prstGeom prst="ellipse">
            <a:avLst/>
          </a:prstGeom>
        </p:spPr>
        <p:txBody>
          <a:bodyPr vert="horz" lIns="64302" tIns="32151" rIns="64302" bIns="32151" rtlCol="0" anchor="ctr">
            <a:normAutofit/>
          </a:bodyPr>
          <a:lstStyle/>
          <a:p>
            <a:pPr marL="0" marR="0" lvl="0" indent="0" algn="r" defTabSz="643006" rtl="0" eaLnBrk="1" fontAlgn="auto" latinLnBrk="0" hangingPunct="1">
              <a:lnSpc>
                <a:spcPct val="100000"/>
              </a:lnSpc>
              <a:spcBef>
                <a:spcPts val="0"/>
              </a:spcBef>
              <a:spcAft>
                <a:spcPts val="422"/>
              </a:spcAft>
              <a:buClrTx/>
              <a:buSzTx/>
              <a:buFontTx/>
              <a:buNone/>
              <a:tabLst/>
              <a:defRPr/>
            </a:pPr>
            <a:fld id="{AF2DA9D4-62C4-42EE-BF49-06209DC12F3E}" type="slidenum">
              <a:rPr kumimoji="0" lang="en-US" sz="844" b="0" i="0" u="none" strike="noStrike" kern="1200" cap="none" spc="0" normalizeH="0" baseline="0" noProof="0">
                <a:ln>
                  <a:noFill/>
                </a:ln>
                <a:solidFill>
                  <a:srgbClr val="595959"/>
                </a:solidFill>
                <a:effectLst/>
                <a:uLnTx/>
                <a:uFillTx/>
                <a:latin typeface="Calibri" panose="020F0502020204030204"/>
                <a:ea typeface="+mn-ea"/>
                <a:cs typeface="+mn-cs"/>
              </a:rPr>
              <a:pPr marL="0" marR="0" lvl="0" indent="0" algn="r" defTabSz="643006" rtl="0" eaLnBrk="1" fontAlgn="auto" latinLnBrk="0" hangingPunct="1">
                <a:lnSpc>
                  <a:spcPct val="100000"/>
                </a:lnSpc>
                <a:spcBef>
                  <a:spcPts val="0"/>
                </a:spcBef>
                <a:spcAft>
                  <a:spcPts val="422"/>
                </a:spcAft>
                <a:buClrTx/>
                <a:buSzTx/>
                <a:buFontTx/>
                <a:buNone/>
                <a:tabLst/>
                <a:defRPr/>
              </a:pPr>
              <a:t>25</a:t>
            </a:fld>
            <a:endParaRPr kumimoji="0" lang="en-US" sz="844" b="0" i="0" u="none" strike="noStrike" kern="1200" cap="none" spc="0" normalizeH="0" baseline="0" noProof="0" dirty="0">
              <a:ln>
                <a:noFill/>
              </a:ln>
              <a:solidFill>
                <a:srgbClr val="595959"/>
              </a:solidFill>
              <a:effectLst/>
              <a:uLnTx/>
              <a:uFillTx/>
              <a:latin typeface="Calibri" panose="020F0502020204030204"/>
              <a:ea typeface="+mn-ea"/>
              <a:cs typeface="+mn-cs"/>
            </a:endParaRPr>
          </a:p>
        </p:txBody>
      </p:sp>
      <p:sp>
        <p:nvSpPr>
          <p:cNvPr id="9" name="Footer Placeholder 2">
            <a:extLst>
              <a:ext uri="{FF2B5EF4-FFF2-40B4-BE49-F238E27FC236}">
                <a16:creationId xmlns:a16="http://schemas.microsoft.com/office/drawing/2014/main" id="{AF4592D1-C9DD-4745-8F38-FB3E83FB4F88}"/>
              </a:ext>
            </a:extLst>
          </p:cNvPr>
          <p:cNvSpPr txBox="1">
            <a:spLocks/>
          </p:cNvSpPr>
          <p:nvPr/>
        </p:nvSpPr>
        <p:spPr>
          <a:xfrm>
            <a:off x="1892766" y="6429741"/>
            <a:ext cx="6966007" cy="43028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43006" rtl="0" eaLnBrk="1" fontAlgn="auto" latinLnBrk="0" hangingPunct="1">
              <a:lnSpc>
                <a:spcPct val="100000"/>
              </a:lnSpc>
              <a:spcBef>
                <a:spcPts val="0"/>
              </a:spcBef>
              <a:spcAft>
                <a:spcPts val="0"/>
              </a:spcAft>
              <a:buClrTx/>
              <a:buSzTx/>
              <a:buFontTx/>
              <a:buNone/>
              <a:tabLst/>
              <a:defRPr/>
            </a:pPr>
            <a:r>
              <a:rPr kumimoji="0" lang="en-IN" sz="984"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Brown, H. (2018, March 16). </a:t>
            </a:r>
            <a:r>
              <a:rPr kumimoji="0" lang="en-IN" sz="984"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Picture an effective leader: Is she a woman? </a:t>
            </a:r>
          </a:p>
          <a:p>
            <a:pPr marL="0" marR="0" lvl="0" indent="0" algn="r" defTabSz="643006" rtl="0" eaLnBrk="1" fontAlgn="auto" latinLnBrk="0" hangingPunct="1">
              <a:lnSpc>
                <a:spcPct val="100000"/>
              </a:lnSpc>
              <a:spcBef>
                <a:spcPts val="0"/>
              </a:spcBef>
              <a:spcAft>
                <a:spcPts val="0"/>
              </a:spcAft>
              <a:buClrTx/>
              <a:buSzTx/>
              <a:buFontTx/>
              <a:buNone/>
              <a:tabLst/>
              <a:defRPr/>
            </a:pPr>
            <a:r>
              <a:rPr kumimoji="0" lang="en-IN" sz="984"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Retrieved from: </a:t>
            </a:r>
            <a:r>
              <a:rPr kumimoji="0" lang="en-US" sz="984"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https://www.nytimes.com/2018/03/16/health/women-leadership-workplace.html?save=nyt-gateway-stories</a:t>
            </a:r>
            <a:endParaRPr kumimoji="0" lang="en-IN" sz="984"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10" name="Title 2">
            <a:extLst>
              <a:ext uri="{FF2B5EF4-FFF2-40B4-BE49-F238E27FC236}">
                <a16:creationId xmlns:a16="http://schemas.microsoft.com/office/drawing/2014/main" id="{328852FF-62F1-49EE-94EB-08BFA9A98CFB}"/>
              </a:ext>
            </a:extLst>
          </p:cNvPr>
          <p:cNvSpPr txBox="1">
            <a:spLocks/>
          </p:cNvSpPr>
          <p:nvPr/>
        </p:nvSpPr>
        <p:spPr>
          <a:xfrm>
            <a:off x="178056" y="1893005"/>
            <a:ext cx="3429420" cy="1509310"/>
          </a:xfrm>
          <a:prstGeom prst="rect">
            <a:avLst/>
          </a:prstGeom>
        </p:spPr>
        <p:txBody>
          <a:bodyPr vert="horz" lIns="64302" tIns="32151" rIns="64302" bIns="32151" rtlCol="0" anchor="b">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marL="0" marR="0" lvl="0" indent="0" algn="ctr" defTabSz="643006" rtl="0" eaLnBrk="1" fontAlgn="auto" latinLnBrk="0" hangingPunct="1">
              <a:lnSpc>
                <a:spcPct val="90000"/>
              </a:lnSpc>
              <a:spcBef>
                <a:spcPct val="0"/>
              </a:spcBef>
              <a:spcAft>
                <a:spcPts val="422"/>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Leader = Man</a:t>
            </a:r>
          </a:p>
          <a:p>
            <a:pPr marL="0" marR="0" lvl="0" indent="0" algn="ctr" defTabSz="643006" rtl="0" eaLnBrk="1" fontAlgn="auto" latinLnBrk="0" hangingPunct="1">
              <a:lnSpc>
                <a:spcPct val="90000"/>
              </a:lnSpc>
              <a:spcBef>
                <a:spcPct val="0"/>
              </a:spcBef>
              <a:spcAft>
                <a:spcPts val="422"/>
              </a:spcAft>
              <a:buClrTx/>
              <a:buSzTx/>
              <a:buFontTx/>
              <a:buNone/>
              <a:tabLst/>
              <a:defRPr/>
            </a:pPr>
            <a:endParaRPr kumimoji="0" lang="en-US" sz="4200" b="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p:txBody>
      </p:sp>
      <p:sp>
        <p:nvSpPr>
          <p:cNvPr id="11" name="Title 2">
            <a:extLst>
              <a:ext uri="{FF2B5EF4-FFF2-40B4-BE49-F238E27FC236}">
                <a16:creationId xmlns:a16="http://schemas.microsoft.com/office/drawing/2014/main" id="{9E2C11F1-A208-456F-8FB9-87B2B26840BC}"/>
              </a:ext>
            </a:extLst>
          </p:cNvPr>
          <p:cNvSpPr txBox="1">
            <a:spLocks/>
          </p:cNvSpPr>
          <p:nvPr/>
        </p:nvSpPr>
        <p:spPr>
          <a:xfrm>
            <a:off x="521683" y="2411799"/>
            <a:ext cx="3012053" cy="1509310"/>
          </a:xfrm>
          <a:prstGeom prst="rect">
            <a:avLst/>
          </a:prstGeom>
        </p:spPr>
        <p:txBody>
          <a:bodyPr vert="horz" lIns="64302" tIns="32151" rIns="64302" bIns="32151" rtlCol="0" anchor="b">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marL="0" marR="0" lvl="0" indent="0" algn="l" defTabSz="643006" rtl="0" eaLnBrk="1" fontAlgn="auto" latinLnBrk="0" hangingPunct="1">
              <a:lnSpc>
                <a:spcPct val="90000"/>
              </a:lnSpc>
              <a:spcBef>
                <a:spcPct val="0"/>
              </a:spcBef>
              <a:spcAft>
                <a:spcPts val="422"/>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(Also white, heterosexual, able-bodied, cisgender, etc.)</a:t>
            </a:r>
          </a:p>
          <a:p>
            <a:pPr marL="0" marR="0" lvl="0" indent="0" algn="ctr" defTabSz="643006" rtl="0" eaLnBrk="1" fontAlgn="auto" latinLnBrk="0" hangingPunct="1">
              <a:lnSpc>
                <a:spcPct val="90000"/>
              </a:lnSpc>
              <a:spcBef>
                <a:spcPct val="0"/>
              </a:spcBef>
              <a:spcAft>
                <a:spcPts val="422"/>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p:txBody>
      </p:sp>
      <p:pic>
        <p:nvPicPr>
          <p:cNvPr id="12" name="Picture 11">
            <a:extLst>
              <a:ext uri="{FF2B5EF4-FFF2-40B4-BE49-F238E27FC236}">
                <a16:creationId xmlns:a16="http://schemas.microsoft.com/office/drawing/2014/main" id="{ACF8B386-51E9-4EE0-BAF6-C1B05ED33604}"/>
              </a:ext>
            </a:extLst>
          </p:cNvPr>
          <p:cNvPicPr>
            <a:picLocks noChangeAspect="1"/>
          </p:cNvPicPr>
          <p:nvPr/>
        </p:nvPicPr>
        <p:blipFill rotWithShape="1">
          <a:blip r:embed="rId3"/>
          <a:srcRect b="3307"/>
          <a:stretch/>
        </p:blipFill>
        <p:spPr>
          <a:xfrm>
            <a:off x="3902038" y="473663"/>
            <a:ext cx="4841367" cy="5743881"/>
          </a:xfrm>
          <a:prstGeom prst="rect">
            <a:avLst/>
          </a:prstGeom>
        </p:spPr>
      </p:pic>
    </p:spTree>
    <p:extLst>
      <p:ext uri="{BB962C8B-B14F-4D97-AF65-F5344CB8AC3E}">
        <p14:creationId xmlns:p14="http://schemas.microsoft.com/office/powerpoint/2010/main" val="4335267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0C03801-4B4E-4BF1-ADB9-7CC2D533E52D}"/>
              </a:ext>
            </a:extLst>
          </p:cNvPr>
          <p:cNvSpPr>
            <a:spLocks noGrp="1"/>
          </p:cNvSpPr>
          <p:nvPr>
            <p:ph type="sldNum" sz="quarter" idx="13"/>
          </p:nvPr>
        </p:nvSpPr>
        <p:spPr/>
        <p:txBody>
          <a:bodyPr/>
          <a:lstStyle/>
          <a:p>
            <a:pPr defTabSz="643006"/>
            <a:fld id="{E917DE0E-AFB1-41FD-BC35-27DB61CA125F}" type="slidenum">
              <a:rPr lang="en-AU">
                <a:solidFill>
                  <a:prstClr val="black">
                    <a:tint val="75000"/>
                  </a:prstClr>
                </a:solidFill>
                <a:latin typeface="Calibri" panose="020F0502020204030204"/>
              </a:rPr>
              <a:pPr defTabSz="643006"/>
              <a:t>26</a:t>
            </a:fld>
            <a:endParaRPr lang="en-AU" dirty="0">
              <a:solidFill>
                <a:prstClr val="black">
                  <a:tint val="75000"/>
                </a:prstClr>
              </a:solidFill>
              <a:latin typeface="Calibri" panose="020F0502020204030204"/>
            </a:endParaRPr>
          </a:p>
        </p:txBody>
      </p:sp>
      <p:pic>
        <p:nvPicPr>
          <p:cNvPr id="12" name="Picture 11">
            <a:extLst>
              <a:ext uri="{FF2B5EF4-FFF2-40B4-BE49-F238E27FC236}">
                <a16:creationId xmlns:a16="http://schemas.microsoft.com/office/drawing/2014/main" id="{72DC9431-756E-4A7A-A90F-F1D7947B3D68}"/>
              </a:ext>
            </a:extLst>
          </p:cNvPr>
          <p:cNvPicPr>
            <a:picLocks noChangeAspect="1"/>
          </p:cNvPicPr>
          <p:nvPr/>
        </p:nvPicPr>
        <p:blipFill rotWithShape="1">
          <a:blip r:embed="rId3"/>
          <a:srcRect t="11413" r="51004" b="10977"/>
          <a:stretch/>
        </p:blipFill>
        <p:spPr>
          <a:xfrm>
            <a:off x="3046395" y="1739669"/>
            <a:ext cx="5257047" cy="3372515"/>
          </a:xfrm>
          <a:prstGeom prst="rect">
            <a:avLst/>
          </a:prstGeom>
        </p:spPr>
      </p:pic>
      <p:sp>
        <p:nvSpPr>
          <p:cNvPr id="13" name="TextBox 12">
            <a:extLst>
              <a:ext uri="{FF2B5EF4-FFF2-40B4-BE49-F238E27FC236}">
                <a16:creationId xmlns:a16="http://schemas.microsoft.com/office/drawing/2014/main" id="{7CF015F2-EDC9-437A-A3E5-4AD731F43AAE}"/>
              </a:ext>
            </a:extLst>
          </p:cNvPr>
          <p:cNvSpPr txBox="1"/>
          <p:nvPr/>
        </p:nvSpPr>
        <p:spPr>
          <a:xfrm>
            <a:off x="285231" y="2650369"/>
            <a:ext cx="2304134" cy="2061655"/>
          </a:xfrm>
          <a:prstGeom prst="rect">
            <a:avLst/>
          </a:prstGeom>
          <a:noFill/>
        </p:spPr>
        <p:txBody>
          <a:bodyPr wrap="square" rtlCol="0">
            <a:spAutoFit/>
          </a:bodyPr>
          <a:lstStyle/>
          <a:p>
            <a:pPr defTabSz="643006"/>
            <a:r>
              <a:rPr lang="en-US" sz="2250" dirty="0">
                <a:solidFill>
                  <a:prstClr val="black"/>
                </a:solidFill>
                <a:latin typeface="Calibri" panose="020F0502020204030204"/>
              </a:rPr>
              <a:t>There are fewer women than there are men named </a:t>
            </a:r>
            <a:r>
              <a:rPr lang="en-US" sz="3797" b="1" dirty="0">
                <a:solidFill>
                  <a:prstClr val="black"/>
                </a:solidFill>
                <a:latin typeface="Calibri" panose="020F0502020204030204"/>
              </a:rPr>
              <a:t>James</a:t>
            </a:r>
            <a:r>
              <a:rPr lang="en-US" sz="2250" dirty="0">
                <a:solidFill>
                  <a:prstClr val="black"/>
                </a:solidFill>
                <a:latin typeface="Calibri" panose="020F0502020204030204"/>
              </a:rPr>
              <a:t>. </a:t>
            </a:r>
          </a:p>
        </p:txBody>
      </p:sp>
      <p:sp>
        <p:nvSpPr>
          <p:cNvPr id="14" name="Title 2">
            <a:extLst>
              <a:ext uri="{FF2B5EF4-FFF2-40B4-BE49-F238E27FC236}">
                <a16:creationId xmlns:a16="http://schemas.microsoft.com/office/drawing/2014/main" id="{6529145D-558E-4745-9941-39BF58F1578B}"/>
              </a:ext>
            </a:extLst>
          </p:cNvPr>
          <p:cNvSpPr txBox="1">
            <a:spLocks/>
          </p:cNvSpPr>
          <p:nvPr/>
        </p:nvSpPr>
        <p:spPr>
          <a:xfrm>
            <a:off x="628651" y="934684"/>
            <a:ext cx="7886700" cy="759609"/>
          </a:xfrm>
          <a:prstGeom prst="rect">
            <a:avLst/>
          </a:prstGeom>
        </p:spPr>
        <p:txBody>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algn="ctr" defTabSz="685766"/>
            <a:r>
              <a:rPr lang="en-US" sz="3375" dirty="0">
                <a:solidFill>
                  <a:prstClr val="black"/>
                </a:solidFill>
                <a:latin typeface="Calibri" panose="020F0502020204030204" pitchFamily="34" charset="0"/>
                <a:cs typeface="Calibri" panose="020F0502020204030204" pitchFamily="34" charset="0"/>
              </a:rPr>
              <a:t>Fortune 500 Chief Executive Officers</a:t>
            </a:r>
          </a:p>
        </p:txBody>
      </p:sp>
      <p:sp>
        <p:nvSpPr>
          <p:cNvPr id="15" name="Footer Placeholder 2">
            <a:extLst>
              <a:ext uri="{FF2B5EF4-FFF2-40B4-BE49-F238E27FC236}">
                <a16:creationId xmlns:a16="http://schemas.microsoft.com/office/drawing/2014/main" id="{26272B79-B839-4A7B-8807-16C309A04ED3}"/>
              </a:ext>
            </a:extLst>
          </p:cNvPr>
          <p:cNvSpPr txBox="1">
            <a:spLocks/>
          </p:cNvSpPr>
          <p:nvPr/>
        </p:nvSpPr>
        <p:spPr>
          <a:xfrm>
            <a:off x="285230" y="6314438"/>
            <a:ext cx="8412788" cy="43028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43006"/>
            <a:r>
              <a:rPr lang="en-IN" sz="844" dirty="0">
                <a:solidFill>
                  <a:srgbClr val="E7E6E6">
                    <a:lumMod val="50000"/>
                  </a:srgbClr>
                </a:solidFill>
                <a:latin typeface="Calibri" panose="020F0502020204030204"/>
              </a:rPr>
              <a:t>Miller, C., Quealy, K., &amp; Sanger-Katz, M. (2018, April 24). </a:t>
            </a:r>
            <a:r>
              <a:rPr lang="en-IN" sz="844" i="1" dirty="0">
                <a:solidFill>
                  <a:srgbClr val="E7E6E6">
                    <a:lumMod val="50000"/>
                  </a:srgbClr>
                </a:solidFill>
                <a:latin typeface="Calibri" panose="020F0502020204030204"/>
              </a:rPr>
              <a:t>The top jobs where women are outnumbered by men named John. </a:t>
            </a:r>
          </a:p>
          <a:p>
            <a:pPr defTabSz="643006"/>
            <a:r>
              <a:rPr lang="en-IN" sz="844" dirty="0">
                <a:solidFill>
                  <a:srgbClr val="E7E6E6">
                    <a:lumMod val="50000"/>
                  </a:srgbClr>
                </a:solidFill>
                <a:latin typeface="Calibri" panose="020F0502020204030204"/>
              </a:rPr>
              <a:t>Retrieved from: </a:t>
            </a:r>
            <a:r>
              <a:rPr lang="en-US" sz="844" dirty="0">
                <a:solidFill>
                  <a:srgbClr val="E7E6E6">
                    <a:lumMod val="50000"/>
                  </a:srgbClr>
                </a:solidFill>
                <a:latin typeface="Calibri" panose="020F0502020204030204"/>
              </a:rPr>
              <a:t>https://www.nytimes.com/interactive/2018/04/24/upshot/women-and-men-named-john.html</a:t>
            </a:r>
            <a:endParaRPr lang="en-IN" sz="844" i="1" dirty="0">
              <a:solidFill>
                <a:srgbClr val="E7E6E6">
                  <a:lumMod val="50000"/>
                </a:srgbClr>
              </a:solidFill>
              <a:latin typeface="Calibri" panose="020F0502020204030204"/>
            </a:endParaRPr>
          </a:p>
        </p:txBody>
      </p:sp>
      <p:cxnSp>
        <p:nvCxnSpPr>
          <p:cNvPr id="17" name="Straight Connector 16">
            <a:extLst>
              <a:ext uri="{FF2B5EF4-FFF2-40B4-BE49-F238E27FC236}">
                <a16:creationId xmlns:a16="http://schemas.microsoft.com/office/drawing/2014/main" id="{44AC2A89-85E8-481E-80EB-DF1C2D17F996}"/>
              </a:ext>
            </a:extLst>
          </p:cNvPr>
          <p:cNvCxnSpPr/>
          <p:nvPr/>
        </p:nvCxnSpPr>
        <p:spPr>
          <a:xfrm>
            <a:off x="2696537" y="1739669"/>
            <a:ext cx="0" cy="3372515"/>
          </a:xfrm>
          <a:prstGeom prst="line">
            <a:avLst/>
          </a:prstGeom>
          <a:ln w="38100">
            <a:solidFill>
              <a:srgbClr val="00693E"/>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486641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0C03801-4B4E-4BF1-ADB9-7CC2D533E52D}"/>
              </a:ext>
            </a:extLst>
          </p:cNvPr>
          <p:cNvSpPr>
            <a:spLocks noGrp="1"/>
          </p:cNvSpPr>
          <p:nvPr>
            <p:ph type="sldNum" sz="quarter" idx="13"/>
          </p:nvPr>
        </p:nvSpPr>
        <p:spPr/>
        <p:txBody>
          <a:bodyPr/>
          <a:lstStyle/>
          <a:p>
            <a:pPr defTabSz="643006"/>
            <a:fld id="{E917DE0E-AFB1-41FD-BC35-27DB61CA125F}" type="slidenum">
              <a:rPr lang="en-AU">
                <a:solidFill>
                  <a:prstClr val="black">
                    <a:tint val="75000"/>
                  </a:prstClr>
                </a:solidFill>
                <a:latin typeface="Calibri" panose="020F0502020204030204"/>
              </a:rPr>
              <a:pPr defTabSz="643006"/>
              <a:t>27</a:t>
            </a:fld>
            <a:endParaRPr lang="en-AU" dirty="0">
              <a:solidFill>
                <a:prstClr val="black">
                  <a:tint val="75000"/>
                </a:prstClr>
              </a:solidFill>
              <a:latin typeface="Calibri" panose="020F0502020204030204"/>
            </a:endParaRPr>
          </a:p>
        </p:txBody>
      </p:sp>
      <p:pic>
        <p:nvPicPr>
          <p:cNvPr id="12" name="Picture 11">
            <a:extLst>
              <a:ext uri="{FF2B5EF4-FFF2-40B4-BE49-F238E27FC236}">
                <a16:creationId xmlns:a16="http://schemas.microsoft.com/office/drawing/2014/main" id="{72DC9431-756E-4A7A-A90F-F1D7947B3D68}"/>
              </a:ext>
            </a:extLst>
          </p:cNvPr>
          <p:cNvPicPr>
            <a:picLocks noChangeAspect="1"/>
          </p:cNvPicPr>
          <p:nvPr/>
        </p:nvPicPr>
        <p:blipFill rotWithShape="1">
          <a:blip r:embed="rId3"/>
          <a:srcRect t="11413" r="51004" b="10977"/>
          <a:stretch/>
        </p:blipFill>
        <p:spPr>
          <a:xfrm>
            <a:off x="285230" y="2550876"/>
            <a:ext cx="2275791" cy="1459971"/>
          </a:xfrm>
          <a:prstGeom prst="rect">
            <a:avLst/>
          </a:prstGeom>
        </p:spPr>
      </p:pic>
      <p:sp>
        <p:nvSpPr>
          <p:cNvPr id="14" name="Title 2">
            <a:extLst>
              <a:ext uri="{FF2B5EF4-FFF2-40B4-BE49-F238E27FC236}">
                <a16:creationId xmlns:a16="http://schemas.microsoft.com/office/drawing/2014/main" id="{6529145D-558E-4745-9941-39BF58F1578B}"/>
              </a:ext>
            </a:extLst>
          </p:cNvPr>
          <p:cNvSpPr txBox="1">
            <a:spLocks/>
          </p:cNvSpPr>
          <p:nvPr/>
        </p:nvSpPr>
        <p:spPr>
          <a:xfrm>
            <a:off x="642382" y="977552"/>
            <a:ext cx="7886700" cy="759609"/>
          </a:xfrm>
          <a:prstGeom prst="rect">
            <a:avLst/>
          </a:prstGeom>
        </p:spPr>
        <p:txBody>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algn="ctr" defTabSz="685766"/>
            <a:r>
              <a:rPr lang="en-US" sz="3375" dirty="0">
                <a:solidFill>
                  <a:prstClr val="black"/>
                </a:solidFill>
                <a:latin typeface="Calibri" panose="020F0502020204030204" pitchFamily="34" charset="0"/>
                <a:cs typeface="Calibri" panose="020F0502020204030204" pitchFamily="34" charset="0"/>
              </a:rPr>
              <a:t>Fortune 500 Chief Executive Officers</a:t>
            </a:r>
          </a:p>
        </p:txBody>
      </p:sp>
      <p:sp>
        <p:nvSpPr>
          <p:cNvPr id="15" name="Footer Placeholder 2">
            <a:extLst>
              <a:ext uri="{FF2B5EF4-FFF2-40B4-BE49-F238E27FC236}">
                <a16:creationId xmlns:a16="http://schemas.microsoft.com/office/drawing/2014/main" id="{26272B79-B839-4A7B-8807-16C309A04ED3}"/>
              </a:ext>
            </a:extLst>
          </p:cNvPr>
          <p:cNvSpPr txBox="1">
            <a:spLocks/>
          </p:cNvSpPr>
          <p:nvPr/>
        </p:nvSpPr>
        <p:spPr>
          <a:xfrm>
            <a:off x="285230" y="6314438"/>
            <a:ext cx="8412788" cy="43028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43006"/>
            <a:r>
              <a:rPr lang="en-IN" sz="844" dirty="0">
                <a:solidFill>
                  <a:srgbClr val="E7E6E6">
                    <a:lumMod val="50000"/>
                  </a:srgbClr>
                </a:solidFill>
                <a:latin typeface="Calibri" panose="020F0502020204030204"/>
              </a:rPr>
              <a:t>Miller, C., Quealy, K., &amp; Sanger-Katz, M. (2018, April 24). </a:t>
            </a:r>
            <a:r>
              <a:rPr lang="en-IN" sz="844" i="1" dirty="0">
                <a:solidFill>
                  <a:srgbClr val="E7E6E6">
                    <a:lumMod val="50000"/>
                  </a:srgbClr>
                </a:solidFill>
                <a:latin typeface="Calibri" panose="020F0502020204030204"/>
              </a:rPr>
              <a:t>The top jobs where women are outnumbered by men named John. </a:t>
            </a:r>
          </a:p>
          <a:p>
            <a:pPr defTabSz="643006"/>
            <a:r>
              <a:rPr lang="en-IN" sz="844" dirty="0">
                <a:solidFill>
                  <a:srgbClr val="E7E6E6">
                    <a:lumMod val="50000"/>
                  </a:srgbClr>
                </a:solidFill>
                <a:latin typeface="Calibri" panose="020F0502020204030204"/>
              </a:rPr>
              <a:t>Retrieved from: </a:t>
            </a:r>
            <a:r>
              <a:rPr lang="en-US" sz="844" dirty="0">
                <a:solidFill>
                  <a:srgbClr val="E7E6E6">
                    <a:lumMod val="50000"/>
                  </a:srgbClr>
                </a:solidFill>
                <a:latin typeface="Calibri" panose="020F0502020204030204"/>
              </a:rPr>
              <a:t>https://www.nytimes.com/interactive/2018/04/24/upshot/women-and-men-named-john.html</a:t>
            </a:r>
            <a:endParaRPr lang="en-IN" sz="844" i="1" dirty="0">
              <a:solidFill>
                <a:srgbClr val="E7E6E6">
                  <a:lumMod val="50000"/>
                </a:srgbClr>
              </a:solidFill>
              <a:latin typeface="Calibri" panose="020F0502020204030204"/>
            </a:endParaRPr>
          </a:p>
        </p:txBody>
      </p:sp>
      <p:cxnSp>
        <p:nvCxnSpPr>
          <p:cNvPr id="17" name="Straight Connector 16">
            <a:extLst>
              <a:ext uri="{FF2B5EF4-FFF2-40B4-BE49-F238E27FC236}">
                <a16:creationId xmlns:a16="http://schemas.microsoft.com/office/drawing/2014/main" id="{44AC2A89-85E8-481E-80EB-DF1C2D17F996}"/>
              </a:ext>
            </a:extLst>
          </p:cNvPr>
          <p:cNvCxnSpPr/>
          <p:nvPr/>
        </p:nvCxnSpPr>
        <p:spPr>
          <a:xfrm>
            <a:off x="2696537" y="1739669"/>
            <a:ext cx="0" cy="3372515"/>
          </a:xfrm>
          <a:prstGeom prst="line">
            <a:avLst/>
          </a:prstGeom>
          <a:ln w="38100">
            <a:solidFill>
              <a:srgbClr val="00693E"/>
            </a:solidFill>
          </a:ln>
        </p:spPr>
        <p:style>
          <a:lnRef idx="2">
            <a:schemeClr val="accent6"/>
          </a:lnRef>
          <a:fillRef idx="0">
            <a:schemeClr val="accent6"/>
          </a:fillRef>
          <a:effectRef idx="1">
            <a:schemeClr val="accent6"/>
          </a:effectRef>
          <a:fontRef idx="minor">
            <a:schemeClr val="tx1"/>
          </a:fontRef>
        </p:style>
      </p:cxnSp>
      <p:sp>
        <p:nvSpPr>
          <p:cNvPr id="8" name="TextBox 7">
            <a:extLst>
              <a:ext uri="{FF2B5EF4-FFF2-40B4-BE49-F238E27FC236}">
                <a16:creationId xmlns:a16="http://schemas.microsoft.com/office/drawing/2014/main" id="{AD5F4C91-BCC3-45C9-A07F-3BEC46A41E73}"/>
              </a:ext>
            </a:extLst>
          </p:cNvPr>
          <p:cNvSpPr txBox="1"/>
          <p:nvPr/>
        </p:nvSpPr>
        <p:spPr>
          <a:xfrm>
            <a:off x="3071630" y="2436777"/>
            <a:ext cx="3697338" cy="1585690"/>
          </a:xfrm>
          <a:prstGeom prst="rect">
            <a:avLst/>
          </a:prstGeom>
          <a:noFill/>
        </p:spPr>
        <p:txBody>
          <a:bodyPr wrap="square" rtlCol="0">
            <a:spAutoFit/>
          </a:bodyPr>
          <a:lstStyle/>
          <a:p>
            <a:pPr defTabSz="643006"/>
            <a:r>
              <a:rPr lang="en-US" sz="9704" dirty="0">
                <a:solidFill>
                  <a:prstClr val="black"/>
                </a:solidFill>
                <a:latin typeface="Calibri" panose="020F0502020204030204"/>
              </a:rPr>
              <a:t>2</a:t>
            </a:r>
            <a:endParaRPr lang="en-US" sz="2250" dirty="0">
              <a:solidFill>
                <a:prstClr val="black"/>
              </a:solidFill>
              <a:latin typeface="Calibri" panose="020F0502020204030204"/>
            </a:endParaRPr>
          </a:p>
        </p:txBody>
      </p:sp>
      <p:sp>
        <p:nvSpPr>
          <p:cNvPr id="2" name="Rectangle 1">
            <a:extLst>
              <a:ext uri="{FF2B5EF4-FFF2-40B4-BE49-F238E27FC236}">
                <a16:creationId xmlns:a16="http://schemas.microsoft.com/office/drawing/2014/main" id="{462E9C9C-FD5E-4ED5-8910-C230D9D12CAC}"/>
              </a:ext>
            </a:extLst>
          </p:cNvPr>
          <p:cNvSpPr/>
          <p:nvPr/>
        </p:nvSpPr>
        <p:spPr>
          <a:xfrm>
            <a:off x="3768230" y="3075251"/>
            <a:ext cx="2571750" cy="438582"/>
          </a:xfrm>
          <a:prstGeom prst="rect">
            <a:avLst/>
          </a:prstGeom>
        </p:spPr>
        <p:txBody>
          <a:bodyPr wrap="square">
            <a:spAutoFit/>
          </a:bodyPr>
          <a:lstStyle/>
          <a:p>
            <a:pPr defTabSz="643006"/>
            <a:r>
              <a:rPr lang="en-US" sz="2250" dirty="0">
                <a:solidFill>
                  <a:prstClr val="black"/>
                </a:solidFill>
                <a:latin typeface="Calibri" panose="020F0502020204030204"/>
              </a:rPr>
              <a:t>Women of Color</a:t>
            </a:r>
          </a:p>
        </p:txBody>
      </p:sp>
    </p:spTree>
    <p:extLst>
      <p:ext uri="{BB962C8B-B14F-4D97-AF65-F5344CB8AC3E}">
        <p14:creationId xmlns:p14="http://schemas.microsoft.com/office/powerpoint/2010/main" val="3448247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11BDEA-16FD-4C82-B8CD-8BB7D7A21076}"/>
              </a:ext>
            </a:extLst>
          </p:cNvPr>
          <p:cNvPicPr>
            <a:picLocks noChangeAspect="1"/>
          </p:cNvPicPr>
          <p:nvPr/>
        </p:nvPicPr>
        <p:blipFill rotWithShape="1">
          <a:blip r:embed="rId3"/>
          <a:srcRect t="12689" r="2" b="8367"/>
          <a:stretch/>
        </p:blipFill>
        <p:spPr>
          <a:xfrm>
            <a:off x="4083699" y="3429000"/>
            <a:ext cx="4097725" cy="3202604"/>
          </a:xfrm>
          <a:prstGeom prst="rect">
            <a:avLst/>
          </a:prstGeom>
        </p:spPr>
      </p:pic>
      <p:pic>
        <p:nvPicPr>
          <p:cNvPr id="8" name="Picture 7">
            <a:extLst>
              <a:ext uri="{FF2B5EF4-FFF2-40B4-BE49-F238E27FC236}">
                <a16:creationId xmlns:a16="http://schemas.microsoft.com/office/drawing/2014/main" id="{B7CC66C3-4B09-4296-BAF1-92762B02E901}"/>
              </a:ext>
            </a:extLst>
          </p:cNvPr>
          <p:cNvPicPr>
            <a:picLocks noChangeAspect="1"/>
          </p:cNvPicPr>
          <p:nvPr/>
        </p:nvPicPr>
        <p:blipFill rotWithShape="1">
          <a:blip r:embed="rId4"/>
          <a:srcRect l="12000" r="9371" b="2"/>
          <a:stretch/>
        </p:blipFill>
        <p:spPr>
          <a:xfrm>
            <a:off x="482601" y="135"/>
            <a:ext cx="3875061" cy="3329610"/>
          </a:xfrm>
          <a:custGeom>
            <a:avLst/>
            <a:gdLst>
              <a:gd name="connsiteX0" fmla="*/ 0 w 6082711"/>
              <a:gd name="connsiteY0" fmla="*/ 0 h 3920044"/>
              <a:gd name="connsiteX1" fmla="*/ 6082711 w 6082711"/>
              <a:gd name="connsiteY1" fmla="*/ 0 h 3920044"/>
              <a:gd name="connsiteX2" fmla="*/ 6082711 w 6082711"/>
              <a:gd name="connsiteY2" fmla="*/ 3103225 h 3920044"/>
              <a:gd name="connsiteX3" fmla="*/ 4614930 w 6082711"/>
              <a:gd name="connsiteY3" fmla="*/ 3103225 h 3920044"/>
              <a:gd name="connsiteX4" fmla="*/ 4614930 w 6082711"/>
              <a:gd name="connsiteY4" fmla="*/ 3920044 h 3920044"/>
              <a:gd name="connsiteX5" fmla="*/ 0 w 6082711"/>
              <a:gd name="connsiteY5" fmla="*/ 3920044 h 39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13" name="Rectangle 12">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65284" y="643581"/>
            <a:ext cx="3496116" cy="246064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3006"/>
            <a:endParaRPr lang="en-US" sz="1266"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2" y="4080036"/>
            <a:ext cx="3461197" cy="2156058"/>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3006"/>
            <a:endParaRPr lang="en-US" sz="1266" dirty="0">
              <a:solidFill>
                <a:prstClr val="white"/>
              </a:solidFill>
              <a:latin typeface="Calibri" panose="020F0502020204030204"/>
            </a:endParaRPr>
          </a:p>
        </p:txBody>
      </p:sp>
      <p:sp>
        <p:nvSpPr>
          <p:cNvPr id="3" name="Slide Number Placeholder 2">
            <a:extLst>
              <a:ext uri="{FF2B5EF4-FFF2-40B4-BE49-F238E27FC236}">
                <a16:creationId xmlns:a16="http://schemas.microsoft.com/office/drawing/2014/main" id="{0F56BDAF-CF2C-4E0E-9F34-C3E691EE0E42}"/>
              </a:ext>
            </a:extLst>
          </p:cNvPr>
          <p:cNvSpPr>
            <a:spLocks noGrp="1"/>
          </p:cNvSpPr>
          <p:nvPr>
            <p:ph type="sldNum" sz="quarter" idx="12"/>
          </p:nvPr>
        </p:nvSpPr>
        <p:spPr>
          <a:xfrm>
            <a:off x="7423483" y="6350047"/>
            <a:ext cx="1091866" cy="365745"/>
          </a:xfrm>
        </p:spPr>
        <p:txBody>
          <a:bodyPr>
            <a:normAutofit/>
          </a:bodyPr>
          <a:lstStyle/>
          <a:p>
            <a:pPr defTabSz="643006">
              <a:spcAft>
                <a:spcPts val="422"/>
              </a:spcAft>
            </a:pPr>
            <a:fld id="{AF2DA9D4-62C4-42EE-BF49-06209DC12F3E}" type="slidenum">
              <a:rPr lang="en-US">
                <a:solidFill>
                  <a:srgbClr val="FFFFFF"/>
                </a:solidFill>
                <a:latin typeface="Calibri" panose="020F0502020204030204"/>
              </a:rPr>
              <a:pPr defTabSz="643006">
                <a:spcAft>
                  <a:spcPts val="422"/>
                </a:spcAft>
              </a:pPr>
              <a:t>28</a:t>
            </a:fld>
            <a:endParaRPr lang="en-US" dirty="0">
              <a:solidFill>
                <a:srgbClr val="FFFFFF"/>
              </a:solidFill>
              <a:latin typeface="Calibri" panose="020F0502020204030204"/>
            </a:endParaRPr>
          </a:p>
        </p:txBody>
      </p:sp>
      <p:sp>
        <p:nvSpPr>
          <p:cNvPr id="14" name="TextBox 13">
            <a:extLst>
              <a:ext uri="{FF2B5EF4-FFF2-40B4-BE49-F238E27FC236}">
                <a16:creationId xmlns:a16="http://schemas.microsoft.com/office/drawing/2014/main" id="{424CEEBE-C928-47E1-BB44-64CEF2D2C1A3}"/>
              </a:ext>
            </a:extLst>
          </p:cNvPr>
          <p:cNvSpPr txBox="1"/>
          <p:nvPr/>
        </p:nvSpPr>
        <p:spPr>
          <a:xfrm>
            <a:off x="5430772" y="954065"/>
            <a:ext cx="3000741" cy="1866986"/>
          </a:xfrm>
          <a:prstGeom prst="rect">
            <a:avLst/>
          </a:prstGeom>
          <a:noFill/>
        </p:spPr>
        <p:txBody>
          <a:bodyPr wrap="square" rtlCol="0">
            <a:spAutoFit/>
          </a:bodyPr>
          <a:lstStyle/>
          <a:p>
            <a:pPr defTabSz="643006"/>
            <a:r>
              <a:rPr lang="en-US" sz="2250" dirty="0">
                <a:solidFill>
                  <a:prstClr val="white"/>
                </a:solidFill>
                <a:latin typeface="Calibri" panose="020F0502020204030204"/>
              </a:rPr>
              <a:t>AFP membership is 70% female, but </a:t>
            </a:r>
            <a:r>
              <a:rPr lang="en-US" sz="2532" b="1" dirty="0">
                <a:solidFill>
                  <a:prstClr val="white"/>
                </a:solidFill>
                <a:latin typeface="Calibri" panose="020F0502020204030204"/>
              </a:rPr>
              <a:t>4 out of 5</a:t>
            </a:r>
            <a:r>
              <a:rPr lang="en-US" sz="2250" b="1" dirty="0">
                <a:solidFill>
                  <a:prstClr val="white"/>
                </a:solidFill>
                <a:latin typeface="Calibri" panose="020F0502020204030204"/>
              </a:rPr>
              <a:t> </a:t>
            </a:r>
            <a:r>
              <a:rPr lang="en-US" sz="2250" dirty="0">
                <a:solidFill>
                  <a:prstClr val="white"/>
                </a:solidFill>
                <a:latin typeface="Calibri" panose="020F0502020204030204"/>
              </a:rPr>
              <a:t>senior positions in fundraising are held by males.</a:t>
            </a:r>
          </a:p>
        </p:txBody>
      </p:sp>
      <p:sp>
        <p:nvSpPr>
          <p:cNvPr id="16" name="TextBox 15">
            <a:extLst>
              <a:ext uri="{FF2B5EF4-FFF2-40B4-BE49-F238E27FC236}">
                <a16:creationId xmlns:a16="http://schemas.microsoft.com/office/drawing/2014/main" id="{824F49BB-FDB4-45BD-89AB-3A08A4D33E8C}"/>
              </a:ext>
            </a:extLst>
          </p:cNvPr>
          <p:cNvSpPr txBox="1"/>
          <p:nvPr/>
        </p:nvSpPr>
        <p:spPr>
          <a:xfrm>
            <a:off x="699433" y="4249897"/>
            <a:ext cx="3027533" cy="1866986"/>
          </a:xfrm>
          <a:prstGeom prst="rect">
            <a:avLst/>
          </a:prstGeom>
          <a:noFill/>
        </p:spPr>
        <p:txBody>
          <a:bodyPr wrap="square" rtlCol="0">
            <a:spAutoFit/>
          </a:bodyPr>
          <a:lstStyle/>
          <a:p>
            <a:pPr defTabSz="643006"/>
            <a:r>
              <a:rPr lang="en-US" sz="2250" dirty="0">
                <a:solidFill>
                  <a:prstClr val="black"/>
                </a:solidFill>
                <a:latin typeface="Calibri" panose="020F0502020204030204"/>
              </a:rPr>
              <a:t>Among CASE 50 Institutions, only </a:t>
            </a:r>
            <a:r>
              <a:rPr lang="en-US" sz="2532" b="1" dirty="0">
                <a:solidFill>
                  <a:prstClr val="black"/>
                </a:solidFill>
                <a:latin typeface="Calibri" panose="020F0502020204030204"/>
              </a:rPr>
              <a:t>26%</a:t>
            </a:r>
            <a:r>
              <a:rPr lang="en-US" sz="2250" b="1" dirty="0">
                <a:solidFill>
                  <a:prstClr val="black"/>
                </a:solidFill>
                <a:latin typeface="Calibri" panose="020F0502020204030204"/>
              </a:rPr>
              <a:t> </a:t>
            </a:r>
            <a:r>
              <a:rPr lang="en-US" sz="2250" dirty="0">
                <a:solidFill>
                  <a:prstClr val="black"/>
                </a:solidFill>
                <a:latin typeface="Calibri" panose="020F0502020204030204"/>
              </a:rPr>
              <a:t>are headed by female Chief Advancement Officers.</a:t>
            </a:r>
          </a:p>
        </p:txBody>
      </p:sp>
      <p:sp>
        <p:nvSpPr>
          <p:cNvPr id="17" name="Rectangle 16">
            <a:extLst>
              <a:ext uri="{FF2B5EF4-FFF2-40B4-BE49-F238E27FC236}">
                <a16:creationId xmlns:a16="http://schemas.microsoft.com/office/drawing/2014/main" id="{4E0DFC72-068B-4DAA-AB22-A0672C28A4C7}"/>
              </a:ext>
            </a:extLst>
          </p:cNvPr>
          <p:cNvSpPr/>
          <p:nvPr/>
        </p:nvSpPr>
        <p:spPr>
          <a:xfrm>
            <a:off x="2428613" y="6540016"/>
            <a:ext cx="6408355" cy="243785"/>
          </a:xfrm>
          <a:prstGeom prst="rect">
            <a:avLst/>
          </a:prstGeom>
        </p:spPr>
        <p:txBody>
          <a:bodyPr wrap="square">
            <a:spAutoFit/>
          </a:bodyPr>
          <a:lstStyle/>
          <a:p>
            <a:pPr algn="r" defTabSz="643006"/>
            <a:r>
              <a:rPr lang="en-US" sz="984" dirty="0">
                <a:solidFill>
                  <a:srgbClr val="E7E6E6">
                    <a:lumMod val="50000"/>
                  </a:srgbClr>
                </a:solidFill>
                <a:latin typeface="Calibri" panose="020F0502020204030204"/>
              </a:rPr>
              <a:t>2018 statistics reported by the Educational Advisory Board and the Association of Fundraising Professionals.</a:t>
            </a:r>
          </a:p>
        </p:txBody>
      </p:sp>
    </p:spTree>
    <p:extLst>
      <p:ext uri="{BB962C8B-B14F-4D97-AF65-F5344CB8AC3E}">
        <p14:creationId xmlns:p14="http://schemas.microsoft.com/office/powerpoint/2010/main" val="2017648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EF9EB8-5537-4317-BD09-AFFCA659D37B}"/>
              </a:ext>
            </a:extLst>
          </p:cNvPr>
          <p:cNvSpPr>
            <a:spLocks noGrp="1"/>
          </p:cNvSpPr>
          <p:nvPr>
            <p:ph type="sldNum" sz="quarter" idx="12"/>
          </p:nvPr>
        </p:nvSpPr>
        <p:spPr/>
        <p:txBody>
          <a:bodyPr/>
          <a:lstStyle/>
          <a:p>
            <a:fld id="{AF2DA9D4-62C4-42EE-BF49-06209DC12F3E}" type="slidenum">
              <a:rPr lang="en-US" smtClean="0"/>
              <a:t>29</a:t>
            </a:fld>
            <a:endParaRPr lang="en-US" dirty="0"/>
          </a:p>
        </p:txBody>
      </p:sp>
      <p:pic>
        <p:nvPicPr>
          <p:cNvPr id="4" name="Picture 3">
            <a:extLst>
              <a:ext uri="{FF2B5EF4-FFF2-40B4-BE49-F238E27FC236}">
                <a16:creationId xmlns:a16="http://schemas.microsoft.com/office/drawing/2014/main" id="{9B6CF2A4-4034-49A6-B70B-837A31C22472}"/>
              </a:ext>
            </a:extLst>
          </p:cNvPr>
          <p:cNvPicPr>
            <a:picLocks noChangeAspect="1"/>
          </p:cNvPicPr>
          <p:nvPr/>
        </p:nvPicPr>
        <p:blipFill>
          <a:blip r:embed="rId2"/>
          <a:stretch>
            <a:fillRect/>
          </a:stretch>
        </p:blipFill>
        <p:spPr>
          <a:xfrm>
            <a:off x="1350627" y="1910118"/>
            <a:ext cx="6442745" cy="4752636"/>
          </a:xfrm>
          <a:prstGeom prst="rect">
            <a:avLst/>
          </a:prstGeom>
        </p:spPr>
      </p:pic>
      <p:grpSp>
        <p:nvGrpSpPr>
          <p:cNvPr id="5" name="Group 4">
            <a:extLst>
              <a:ext uri="{FF2B5EF4-FFF2-40B4-BE49-F238E27FC236}">
                <a16:creationId xmlns:a16="http://schemas.microsoft.com/office/drawing/2014/main" id="{5BB6F698-92BF-4232-A698-D0D12774AF1D}"/>
              </a:ext>
            </a:extLst>
          </p:cNvPr>
          <p:cNvGrpSpPr/>
          <p:nvPr/>
        </p:nvGrpSpPr>
        <p:grpSpPr>
          <a:xfrm>
            <a:off x="0" y="456971"/>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34A906F8-4794-4FB0-800A-A1D641B6B769}"/>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5FEA43A1-E1D4-4597-8EE1-79D3E1404C7C}"/>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lang="en-US" sz="3600" dirty="0">
                  <a:solidFill>
                    <a:prstClr val="white"/>
                  </a:solidFill>
                  <a:latin typeface="Calibri" panose="020F0502020204030204"/>
                </a:rPr>
                <a:t>Reframe: What if leaders looked more like this?</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26816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EF9EB8-5537-4317-BD09-AFFCA659D37B}"/>
              </a:ext>
            </a:extLst>
          </p:cNvPr>
          <p:cNvSpPr>
            <a:spLocks noGrp="1"/>
          </p:cNvSpPr>
          <p:nvPr>
            <p:ph type="sldNum" sz="quarter" idx="12"/>
          </p:nvPr>
        </p:nvSpPr>
        <p:spPr/>
        <p:txBody>
          <a:bodyPr/>
          <a:lstStyle/>
          <a:p>
            <a:fld id="{AF2DA9D4-62C4-42EE-BF49-06209DC12F3E}" type="slidenum">
              <a:rPr lang="en-US" smtClean="0"/>
              <a:t>30</a:t>
            </a:fld>
            <a:endParaRPr lang="en-US" dirty="0"/>
          </a:p>
        </p:txBody>
      </p:sp>
      <p:pic>
        <p:nvPicPr>
          <p:cNvPr id="4" name="Picture 3">
            <a:extLst>
              <a:ext uri="{FF2B5EF4-FFF2-40B4-BE49-F238E27FC236}">
                <a16:creationId xmlns:a16="http://schemas.microsoft.com/office/drawing/2014/main" id="{9B6CF2A4-4034-49A6-B70B-837A31C22472}"/>
              </a:ext>
            </a:extLst>
          </p:cNvPr>
          <p:cNvPicPr>
            <a:picLocks noChangeAspect="1"/>
          </p:cNvPicPr>
          <p:nvPr/>
        </p:nvPicPr>
        <p:blipFill>
          <a:blip r:embed="rId2"/>
          <a:stretch>
            <a:fillRect/>
          </a:stretch>
        </p:blipFill>
        <p:spPr>
          <a:xfrm>
            <a:off x="1350627" y="1910118"/>
            <a:ext cx="6442745" cy="4752636"/>
          </a:xfrm>
          <a:prstGeom prst="rect">
            <a:avLst/>
          </a:prstGeom>
        </p:spPr>
      </p:pic>
      <p:grpSp>
        <p:nvGrpSpPr>
          <p:cNvPr id="5" name="Group 4">
            <a:extLst>
              <a:ext uri="{FF2B5EF4-FFF2-40B4-BE49-F238E27FC236}">
                <a16:creationId xmlns:a16="http://schemas.microsoft.com/office/drawing/2014/main" id="{5BB6F698-92BF-4232-A698-D0D12774AF1D}"/>
              </a:ext>
            </a:extLst>
          </p:cNvPr>
          <p:cNvGrpSpPr/>
          <p:nvPr/>
        </p:nvGrpSpPr>
        <p:grpSpPr>
          <a:xfrm>
            <a:off x="0" y="456971"/>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34A906F8-4794-4FB0-800A-A1D641B6B769}"/>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5FEA43A1-E1D4-4597-8EE1-79D3E1404C7C}"/>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lang="en-US" sz="3600" dirty="0">
                  <a:solidFill>
                    <a:prstClr val="white"/>
                  </a:solidFill>
                  <a:latin typeface="Calibri" panose="020F0502020204030204"/>
                </a:rPr>
                <a:t>Reframe: What if leaders looked more like this?</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8" name="Rectangle 7">
            <a:extLst>
              <a:ext uri="{FF2B5EF4-FFF2-40B4-BE49-F238E27FC236}">
                <a16:creationId xmlns:a16="http://schemas.microsoft.com/office/drawing/2014/main" id="{AAF2AB14-8FD9-4A68-A9E5-78067D340447}"/>
              </a:ext>
            </a:extLst>
          </p:cNvPr>
          <p:cNvSpPr/>
          <p:nvPr/>
        </p:nvSpPr>
        <p:spPr>
          <a:xfrm>
            <a:off x="5305954" y="3808601"/>
            <a:ext cx="2420307" cy="2776757"/>
          </a:xfrm>
          <a:prstGeom prst="rect">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34FB5CE9-44ED-43EE-A9D3-C6902403E1FD}"/>
              </a:ext>
            </a:extLst>
          </p:cNvPr>
          <p:cNvSpPr/>
          <p:nvPr/>
        </p:nvSpPr>
        <p:spPr>
          <a:xfrm>
            <a:off x="4852949" y="4017797"/>
            <a:ext cx="2420307" cy="584775"/>
          </a:xfrm>
          <a:prstGeom prst="rect">
            <a:avLst/>
          </a:prstGeom>
        </p:spPr>
        <p:txBody>
          <a:bodyPr wrap="square">
            <a:spAutoFit/>
          </a:bodyPr>
          <a:lstStyle/>
          <a:p>
            <a:pPr algn="ctr">
              <a:defRPr/>
            </a:pPr>
            <a:r>
              <a:rPr lang="en-US" sz="1600" b="1" dirty="0">
                <a:solidFill>
                  <a:prstClr val="white"/>
                </a:solidFill>
              </a:rPr>
              <a:t>Maxine Waters</a:t>
            </a:r>
          </a:p>
          <a:p>
            <a:pPr lvl="0" algn="ctr">
              <a:defRPr/>
            </a:pPr>
            <a:r>
              <a:rPr lang="en-US" sz="1600" b="1" dirty="0">
                <a:solidFill>
                  <a:prstClr val="white"/>
                </a:solidFill>
              </a:rPr>
              <a:t>Congresswoman</a:t>
            </a:r>
          </a:p>
        </p:txBody>
      </p:sp>
      <p:sp>
        <p:nvSpPr>
          <p:cNvPr id="9" name="Rectangle 8">
            <a:extLst>
              <a:ext uri="{FF2B5EF4-FFF2-40B4-BE49-F238E27FC236}">
                <a16:creationId xmlns:a16="http://schemas.microsoft.com/office/drawing/2014/main" id="{5255A4B7-6C4C-4A88-ACB6-04011997ACE1}"/>
              </a:ext>
            </a:extLst>
          </p:cNvPr>
          <p:cNvSpPr/>
          <p:nvPr/>
        </p:nvSpPr>
        <p:spPr>
          <a:xfrm>
            <a:off x="5305953" y="1989816"/>
            <a:ext cx="2420307" cy="1739088"/>
          </a:xfrm>
          <a:prstGeom prst="rect">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12C22D7-D221-48F7-A577-51C38698F7E3}"/>
              </a:ext>
            </a:extLst>
          </p:cNvPr>
          <p:cNvSpPr/>
          <p:nvPr/>
        </p:nvSpPr>
        <p:spPr>
          <a:xfrm>
            <a:off x="5247798" y="3104390"/>
            <a:ext cx="2420307" cy="584775"/>
          </a:xfrm>
          <a:prstGeom prst="rect">
            <a:avLst/>
          </a:prstGeom>
        </p:spPr>
        <p:txBody>
          <a:bodyPr wrap="square">
            <a:spAutoFit/>
          </a:bodyPr>
          <a:lstStyle/>
          <a:p>
            <a:pPr lvl="0" algn="ctr">
              <a:defRPr/>
            </a:pPr>
            <a:r>
              <a:rPr lang="en-US" sz="1600" b="1" dirty="0">
                <a:solidFill>
                  <a:prstClr val="white"/>
                </a:solidFill>
              </a:rPr>
              <a:t>Megan Rapinoe US Women’s Soccer Captain</a:t>
            </a:r>
          </a:p>
        </p:txBody>
      </p:sp>
      <p:sp>
        <p:nvSpPr>
          <p:cNvPr id="11" name="Rectangle 10">
            <a:extLst>
              <a:ext uri="{FF2B5EF4-FFF2-40B4-BE49-F238E27FC236}">
                <a16:creationId xmlns:a16="http://schemas.microsoft.com/office/drawing/2014/main" id="{1C28893E-C52A-453B-BFA1-821F4B6B7547}"/>
              </a:ext>
            </a:extLst>
          </p:cNvPr>
          <p:cNvSpPr/>
          <p:nvPr/>
        </p:nvSpPr>
        <p:spPr>
          <a:xfrm>
            <a:off x="1417739" y="4730542"/>
            <a:ext cx="1640571" cy="1849732"/>
          </a:xfrm>
          <a:prstGeom prst="rect">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EB69828-8A19-4241-B4DC-B5D9A6182EC9}"/>
              </a:ext>
            </a:extLst>
          </p:cNvPr>
          <p:cNvSpPr/>
          <p:nvPr/>
        </p:nvSpPr>
        <p:spPr>
          <a:xfrm>
            <a:off x="1395064" y="5734498"/>
            <a:ext cx="1640571" cy="646331"/>
          </a:xfrm>
          <a:prstGeom prst="rect">
            <a:avLst/>
          </a:prstGeom>
        </p:spPr>
        <p:txBody>
          <a:bodyPr wrap="square">
            <a:spAutoFit/>
          </a:bodyPr>
          <a:lstStyle/>
          <a:p>
            <a:pPr lvl="0" algn="ctr">
              <a:defRPr/>
            </a:pPr>
            <a:r>
              <a:rPr lang="en-US" sz="1200" b="1" dirty="0">
                <a:solidFill>
                  <a:prstClr val="white"/>
                </a:solidFill>
              </a:rPr>
              <a:t>Alexandria</a:t>
            </a:r>
          </a:p>
          <a:p>
            <a:pPr lvl="0" algn="ctr">
              <a:defRPr/>
            </a:pPr>
            <a:r>
              <a:rPr lang="en-US" sz="1200" b="1" dirty="0">
                <a:solidFill>
                  <a:prstClr val="white"/>
                </a:solidFill>
              </a:rPr>
              <a:t>Ocasio-Cortez</a:t>
            </a:r>
          </a:p>
          <a:p>
            <a:pPr lvl="0" algn="ctr">
              <a:defRPr/>
            </a:pPr>
            <a:r>
              <a:rPr lang="en-US" sz="1200" b="1" dirty="0">
                <a:solidFill>
                  <a:prstClr val="white"/>
                </a:solidFill>
              </a:rPr>
              <a:t>US Representative</a:t>
            </a:r>
          </a:p>
        </p:txBody>
      </p:sp>
      <p:sp>
        <p:nvSpPr>
          <p:cNvPr id="13" name="Rectangle 12">
            <a:extLst>
              <a:ext uri="{FF2B5EF4-FFF2-40B4-BE49-F238E27FC236}">
                <a16:creationId xmlns:a16="http://schemas.microsoft.com/office/drawing/2014/main" id="{75A6D681-34F3-49DE-B45F-65519A2C1D0A}"/>
              </a:ext>
            </a:extLst>
          </p:cNvPr>
          <p:cNvSpPr/>
          <p:nvPr/>
        </p:nvSpPr>
        <p:spPr>
          <a:xfrm>
            <a:off x="3169901" y="4750738"/>
            <a:ext cx="2057400" cy="1849732"/>
          </a:xfrm>
          <a:prstGeom prst="rect">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4645DBF-5007-4D33-982C-43F5311467D2}"/>
              </a:ext>
            </a:extLst>
          </p:cNvPr>
          <p:cNvSpPr/>
          <p:nvPr/>
        </p:nvSpPr>
        <p:spPr>
          <a:xfrm>
            <a:off x="3322696" y="5999618"/>
            <a:ext cx="1640571" cy="461665"/>
          </a:xfrm>
          <a:prstGeom prst="rect">
            <a:avLst/>
          </a:prstGeom>
        </p:spPr>
        <p:txBody>
          <a:bodyPr wrap="square">
            <a:spAutoFit/>
          </a:bodyPr>
          <a:lstStyle/>
          <a:p>
            <a:pPr lvl="0" algn="ctr">
              <a:defRPr/>
            </a:pPr>
            <a:r>
              <a:rPr lang="en-US" sz="1200" b="1" dirty="0">
                <a:solidFill>
                  <a:prstClr val="white"/>
                </a:solidFill>
              </a:rPr>
              <a:t>Kim Tobin</a:t>
            </a:r>
          </a:p>
          <a:p>
            <a:pPr lvl="0" algn="ctr">
              <a:defRPr/>
            </a:pPr>
            <a:r>
              <a:rPr lang="en-US" sz="1200" b="1" dirty="0">
                <a:solidFill>
                  <a:prstClr val="white"/>
                </a:solidFill>
              </a:rPr>
              <a:t>VP for Advancement</a:t>
            </a:r>
          </a:p>
        </p:txBody>
      </p:sp>
      <p:sp>
        <p:nvSpPr>
          <p:cNvPr id="16" name="Rectangle 15">
            <a:extLst>
              <a:ext uri="{FF2B5EF4-FFF2-40B4-BE49-F238E27FC236}">
                <a16:creationId xmlns:a16="http://schemas.microsoft.com/office/drawing/2014/main" id="{5838CB39-1006-40D2-8172-D199819ED032}"/>
              </a:ext>
            </a:extLst>
          </p:cNvPr>
          <p:cNvSpPr/>
          <p:nvPr/>
        </p:nvSpPr>
        <p:spPr>
          <a:xfrm>
            <a:off x="1395064" y="1974549"/>
            <a:ext cx="3785623" cy="2673513"/>
          </a:xfrm>
          <a:prstGeom prst="rect">
            <a:avLst/>
          </a:prstGeom>
          <a:solidFill>
            <a:srgbClr val="4472C4">
              <a:alpha val="8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531C2902-2A19-44EF-B60F-38C72A7318AD}"/>
              </a:ext>
            </a:extLst>
          </p:cNvPr>
          <p:cNvSpPr/>
          <p:nvPr/>
        </p:nvSpPr>
        <p:spPr>
          <a:xfrm>
            <a:off x="1520333" y="2536442"/>
            <a:ext cx="3704791" cy="1569660"/>
          </a:xfrm>
          <a:prstGeom prst="rect">
            <a:avLst/>
          </a:prstGeom>
        </p:spPr>
        <p:txBody>
          <a:bodyPr wrap="square">
            <a:spAutoFit/>
          </a:bodyPr>
          <a:lstStyle/>
          <a:p>
            <a:r>
              <a:rPr lang="en-US" sz="2400" b="1" dirty="0">
                <a:solidFill>
                  <a:schemeClr val="bg1"/>
                </a:solidFill>
                <a:latin typeface="Merriweather"/>
              </a:rPr>
              <a:t>What Do Countries With The Best Coronavirus Responses Have In Common? Women Leaders</a:t>
            </a:r>
            <a:endParaRPr lang="en-US" sz="2400" b="1" i="0" dirty="0">
              <a:solidFill>
                <a:schemeClr val="bg1"/>
              </a:solidFill>
              <a:effectLst/>
              <a:latin typeface="Merriweather"/>
            </a:endParaRPr>
          </a:p>
        </p:txBody>
      </p:sp>
    </p:spTree>
    <p:extLst>
      <p:ext uri="{BB962C8B-B14F-4D97-AF65-F5344CB8AC3E}">
        <p14:creationId xmlns:p14="http://schemas.microsoft.com/office/powerpoint/2010/main" val="1847825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C5782D3-6CED-43A7-BE35-09C48F809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6">
            <a:extLst>
              <a:ext uri="{FF2B5EF4-FFF2-40B4-BE49-F238E27FC236}">
                <a16:creationId xmlns:a16="http://schemas.microsoft.com/office/drawing/2014/main" id="{6721F593-ECD2-4B5B-AAE4-0866A4CDC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242189" y="1070835"/>
            <a:ext cx="515816"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7">
            <a:extLst>
              <a:ext uri="{FF2B5EF4-FFF2-40B4-BE49-F238E27FC236}">
                <a16:creationId xmlns:a16="http://schemas.microsoft.com/office/drawing/2014/main" id="{71DEE99F-D18C-4025-BA3F-CEBF5258E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241711" y="803186"/>
            <a:ext cx="307029"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Rectangle 8">
            <a:extLst>
              <a:ext uri="{FF2B5EF4-FFF2-40B4-BE49-F238E27FC236}">
                <a16:creationId xmlns:a16="http://schemas.microsoft.com/office/drawing/2014/main" id="{976FA5D9-3A7C-4FA7-9BA8-1905D703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635029" y="804101"/>
            <a:ext cx="291017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itle 9">
            <a:extLst>
              <a:ext uri="{FF2B5EF4-FFF2-40B4-BE49-F238E27FC236}">
                <a16:creationId xmlns:a16="http://schemas.microsoft.com/office/drawing/2014/main" id="{AA5A9210-FCB3-4BFF-9CBA-101A56AD7448}"/>
              </a:ext>
            </a:extLst>
          </p:cNvPr>
          <p:cNvSpPr txBox="1">
            <a:spLocks/>
          </p:cNvSpPr>
          <p:nvPr/>
        </p:nvSpPr>
        <p:spPr>
          <a:xfrm>
            <a:off x="5876328" y="1213968"/>
            <a:ext cx="2415095" cy="1715106"/>
          </a:xfrm>
          <a:prstGeom prst="rect">
            <a:avLst/>
          </a:prstGeom>
        </p:spPr>
        <p:txBody>
          <a:bodyPr vert="horz" lIns="91440" tIns="45720" rIns="91440" bIns="45720" rtlCol="0" anchor="b">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defTabSz="914400">
              <a:spcAft>
                <a:spcPts val="600"/>
              </a:spcAft>
              <a:defRPr/>
            </a:pPr>
            <a:r>
              <a:rPr lang="en-US" sz="3100" dirty="0">
                <a:solidFill>
                  <a:srgbClr val="FFFFFF"/>
                </a:solidFill>
              </a:rPr>
              <a:t>Diverse Leaders</a:t>
            </a:r>
          </a:p>
        </p:txBody>
      </p:sp>
      <p:pic>
        <p:nvPicPr>
          <p:cNvPr id="12" name="Picture 11">
            <a:extLst>
              <a:ext uri="{FF2B5EF4-FFF2-40B4-BE49-F238E27FC236}">
                <a16:creationId xmlns:a16="http://schemas.microsoft.com/office/drawing/2014/main" id="{A199CCB7-AFCC-4830-8A6B-BC0666DCAFC1}"/>
              </a:ext>
            </a:extLst>
          </p:cNvPr>
          <p:cNvPicPr>
            <a:picLocks noChangeAspect="1"/>
          </p:cNvPicPr>
          <p:nvPr/>
        </p:nvPicPr>
        <p:blipFill rotWithShape="1">
          <a:blip r:embed="rId3">
            <a:duotone>
              <a:prstClr val="black"/>
              <a:schemeClr val="tx2">
                <a:tint val="45000"/>
                <a:satMod val="400000"/>
              </a:schemeClr>
            </a:duotone>
            <a:extLst>
              <a:ext uri="{837473B0-CC2E-450A-ABE3-18F120FF3D39}">
                <a1611:picAttrSrcUrl xmlns:a1611="http://schemas.microsoft.com/office/drawing/2016/11/main" r:id="rId4"/>
              </a:ext>
            </a:extLst>
          </a:blip>
          <a:srcRect r="27883" b="-2"/>
          <a:stretch/>
        </p:blipFill>
        <p:spPr>
          <a:xfrm>
            <a:off x="1065402" y="804101"/>
            <a:ext cx="4585590" cy="5249798"/>
          </a:xfrm>
          <a:prstGeom prst="rect">
            <a:avLst/>
          </a:prstGeom>
          <a:solidFill>
            <a:schemeClr val="accent4"/>
          </a:solidFill>
        </p:spPr>
      </p:pic>
      <p:sp>
        <p:nvSpPr>
          <p:cNvPr id="13" name="Content Placeholder 12">
            <a:extLst>
              <a:ext uri="{FF2B5EF4-FFF2-40B4-BE49-F238E27FC236}">
                <a16:creationId xmlns:a16="http://schemas.microsoft.com/office/drawing/2014/main" id="{34EA0D05-E91F-4B50-B024-ED90F11AD386}"/>
              </a:ext>
            </a:extLst>
          </p:cNvPr>
          <p:cNvSpPr>
            <a:spLocks noGrp="1"/>
          </p:cNvSpPr>
          <p:nvPr>
            <p:ph sz="half" idx="1"/>
          </p:nvPr>
        </p:nvSpPr>
        <p:spPr>
          <a:xfrm>
            <a:off x="5876328" y="3072208"/>
            <a:ext cx="2448687" cy="2660684"/>
          </a:xfrm>
        </p:spPr>
        <p:txBody>
          <a:bodyPr vert="horz" lIns="91440" tIns="45720" rIns="91440" bIns="45720" rtlCol="0" anchor="t">
            <a:normAutofit/>
          </a:bodyPr>
          <a:lstStyle/>
          <a:p>
            <a:pPr marL="10690" indent="-228600" defTabSz="914400"/>
            <a:r>
              <a:rPr lang="en-US" sz="1600" b="1">
                <a:solidFill>
                  <a:srgbClr val="FFFFFF"/>
                </a:solidFill>
              </a:rPr>
              <a:t>Women</a:t>
            </a:r>
          </a:p>
          <a:p>
            <a:pPr lvl="1" indent="-228600" defTabSz="914400"/>
            <a:r>
              <a:rPr lang="en-US" sz="1600">
                <a:solidFill>
                  <a:srgbClr val="FFFFFF"/>
                </a:solidFill>
              </a:rPr>
              <a:t>Democratic</a:t>
            </a:r>
          </a:p>
          <a:p>
            <a:pPr lvl="1" indent="-228600" defTabSz="914400"/>
            <a:r>
              <a:rPr lang="en-US" sz="1600">
                <a:solidFill>
                  <a:srgbClr val="FFFFFF"/>
                </a:solidFill>
              </a:rPr>
              <a:t>Participative</a:t>
            </a:r>
          </a:p>
          <a:p>
            <a:pPr marL="10690" indent="-228600" defTabSz="914400"/>
            <a:r>
              <a:rPr lang="en-US" sz="1600" b="1">
                <a:solidFill>
                  <a:srgbClr val="FFFFFF"/>
                </a:solidFill>
              </a:rPr>
              <a:t>People of color</a:t>
            </a:r>
          </a:p>
          <a:p>
            <a:pPr lvl="1" indent="-228600" defTabSz="914400"/>
            <a:r>
              <a:rPr lang="en-US" sz="1600">
                <a:solidFill>
                  <a:srgbClr val="FFFFFF"/>
                </a:solidFill>
              </a:rPr>
              <a:t>Fairness</a:t>
            </a:r>
          </a:p>
          <a:p>
            <a:pPr lvl="1" indent="-228600" defTabSz="914400"/>
            <a:r>
              <a:rPr lang="en-US" sz="1600">
                <a:solidFill>
                  <a:srgbClr val="FFFFFF"/>
                </a:solidFill>
              </a:rPr>
              <a:t>Integrity</a:t>
            </a:r>
          </a:p>
          <a:p>
            <a:pPr marL="10690" indent="-228600" defTabSz="914400"/>
            <a:r>
              <a:rPr lang="en-US" sz="1600" b="1">
                <a:solidFill>
                  <a:srgbClr val="FFFFFF"/>
                </a:solidFill>
              </a:rPr>
              <a:t>LGBTQ</a:t>
            </a:r>
          </a:p>
          <a:p>
            <a:pPr lvl="1" indent="-228600" defTabSz="914400"/>
            <a:r>
              <a:rPr lang="en-US" sz="1600">
                <a:solidFill>
                  <a:srgbClr val="FFFFFF"/>
                </a:solidFill>
              </a:rPr>
              <a:t>Adaptability</a:t>
            </a:r>
          </a:p>
          <a:p>
            <a:pPr lvl="1" indent="-228600" defTabSz="914400"/>
            <a:r>
              <a:rPr lang="en-US" sz="1600">
                <a:solidFill>
                  <a:srgbClr val="FFFFFF"/>
                </a:solidFill>
              </a:rPr>
              <a:t>Embrace change</a:t>
            </a:r>
          </a:p>
        </p:txBody>
      </p:sp>
      <p:sp>
        <p:nvSpPr>
          <p:cNvPr id="32" name="Rectangle 8">
            <a:extLst>
              <a:ext uri="{FF2B5EF4-FFF2-40B4-BE49-F238E27FC236}">
                <a16:creationId xmlns:a16="http://schemas.microsoft.com/office/drawing/2014/main" id="{4652D57C-331F-43B8-9C07-69FBA9C02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53443" y="1530154"/>
            <a:ext cx="39055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E13CFABE-449F-4509-BFB4-9C4B0B83D317}"/>
              </a:ext>
            </a:extLst>
          </p:cNvPr>
          <p:cNvSpPr/>
          <p:nvPr/>
        </p:nvSpPr>
        <p:spPr>
          <a:xfrm>
            <a:off x="486697" y="6248017"/>
            <a:ext cx="4889073" cy="395236"/>
          </a:xfrm>
          <a:prstGeom prst="rect">
            <a:avLst/>
          </a:prstGeom>
        </p:spPr>
        <p:txBody>
          <a:bodyPr wrap="square">
            <a:spAutoFit/>
          </a:bodyPr>
          <a:lstStyle/>
          <a:p>
            <a:pPr defTabSz="642974">
              <a:spcAft>
                <a:spcPts val="600"/>
              </a:spcAft>
              <a:defRPr/>
            </a:pPr>
            <a:r>
              <a:rPr lang="en-US" sz="984" dirty="0">
                <a:solidFill>
                  <a:srgbClr val="E7E6E6">
                    <a:lumMod val="50000"/>
                  </a:srgbClr>
                </a:solidFill>
                <a:latin typeface="Arial" panose="020B0604020202020204" pitchFamily="34" charset="0"/>
              </a:rPr>
              <a:t>Eagly, A. H., &amp; Chin, J. L. (2010). Diversity and leadership in a changing world. </a:t>
            </a:r>
            <a:r>
              <a:rPr lang="en-US" sz="984" i="1" dirty="0">
                <a:solidFill>
                  <a:srgbClr val="E7E6E6">
                    <a:lumMod val="50000"/>
                  </a:srgbClr>
                </a:solidFill>
                <a:latin typeface="Arial" panose="020B0604020202020204" pitchFamily="34" charset="0"/>
              </a:rPr>
              <a:t>American psychologist</a:t>
            </a:r>
            <a:r>
              <a:rPr lang="en-US" sz="984" dirty="0">
                <a:solidFill>
                  <a:srgbClr val="E7E6E6">
                    <a:lumMod val="50000"/>
                  </a:srgbClr>
                </a:solidFill>
                <a:latin typeface="Arial" panose="020B0604020202020204" pitchFamily="34" charset="0"/>
              </a:rPr>
              <a:t>, </a:t>
            </a:r>
            <a:r>
              <a:rPr lang="en-US" sz="984" i="1" dirty="0">
                <a:solidFill>
                  <a:srgbClr val="E7E6E6">
                    <a:lumMod val="50000"/>
                  </a:srgbClr>
                </a:solidFill>
                <a:latin typeface="Arial" panose="020B0604020202020204" pitchFamily="34" charset="0"/>
              </a:rPr>
              <a:t>65</a:t>
            </a:r>
            <a:r>
              <a:rPr lang="en-US" sz="984" dirty="0">
                <a:solidFill>
                  <a:srgbClr val="E7E6E6">
                    <a:lumMod val="50000"/>
                  </a:srgbClr>
                </a:solidFill>
                <a:latin typeface="Arial" panose="020B0604020202020204" pitchFamily="34" charset="0"/>
              </a:rPr>
              <a:t>(3), 216.</a:t>
            </a:r>
            <a:endParaRPr lang="en-US" sz="984">
              <a:solidFill>
                <a:srgbClr val="E7E6E6">
                  <a:lumMod val="50000"/>
                </a:srgbClr>
              </a:solidFill>
              <a:latin typeface="Calibri" panose="020F0502020204030204"/>
            </a:endParaRPr>
          </a:p>
        </p:txBody>
      </p:sp>
    </p:spTree>
    <p:extLst>
      <p:ext uri="{BB962C8B-B14F-4D97-AF65-F5344CB8AC3E}">
        <p14:creationId xmlns:p14="http://schemas.microsoft.com/office/powerpoint/2010/main" val="4218198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411822" y="721594"/>
            <a:ext cx="4706620" cy="2387600"/>
          </a:xfrm>
        </p:spPr>
        <p:txBody>
          <a:bodyPr vert="horz" lIns="91440" tIns="45720" rIns="91440" bIns="45720" rtlCol="0" anchor="b">
            <a:normAutofit/>
          </a:bodyPr>
          <a:lstStyle/>
          <a:p>
            <a:pPr defTabSz="914400"/>
            <a:r>
              <a:rPr lang="en-US" sz="4000" b="1" dirty="0"/>
              <a:t>Leadership</a:t>
            </a:r>
            <a:br>
              <a:rPr lang="en-US" sz="4000" b="1" dirty="0"/>
            </a:br>
            <a:r>
              <a:rPr lang="en-US" sz="4000" b="1" dirty="0"/>
              <a:t>as Power</a:t>
            </a: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934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1867DAB3-5ACE-4DF0-BD86-DA6DC386A8AB}"/>
              </a:ext>
            </a:extLst>
          </p:cNvPr>
          <p:cNvSpPr/>
          <p:nvPr/>
        </p:nvSpPr>
        <p:spPr>
          <a:xfrm>
            <a:off x="577114" y="940712"/>
            <a:ext cx="2748826" cy="3601791"/>
          </a:xfrm>
          <a:prstGeom prst="triangle">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888CDAC-24C0-4214-8BFB-DC423A70FC27}"/>
              </a:ext>
            </a:extLst>
          </p:cNvPr>
          <p:cNvSpPr/>
          <p:nvPr/>
        </p:nvSpPr>
        <p:spPr>
          <a:xfrm>
            <a:off x="1109597" y="466552"/>
            <a:ext cx="168385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260"/>
                </a:solidFill>
                <a:effectLst/>
                <a:uLnTx/>
                <a:uFillTx/>
                <a:latin typeface="Calibri" panose="020F0502020204030204"/>
                <a:ea typeface="+mn-ea"/>
                <a:cs typeface="+mn-cs"/>
              </a:rPr>
              <a:t>Power Over</a:t>
            </a:r>
          </a:p>
        </p:txBody>
      </p:sp>
      <p:sp>
        <p:nvSpPr>
          <p:cNvPr id="11" name="Arrow: Down 10">
            <a:extLst>
              <a:ext uri="{FF2B5EF4-FFF2-40B4-BE49-F238E27FC236}">
                <a16:creationId xmlns:a16="http://schemas.microsoft.com/office/drawing/2014/main" id="{D2BA5B31-D42E-4EBD-AEFD-210A64FB0D4F}"/>
              </a:ext>
            </a:extLst>
          </p:cNvPr>
          <p:cNvSpPr/>
          <p:nvPr/>
        </p:nvSpPr>
        <p:spPr>
          <a:xfrm flipH="1">
            <a:off x="1779256" y="1881220"/>
            <a:ext cx="344540" cy="2385737"/>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3" name="Diagram 12">
            <a:extLst>
              <a:ext uri="{FF2B5EF4-FFF2-40B4-BE49-F238E27FC236}">
                <a16:creationId xmlns:a16="http://schemas.microsoft.com/office/drawing/2014/main" id="{15270B4A-ABB3-4F90-93F7-550C5A339F0E}"/>
              </a:ext>
            </a:extLst>
          </p:cNvPr>
          <p:cNvGraphicFramePr/>
          <p:nvPr>
            <p:extLst>
              <p:ext uri="{D42A27DB-BD31-4B8C-83A1-F6EECF244321}">
                <p14:modId xmlns:p14="http://schemas.microsoft.com/office/powerpoint/2010/main" val="823704473"/>
              </p:ext>
            </p:extLst>
          </p:nvPr>
        </p:nvGraphicFramePr>
        <p:xfrm>
          <a:off x="4102246" y="571380"/>
          <a:ext cx="4532224" cy="4814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3">
            <a:extLst>
              <a:ext uri="{FF2B5EF4-FFF2-40B4-BE49-F238E27FC236}">
                <a16:creationId xmlns:a16="http://schemas.microsoft.com/office/drawing/2014/main" id="{CB49B2E8-2BEC-4C17-AEFD-876D07C411AA}"/>
              </a:ext>
            </a:extLst>
          </p:cNvPr>
          <p:cNvSpPr txBox="1">
            <a:spLocks/>
          </p:cNvSpPr>
          <p:nvPr/>
        </p:nvSpPr>
        <p:spPr>
          <a:xfrm>
            <a:off x="360726" y="5483011"/>
            <a:ext cx="8422547" cy="1119125"/>
          </a:xfrm>
          <a:prstGeom prst="rect">
            <a:avLst/>
          </a:prstGeom>
          <a:solidFill>
            <a:schemeClr val="bg2">
              <a:lumMod val="25000"/>
            </a:schemeClr>
          </a:solidFill>
        </p:spPr>
        <p:txBody>
          <a:bodyPr vert="horz" lIns="64302" tIns="32151" rIns="64302" bIns="32151"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43006" rtl="0" eaLnBrk="1" fontAlgn="auto" latinLnBrk="0" hangingPunct="1">
              <a:lnSpc>
                <a:spcPct val="90000"/>
              </a:lnSpc>
              <a:spcBef>
                <a:spcPct val="0"/>
              </a:spcBef>
              <a:spcAft>
                <a:spcPts val="0"/>
              </a:spcAft>
              <a:buClrTx/>
              <a:buSzTx/>
              <a:buFontTx/>
              <a:buNone/>
              <a:tabLst/>
              <a:defRPr/>
            </a:pPr>
            <a:r>
              <a:rPr lang="en-US" sz="4000" dirty="0">
                <a:solidFill>
                  <a:schemeClr val="bg1"/>
                </a:solidFill>
                <a:latin typeface="Calibri" panose="020F0502020204030204"/>
              </a:rPr>
              <a:t>Leadership as Power Over</a:t>
            </a:r>
            <a:endParaRPr kumimoji="0" lang="en-US" sz="4000" b="0"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2437446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8E7DD93B-45EC-4314-B6D3-4D5C3AF8BEF5}"/>
              </a:ext>
            </a:extLst>
          </p:cNvPr>
          <p:cNvSpPr/>
          <p:nvPr/>
        </p:nvSpPr>
        <p:spPr>
          <a:xfrm flipV="1">
            <a:off x="670785" y="1254391"/>
            <a:ext cx="2748826" cy="3526300"/>
          </a:xfrm>
          <a:prstGeom prst="triangle">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0E12A5F7-354F-4C80-89E6-4C9D70167B9D}"/>
              </a:ext>
            </a:extLst>
          </p:cNvPr>
          <p:cNvSpPr/>
          <p:nvPr/>
        </p:nvSpPr>
        <p:spPr>
          <a:xfrm>
            <a:off x="4857400" y="1401226"/>
            <a:ext cx="3395323" cy="3328471"/>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48730C9E-A896-4624-8FC3-F163CBE03466}"/>
              </a:ext>
            </a:extLst>
          </p:cNvPr>
          <p:cNvSpPr txBox="1">
            <a:spLocks/>
          </p:cNvSpPr>
          <p:nvPr/>
        </p:nvSpPr>
        <p:spPr>
          <a:xfrm>
            <a:off x="-1" y="34874"/>
            <a:ext cx="4186615" cy="1366352"/>
          </a:xfrm>
          <a:prstGeom prst="rect">
            <a:avLst/>
          </a:prstGeom>
        </p:spPr>
        <p:txBody>
          <a:bodyPr vert="horz" lIns="64302" tIns="32151" rIns="64302" bIns="32151"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43006" rtl="0" eaLnBrk="1" fontAlgn="auto" latinLnBrk="0" hangingPunct="1">
              <a:lnSpc>
                <a:spcPct val="90000"/>
              </a:lnSpc>
              <a:spcBef>
                <a:spcPct val="0"/>
              </a:spcBef>
              <a:spcAft>
                <a:spcPts val="0"/>
              </a:spcAft>
              <a:buClrTx/>
              <a:buSzTx/>
              <a:buFontTx/>
              <a:buNone/>
              <a:tabLst/>
              <a:defRPr/>
            </a:pPr>
            <a:r>
              <a:rPr kumimoji="0" lang="en-US" sz="3375" b="0" i="0" u="none" strike="noStrike" kern="1200" cap="none" spc="0" normalizeH="0" baseline="0" noProof="0" dirty="0">
                <a:ln>
                  <a:noFill/>
                </a:ln>
                <a:solidFill>
                  <a:prstClr val="black"/>
                </a:solidFill>
                <a:effectLst/>
                <a:uLnTx/>
                <a:uFillTx/>
                <a:latin typeface="Calibri" panose="020F0502020204030204"/>
                <a:ea typeface="+mj-ea"/>
                <a:cs typeface="+mj-cs"/>
              </a:rPr>
              <a:t>Leadership as Service</a:t>
            </a:r>
          </a:p>
        </p:txBody>
      </p:sp>
      <p:sp>
        <p:nvSpPr>
          <p:cNvPr id="7" name="Rectangle 6">
            <a:extLst>
              <a:ext uri="{FF2B5EF4-FFF2-40B4-BE49-F238E27FC236}">
                <a16:creationId xmlns:a16="http://schemas.microsoft.com/office/drawing/2014/main" id="{8EDF01C1-B397-467A-9D1F-9C371FE23B76}"/>
              </a:ext>
            </a:extLst>
          </p:cNvPr>
          <p:cNvSpPr/>
          <p:nvPr/>
        </p:nvSpPr>
        <p:spPr>
          <a:xfrm>
            <a:off x="979293" y="4917143"/>
            <a:ext cx="213180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260"/>
                </a:solidFill>
                <a:effectLst/>
                <a:uLnTx/>
                <a:uFillTx/>
                <a:latin typeface="Calibri" panose="020F0502020204030204"/>
                <a:ea typeface="+mn-ea"/>
                <a:cs typeface="+mn-cs"/>
              </a:rPr>
              <a:t>Power Through</a:t>
            </a:r>
          </a:p>
        </p:txBody>
      </p:sp>
      <p:sp>
        <p:nvSpPr>
          <p:cNvPr id="8" name="Rectangle 7">
            <a:extLst>
              <a:ext uri="{FF2B5EF4-FFF2-40B4-BE49-F238E27FC236}">
                <a16:creationId xmlns:a16="http://schemas.microsoft.com/office/drawing/2014/main" id="{C6156FE2-90E9-4FA4-8461-DC050FA934B0}"/>
              </a:ext>
            </a:extLst>
          </p:cNvPr>
          <p:cNvSpPr/>
          <p:nvPr/>
        </p:nvSpPr>
        <p:spPr>
          <a:xfrm>
            <a:off x="5758352" y="2913444"/>
            <a:ext cx="174661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4260"/>
                </a:solidFill>
                <a:effectLst/>
                <a:uLnTx/>
                <a:uFillTx/>
                <a:latin typeface="Calibri" panose="020F0502020204030204"/>
                <a:ea typeface="+mn-ea"/>
                <a:cs typeface="+mn-cs"/>
              </a:rPr>
              <a:t>Power With</a:t>
            </a:r>
          </a:p>
        </p:txBody>
      </p:sp>
      <p:sp>
        <p:nvSpPr>
          <p:cNvPr id="12" name="Arrow: Down 11">
            <a:extLst>
              <a:ext uri="{FF2B5EF4-FFF2-40B4-BE49-F238E27FC236}">
                <a16:creationId xmlns:a16="http://schemas.microsoft.com/office/drawing/2014/main" id="{90FC8A0B-7306-4994-943E-6E0897E8C616}"/>
              </a:ext>
            </a:extLst>
          </p:cNvPr>
          <p:cNvSpPr/>
          <p:nvPr/>
        </p:nvSpPr>
        <p:spPr>
          <a:xfrm rot="10800000" flipH="1">
            <a:off x="1872927" y="1642746"/>
            <a:ext cx="344540" cy="2385737"/>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itle 3">
            <a:extLst>
              <a:ext uri="{FF2B5EF4-FFF2-40B4-BE49-F238E27FC236}">
                <a16:creationId xmlns:a16="http://schemas.microsoft.com/office/drawing/2014/main" id="{829D6110-ED79-4600-9EE4-5909C0F507DA}"/>
              </a:ext>
            </a:extLst>
          </p:cNvPr>
          <p:cNvSpPr txBox="1">
            <a:spLocks/>
          </p:cNvSpPr>
          <p:nvPr/>
        </p:nvSpPr>
        <p:spPr>
          <a:xfrm>
            <a:off x="4483263" y="-120218"/>
            <a:ext cx="4439798" cy="1676535"/>
          </a:xfrm>
          <a:prstGeom prst="rect">
            <a:avLst/>
          </a:prstGeom>
        </p:spPr>
        <p:txBody>
          <a:bodyPr vert="horz" lIns="64302" tIns="32151" rIns="64302" bIns="32151"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43006" rtl="0" eaLnBrk="1" fontAlgn="auto" latinLnBrk="0" hangingPunct="1">
              <a:lnSpc>
                <a:spcPct val="90000"/>
              </a:lnSpc>
              <a:spcBef>
                <a:spcPct val="0"/>
              </a:spcBef>
              <a:spcAft>
                <a:spcPts val="0"/>
              </a:spcAft>
              <a:buClrTx/>
              <a:buSzTx/>
              <a:buFontTx/>
              <a:buNone/>
              <a:tabLst/>
              <a:defRPr/>
            </a:pPr>
            <a:r>
              <a:rPr kumimoji="0" lang="en-US" sz="3375" b="0" i="0" u="none" strike="noStrike" kern="1200" cap="none" spc="0" normalizeH="0" baseline="0" noProof="0" dirty="0">
                <a:ln>
                  <a:noFill/>
                </a:ln>
                <a:solidFill>
                  <a:prstClr val="black"/>
                </a:solidFill>
                <a:effectLst/>
                <a:uLnTx/>
                <a:uFillTx/>
                <a:latin typeface="Calibri" panose="020F0502020204030204"/>
                <a:ea typeface="+mj-ea"/>
                <a:cs typeface="+mj-cs"/>
              </a:rPr>
              <a:t>Leadership as a Process</a:t>
            </a:r>
          </a:p>
        </p:txBody>
      </p:sp>
      <p:graphicFrame>
        <p:nvGraphicFramePr>
          <p:cNvPr id="10" name="Diagram 9">
            <a:extLst>
              <a:ext uri="{FF2B5EF4-FFF2-40B4-BE49-F238E27FC236}">
                <a16:creationId xmlns:a16="http://schemas.microsoft.com/office/drawing/2014/main" id="{4D2B2449-A7DE-4FF6-A8B6-2A0E39DAC250}"/>
              </a:ext>
            </a:extLst>
          </p:cNvPr>
          <p:cNvGraphicFramePr/>
          <p:nvPr>
            <p:extLst>
              <p:ext uri="{D42A27DB-BD31-4B8C-83A1-F6EECF244321}">
                <p14:modId xmlns:p14="http://schemas.microsoft.com/office/powerpoint/2010/main" val="3356017960"/>
              </p:ext>
            </p:extLst>
          </p:nvPr>
        </p:nvGraphicFramePr>
        <p:xfrm>
          <a:off x="4917989" y="1612706"/>
          <a:ext cx="3248628" cy="2888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3">
            <a:extLst>
              <a:ext uri="{FF2B5EF4-FFF2-40B4-BE49-F238E27FC236}">
                <a16:creationId xmlns:a16="http://schemas.microsoft.com/office/drawing/2014/main" id="{09D6E605-64A9-41FC-A142-BA7E8B9DCDDA}"/>
              </a:ext>
            </a:extLst>
          </p:cNvPr>
          <p:cNvSpPr txBox="1">
            <a:spLocks/>
          </p:cNvSpPr>
          <p:nvPr/>
        </p:nvSpPr>
        <p:spPr>
          <a:xfrm>
            <a:off x="360726" y="5483011"/>
            <a:ext cx="8422547" cy="1119125"/>
          </a:xfrm>
          <a:prstGeom prst="rect">
            <a:avLst/>
          </a:prstGeom>
          <a:solidFill>
            <a:schemeClr val="bg2">
              <a:lumMod val="25000"/>
            </a:schemeClr>
          </a:solidFill>
        </p:spPr>
        <p:txBody>
          <a:bodyPr vert="horz" lIns="64302" tIns="32151" rIns="64302" bIns="32151"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43006" rtl="0" eaLnBrk="1" fontAlgn="auto" latinLnBrk="0" hangingPunct="1">
              <a:lnSpc>
                <a:spcPct val="90000"/>
              </a:lnSpc>
              <a:spcBef>
                <a:spcPct val="0"/>
              </a:spcBef>
              <a:spcAft>
                <a:spcPts val="0"/>
              </a:spcAft>
              <a:buClrTx/>
              <a:buSzTx/>
              <a:buFontTx/>
              <a:buNone/>
              <a:tabLst/>
              <a:defRPr/>
            </a:pPr>
            <a:r>
              <a:rPr lang="en-US" sz="4000" dirty="0">
                <a:solidFill>
                  <a:schemeClr val="bg1"/>
                </a:solidFill>
                <a:latin typeface="Calibri" panose="020F0502020204030204"/>
              </a:rPr>
              <a:t>Leadership as Power Through/With</a:t>
            </a:r>
            <a:endParaRPr kumimoji="0" lang="en-US" sz="4000" b="0"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2028100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7ED308-B938-4533-AA54-B926B1ABA56E}"/>
              </a:ext>
            </a:extLst>
          </p:cNvPr>
          <p:cNvSpPr>
            <a:spLocks noGrp="1"/>
          </p:cNvSpPr>
          <p:nvPr>
            <p:ph type="sldNum" sz="quarter" idx="12"/>
          </p:nvPr>
        </p:nvSpPr>
        <p:spPr/>
        <p:txBody>
          <a:bodyPr/>
          <a:lstStyle/>
          <a:p>
            <a:fld id="{AF2DA9D4-62C4-42EE-BF49-06209DC12F3E}" type="slidenum">
              <a:rPr lang="en-US" smtClean="0"/>
              <a:t>35</a:t>
            </a:fld>
            <a:endParaRPr lang="en-US" dirty="0"/>
          </a:p>
        </p:txBody>
      </p:sp>
      <p:pic>
        <p:nvPicPr>
          <p:cNvPr id="5" name="Picture 4" descr="A screenshot of a cell phone&#10;&#10;Description automatically generated">
            <a:extLst>
              <a:ext uri="{FF2B5EF4-FFF2-40B4-BE49-F238E27FC236}">
                <a16:creationId xmlns:a16="http://schemas.microsoft.com/office/drawing/2014/main" id="{F4FF5F04-D340-46C0-B6B0-78706C01E5A7}"/>
              </a:ext>
            </a:extLst>
          </p:cNvPr>
          <p:cNvPicPr>
            <a:picLocks noChangeAspect="1"/>
          </p:cNvPicPr>
          <p:nvPr/>
        </p:nvPicPr>
        <p:blipFill rotWithShape="1">
          <a:blip r:embed="rId2">
            <a:extLst>
              <a:ext uri="{28A0092B-C50C-407E-A947-70E740481C1C}">
                <a14:useLocalDpi xmlns:a14="http://schemas.microsoft.com/office/drawing/2010/main" val="0"/>
              </a:ext>
            </a:extLst>
          </a:blip>
          <a:srcRect t="1202" b="1"/>
          <a:stretch/>
        </p:blipFill>
        <p:spPr>
          <a:xfrm>
            <a:off x="555207" y="1103285"/>
            <a:ext cx="8153091" cy="3653274"/>
          </a:xfrm>
          <a:prstGeom prst="rect">
            <a:avLst/>
          </a:prstGeom>
        </p:spPr>
      </p:pic>
      <p:sp>
        <p:nvSpPr>
          <p:cNvPr id="7" name="Title 3">
            <a:extLst>
              <a:ext uri="{FF2B5EF4-FFF2-40B4-BE49-F238E27FC236}">
                <a16:creationId xmlns:a16="http://schemas.microsoft.com/office/drawing/2014/main" id="{AA06CE6B-A566-4B39-83BE-17480C0DBB8F}"/>
              </a:ext>
            </a:extLst>
          </p:cNvPr>
          <p:cNvSpPr txBox="1">
            <a:spLocks/>
          </p:cNvSpPr>
          <p:nvPr/>
        </p:nvSpPr>
        <p:spPr>
          <a:xfrm>
            <a:off x="360726" y="5483011"/>
            <a:ext cx="8422547" cy="1119125"/>
          </a:xfrm>
          <a:prstGeom prst="rect">
            <a:avLst/>
          </a:prstGeom>
          <a:solidFill>
            <a:schemeClr val="bg2">
              <a:lumMod val="25000"/>
            </a:schemeClr>
          </a:solidFill>
        </p:spPr>
        <p:txBody>
          <a:bodyPr vert="horz" lIns="64302" tIns="32151" rIns="64302" bIns="32151"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43006" rtl="0" eaLnBrk="1" fontAlgn="auto" latinLnBrk="0" hangingPunct="1">
              <a:lnSpc>
                <a:spcPct val="90000"/>
              </a:lnSpc>
              <a:spcBef>
                <a:spcPct val="0"/>
              </a:spcBef>
              <a:spcAft>
                <a:spcPts val="0"/>
              </a:spcAft>
              <a:buClrTx/>
              <a:buSzTx/>
              <a:buFontTx/>
              <a:buNone/>
              <a:tabLst/>
              <a:defRPr/>
            </a:pPr>
            <a:r>
              <a:rPr lang="en-US" sz="4000" dirty="0">
                <a:solidFill>
                  <a:schemeClr val="bg1"/>
                </a:solidFill>
                <a:latin typeface="Calibri" panose="020F0502020204030204"/>
              </a:rPr>
              <a:t>Leadership as (Super)power</a:t>
            </a:r>
            <a:endParaRPr kumimoji="0" lang="en-US" sz="4000" b="0"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3509348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EF9EB8-5537-4317-BD09-AFFCA659D37B}"/>
              </a:ext>
            </a:extLst>
          </p:cNvPr>
          <p:cNvSpPr>
            <a:spLocks noGrp="1"/>
          </p:cNvSpPr>
          <p:nvPr>
            <p:ph type="sldNum" sz="quarter" idx="12"/>
          </p:nvPr>
        </p:nvSpPr>
        <p:spPr/>
        <p:txBody>
          <a:bodyPr/>
          <a:lstStyle/>
          <a:p>
            <a:fld id="{AF2DA9D4-62C4-42EE-BF49-06209DC12F3E}" type="slidenum">
              <a:rPr lang="en-US" smtClean="0"/>
              <a:t>36</a:t>
            </a:fld>
            <a:endParaRPr lang="en-US" dirty="0"/>
          </a:p>
        </p:txBody>
      </p:sp>
      <p:grpSp>
        <p:nvGrpSpPr>
          <p:cNvPr id="5" name="Group 4">
            <a:extLst>
              <a:ext uri="{FF2B5EF4-FFF2-40B4-BE49-F238E27FC236}">
                <a16:creationId xmlns:a16="http://schemas.microsoft.com/office/drawing/2014/main" id="{5BB6F698-92BF-4232-A698-D0D12774AF1D}"/>
              </a:ext>
            </a:extLst>
          </p:cNvPr>
          <p:cNvGrpSpPr/>
          <p:nvPr/>
        </p:nvGrpSpPr>
        <p:grpSpPr>
          <a:xfrm>
            <a:off x="-13823" y="389859"/>
            <a:ext cx="9157823" cy="1286713"/>
            <a:chOff x="373885" y="2139"/>
            <a:chExt cx="7284457" cy="1286713"/>
          </a:xfrm>
          <a:solidFill>
            <a:srgbClr val="005A84"/>
          </a:solidFill>
        </p:grpSpPr>
        <p:sp>
          <p:nvSpPr>
            <p:cNvPr id="6" name="Rectangle: Rounded Corners 5">
              <a:extLst>
                <a:ext uri="{FF2B5EF4-FFF2-40B4-BE49-F238E27FC236}">
                  <a16:creationId xmlns:a16="http://schemas.microsoft.com/office/drawing/2014/main" id="{34A906F8-4794-4FB0-800A-A1D641B6B769}"/>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5FEA43A1-E1D4-4597-8EE1-79D3E1404C7C}"/>
                </a:ext>
              </a:extLst>
            </p:cNvPr>
            <p:cNvSpPr txBox="1"/>
            <p:nvPr/>
          </p:nvSpPr>
          <p:spPr>
            <a:xfrm>
              <a:off x="373885" y="39826"/>
              <a:ext cx="7273462" cy="1211339"/>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lang="en-US" sz="3600" dirty="0">
                  <a:solidFill>
                    <a:prstClr val="white"/>
                  </a:solidFill>
                  <a:latin typeface="Calibri" panose="020F0502020204030204"/>
                </a:rPr>
                <a:t>Reframe: What if leadership was more like this?</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2" name="Picture 1">
            <a:extLst>
              <a:ext uri="{FF2B5EF4-FFF2-40B4-BE49-F238E27FC236}">
                <a16:creationId xmlns:a16="http://schemas.microsoft.com/office/drawing/2014/main" id="{4304EAAE-8B68-4CAB-A2B6-235014385A84}"/>
              </a:ext>
            </a:extLst>
          </p:cNvPr>
          <p:cNvPicPr>
            <a:picLocks noChangeAspect="1"/>
          </p:cNvPicPr>
          <p:nvPr/>
        </p:nvPicPr>
        <p:blipFill>
          <a:blip r:embed="rId2"/>
          <a:stretch>
            <a:fillRect/>
          </a:stretch>
        </p:blipFill>
        <p:spPr>
          <a:xfrm>
            <a:off x="231463" y="2232473"/>
            <a:ext cx="4346040" cy="2515696"/>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5569B723-0744-4315-A6F6-4F43A11A7D54}"/>
              </a:ext>
            </a:extLst>
          </p:cNvPr>
          <p:cNvPicPr>
            <a:picLocks noChangeAspect="1"/>
          </p:cNvPicPr>
          <p:nvPr/>
        </p:nvPicPr>
        <p:blipFill rotWithShape="1">
          <a:blip r:embed="rId3">
            <a:extLst>
              <a:ext uri="{28A0092B-C50C-407E-A947-70E740481C1C}">
                <a14:useLocalDpi xmlns:a14="http://schemas.microsoft.com/office/drawing/2010/main" val="0"/>
              </a:ext>
            </a:extLst>
          </a:blip>
          <a:srcRect t="1202" b="1"/>
          <a:stretch/>
        </p:blipFill>
        <p:spPr>
          <a:xfrm>
            <a:off x="4925870" y="2712543"/>
            <a:ext cx="3815457" cy="1709647"/>
          </a:xfrm>
          <a:prstGeom prst="rect">
            <a:avLst/>
          </a:prstGeom>
        </p:spPr>
      </p:pic>
    </p:spTree>
    <p:extLst>
      <p:ext uri="{BB962C8B-B14F-4D97-AF65-F5344CB8AC3E}">
        <p14:creationId xmlns:p14="http://schemas.microsoft.com/office/powerpoint/2010/main" val="3723548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Calibri Light" panose="020F0302020204030204"/>
                <a:ea typeface="+mj-ea"/>
                <a:cs typeface="+mj-cs"/>
              </a:rPr>
              <a:t>Reframe</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Graphic 2" descr="Pencil">
            <a:extLst>
              <a:ext uri="{FF2B5EF4-FFF2-40B4-BE49-F238E27FC236}">
                <a16:creationId xmlns:a16="http://schemas.microsoft.com/office/drawing/2014/main" id="{743E77B5-3E59-4F86-97F8-BEC80CAEC63E}"/>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8649" y="2452496"/>
            <a:ext cx="2395351" cy="2395351"/>
          </a:xfrm>
          <a:prstGeom prst="rect">
            <a:avLst/>
          </a:prstGeom>
        </p:spPr>
      </p:pic>
      <p:sp>
        <p:nvSpPr>
          <p:cNvPr id="8" name="TextBox 7">
            <a:extLst>
              <a:ext uri="{FF2B5EF4-FFF2-40B4-BE49-F238E27FC236}">
                <a16:creationId xmlns:a16="http://schemas.microsoft.com/office/drawing/2014/main" id="{66F4F81E-E0B2-4298-ADF7-B8AD36BFA2AA}"/>
              </a:ext>
            </a:extLst>
          </p:cNvPr>
          <p:cNvSpPr txBox="1"/>
          <p:nvPr/>
        </p:nvSpPr>
        <p:spPr>
          <a:xfrm>
            <a:off x="889505" y="3024785"/>
            <a:ext cx="5410628" cy="138499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600"/>
              </a:spcBef>
              <a:spcAft>
                <a:spcPts val="0"/>
              </a:spcAft>
              <a:buClrTx/>
              <a:buSzTx/>
              <a:buFontTx/>
              <a:buNone/>
              <a:tabLst/>
              <a:defRPr/>
            </a:pPr>
            <a:r>
              <a:rPr lang="en-US" sz="2800" dirty="0">
                <a:solidFill>
                  <a:prstClr val="black"/>
                </a:solidFill>
                <a:latin typeface="Calibri" panose="020F0502020204030204"/>
                <a:cs typeface="Calibri" panose="020F0502020204030204" pitchFamily="34" charset="0"/>
              </a:rPr>
              <a:t>How does reframing “leadership” make you feel and think differently about being a leader?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
        <p:nvSpPr>
          <p:cNvPr id="10" name="Title 3">
            <a:extLst>
              <a:ext uri="{FF2B5EF4-FFF2-40B4-BE49-F238E27FC236}">
                <a16:creationId xmlns:a16="http://schemas.microsoft.com/office/drawing/2014/main" id="{003B392F-BCA7-40BC-B322-93267423F461}"/>
              </a:ext>
            </a:extLst>
          </p:cNvPr>
          <p:cNvSpPr txBox="1">
            <a:spLocks/>
          </p:cNvSpPr>
          <p:nvPr/>
        </p:nvSpPr>
        <p:spPr>
          <a:xfrm>
            <a:off x="281355" y="1442488"/>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rPr>
              <a:t>Journal: Prep for Discussion</a:t>
            </a:r>
            <a:endParaRPr kumimoji="0" lang="en-US" sz="44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96577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B3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rgbClr val="4B3E6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740DE04-8ECA-46EC-8B09-51A938E942E3}"/>
              </a:ext>
            </a:extLst>
          </p:cNvPr>
          <p:cNvSpPr>
            <a:spLocks noGrp="1"/>
          </p:cNvSpPr>
          <p:nvPr>
            <p:ph type="ctrTitle"/>
          </p:nvPr>
        </p:nvSpPr>
        <p:spPr>
          <a:xfrm>
            <a:off x="832485" y="3775260"/>
            <a:ext cx="7475220" cy="1560320"/>
          </a:xfrm>
        </p:spPr>
        <p:txBody>
          <a:bodyPr>
            <a:normAutofit/>
          </a:bodyPr>
          <a:lstStyle/>
          <a:p>
            <a:r>
              <a:rPr lang="en-US" sz="5000" dirty="0">
                <a:solidFill>
                  <a:srgbClr val="4B3E62"/>
                </a:solidFill>
                <a:latin typeface="Arial" panose="020B0604020202020204" pitchFamily="34" charset="0"/>
                <a:cs typeface="Arial" panose="020B0604020202020204" pitchFamily="34" charset="0"/>
              </a:rPr>
              <a:t>Birthdays, Celebrations &amp; Milestones</a:t>
            </a:r>
          </a:p>
        </p:txBody>
      </p:sp>
      <p:pic>
        <p:nvPicPr>
          <p:cNvPr id="4" name="Picture 3" descr="A picture containing colorful, boat, large, graffiti&#10;&#10;Description automatically generated">
            <a:extLst>
              <a:ext uri="{FF2B5EF4-FFF2-40B4-BE49-F238E27FC236}">
                <a16:creationId xmlns:a16="http://schemas.microsoft.com/office/drawing/2014/main" id="{2F3FA926-4C91-46C6-A586-4603AACAA55F}"/>
              </a:ext>
            </a:extLst>
          </p:cNvPr>
          <p:cNvPicPr>
            <a:picLocks noChangeAspect="1"/>
          </p:cNvPicPr>
          <p:nvPr/>
        </p:nvPicPr>
        <p:blipFill rotWithShape="1">
          <a:blip r:embed="rId3"/>
          <a:srcRect l="1803" t="18400" r="-16" b="-5288"/>
          <a:stretch/>
        </p:blipFill>
        <p:spPr>
          <a:xfrm>
            <a:off x="180975" y="236221"/>
            <a:ext cx="8778240" cy="3106416"/>
          </a:xfrm>
          <a:prstGeom prst="rect">
            <a:avLst/>
          </a:prstGeom>
        </p:spPr>
      </p:pic>
    </p:spTree>
    <p:extLst>
      <p:ext uri="{BB962C8B-B14F-4D97-AF65-F5344CB8AC3E}">
        <p14:creationId xmlns:p14="http://schemas.microsoft.com/office/powerpoint/2010/main" val="1033958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3889558" y="3262399"/>
            <a:ext cx="4818446" cy="1557250"/>
          </a:xfrm>
          <a:prstGeom prst="rect">
            <a:avLst/>
          </a:prstGeom>
        </p:spPr>
        <p:txBody>
          <a:bodyPr vert="horz" lIns="91440" tIns="45720" rIns="91440" bIns="45720" rtlCol="0" anchor="t">
            <a:normAutofit fontScale="850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en-US" sz="3600" dirty="0">
                <a:solidFill>
                  <a:prstClr val="black"/>
                </a:solidFill>
                <a:latin typeface="Calibri Light" panose="020F0302020204030204"/>
              </a:rPr>
              <a:t>Please s</a:t>
            </a: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hare any birthdays, celebrations, and milestones. </a:t>
            </a:r>
          </a:p>
          <a:p>
            <a:pPr marL="0" marR="0" lvl="0" indent="0" algn="ctr" defTabSz="914400" rtl="0" eaLnBrk="1" fontAlgn="auto" latinLnBrk="0" hangingPunct="1">
              <a:lnSpc>
                <a:spcPct val="90000"/>
              </a:lnSpc>
              <a:spcBef>
                <a:spcPct val="0"/>
              </a:spcBef>
              <a:spcAft>
                <a:spcPts val="600"/>
              </a:spcAft>
              <a:buClrTx/>
              <a:buSzTx/>
              <a:buFontTx/>
              <a:buNone/>
              <a:tabLst/>
              <a:defRPr/>
            </a:pPr>
            <a:r>
              <a:rPr lang="en-US" sz="3600" dirty="0">
                <a:solidFill>
                  <a:prstClr val="black"/>
                </a:solidFill>
                <a:latin typeface="Calibri Light" panose="020F0302020204030204"/>
              </a:rPr>
              <a:t>(2 minutes)</a:t>
            </a: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8470991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67A5604-1D14-493D-875F-9DDA72D304BD}"/>
              </a:ext>
            </a:extLst>
          </p:cNvPr>
          <p:cNvSpPr txBox="1">
            <a:spLocks/>
          </p:cNvSpPr>
          <p:nvPr/>
        </p:nvSpPr>
        <p:spPr>
          <a:xfrm>
            <a:off x="3069274" y="817010"/>
            <a:ext cx="7475220" cy="101566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800" dirty="0">
                <a:solidFill>
                  <a:srgbClr val="4B3E62"/>
                </a:solidFill>
                <a:latin typeface="Arial" panose="020B0604020202020204" pitchFamily="34" charset="0"/>
                <a:cs typeface="Arial" panose="020B0604020202020204" pitchFamily="34" charset="0"/>
              </a:rPr>
              <a:t>Session 3:</a:t>
            </a:r>
          </a:p>
          <a:p>
            <a:r>
              <a:rPr lang="en-US" sz="2400" dirty="0">
                <a:solidFill>
                  <a:srgbClr val="4B3E62"/>
                </a:solidFill>
                <a:latin typeface="Arial" panose="020B0604020202020204" pitchFamily="34" charset="0"/>
                <a:cs typeface="Arial" panose="020B0604020202020204" pitchFamily="34" charset="0"/>
              </a:rPr>
              <a:t>Expanding Identity to Values &amp; Strengths</a:t>
            </a:r>
          </a:p>
        </p:txBody>
      </p:sp>
      <p:pic>
        <p:nvPicPr>
          <p:cNvPr id="4" name="Picture 3" descr="A picture containing drawing&#10;&#10;Description automatically generated">
            <a:extLst>
              <a:ext uri="{FF2B5EF4-FFF2-40B4-BE49-F238E27FC236}">
                <a16:creationId xmlns:a16="http://schemas.microsoft.com/office/drawing/2014/main" id="{2893AE16-E5C7-40EF-A78C-0B05D650D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87" y="516149"/>
            <a:ext cx="2762028" cy="1216646"/>
          </a:xfrm>
          <a:prstGeom prst="rect">
            <a:avLst/>
          </a:prstGeom>
        </p:spPr>
      </p:pic>
      <p:cxnSp>
        <p:nvCxnSpPr>
          <p:cNvPr id="7" name="Straight Connector 6">
            <a:extLst>
              <a:ext uri="{FF2B5EF4-FFF2-40B4-BE49-F238E27FC236}">
                <a16:creationId xmlns:a16="http://schemas.microsoft.com/office/drawing/2014/main" id="{89AF0E0D-137C-42E4-BCC3-A2684D3278ED}"/>
              </a:ext>
            </a:extLst>
          </p:cNvPr>
          <p:cNvCxnSpPr/>
          <p:nvPr/>
        </p:nvCxnSpPr>
        <p:spPr>
          <a:xfrm>
            <a:off x="225287" y="1720492"/>
            <a:ext cx="8634147" cy="0"/>
          </a:xfrm>
          <a:prstGeom prst="line">
            <a:avLst/>
          </a:prstGeom>
          <a:ln w="38100">
            <a:solidFill>
              <a:srgbClr val="004260"/>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cell phone&#10;&#10;Description automatically generated">
            <a:extLst>
              <a:ext uri="{FF2B5EF4-FFF2-40B4-BE49-F238E27FC236}">
                <a16:creationId xmlns:a16="http://schemas.microsoft.com/office/drawing/2014/main" id="{08EC27A5-ED2F-4A1D-8203-B0CA7A40FB3D}"/>
              </a:ext>
            </a:extLst>
          </p:cNvPr>
          <p:cNvPicPr>
            <a:picLocks noChangeAspect="1"/>
          </p:cNvPicPr>
          <p:nvPr/>
        </p:nvPicPr>
        <p:blipFill rotWithShape="1">
          <a:blip r:embed="rId4">
            <a:extLst>
              <a:ext uri="{28A0092B-C50C-407E-A947-70E740481C1C}">
                <a14:useLocalDpi xmlns:a14="http://schemas.microsoft.com/office/drawing/2010/main" val="0"/>
              </a:ext>
            </a:extLst>
          </a:blip>
          <a:srcRect t="1202" b="1"/>
          <a:stretch/>
        </p:blipFill>
        <p:spPr>
          <a:xfrm>
            <a:off x="465814" y="2487469"/>
            <a:ext cx="8153091" cy="3653274"/>
          </a:xfrm>
          <a:prstGeom prst="rect">
            <a:avLst/>
          </a:prstGeom>
        </p:spPr>
      </p:pic>
    </p:spTree>
    <p:extLst>
      <p:ext uri="{BB962C8B-B14F-4D97-AF65-F5344CB8AC3E}">
        <p14:creationId xmlns:p14="http://schemas.microsoft.com/office/powerpoint/2010/main" val="1829587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1523979" y="11"/>
            <a:ext cx="12191979" cy="6857991"/>
          </a:xfrm>
          <a:prstGeom prst="rect">
            <a:avLst/>
          </a:prstGeom>
        </p:spPr>
      </p:pic>
      <p:sp>
        <p:nvSpPr>
          <p:cNvPr id="4" name="Rectangle 3">
            <a:extLst>
              <a:ext uri="{FF2B5EF4-FFF2-40B4-BE49-F238E27FC236}">
                <a16:creationId xmlns:a16="http://schemas.microsoft.com/office/drawing/2014/main" id="{4A10A94F-EC9B-4CF8-8A39-187E74908C6E}"/>
              </a:ext>
            </a:extLst>
          </p:cNvPr>
          <p:cNvSpPr/>
          <p:nvPr/>
        </p:nvSpPr>
        <p:spPr>
          <a:xfrm>
            <a:off x="3682021" y="2268832"/>
            <a:ext cx="6946830" cy="2768367"/>
          </a:xfrm>
          <a:prstGeom prst="rect">
            <a:avLst/>
          </a:prstGeom>
          <a:solidFill>
            <a:srgbClr val="004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4124784" y="2393961"/>
            <a:ext cx="6119057" cy="1630907"/>
          </a:xfrm>
        </p:spPr>
        <p:txBody>
          <a:bodyPr>
            <a:normAutofit/>
          </a:bodyPr>
          <a:lstStyle/>
          <a:p>
            <a:pPr algn="l"/>
            <a:br>
              <a:rPr lang="en-US" sz="4400" dirty="0">
                <a:solidFill>
                  <a:schemeClr val="tx1"/>
                </a:solidFill>
              </a:rPr>
            </a:br>
            <a:r>
              <a:rPr lang="en-US" sz="6600" dirty="0">
                <a:solidFill>
                  <a:schemeClr val="tx1"/>
                </a:solidFill>
              </a:rPr>
              <a:t>Amplify</a:t>
            </a: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4124784" y="4034489"/>
            <a:ext cx="6119057" cy="559656"/>
          </a:xfrm>
        </p:spPr>
        <p:txBody>
          <a:bodyPr>
            <a:normAutofit/>
          </a:bodyPr>
          <a:lstStyle/>
          <a:p>
            <a:pPr algn="l">
              <a:spcAft>
                <a:spcPts val="600"/>
              </a:spcAft>
            </a:pPr>
            <a:r>
              <a:rPr lang="en-US" sz="2400" dirty="0">
                <a:solidFill>
                  <a:schemeClr val="tx1"/>
                </a:solidFill>
              </a:rPr>
              <a:t>Women and Gender Initiative</a:t>
            </a:r>
          </a:p>
        </p:txBody>
      </p:sp>
    </p:spTree>
    <p:extLst>
      <p:ext uri="{BB962C8B-B14F-4D97-AF65-F5344CB8AC3E}">
        <p14:creationId xmlns:p14="http://schemas.microsoft.com/office/powerpoint/2010/main" val="34574258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adge">
  <a:themeElements>
    <a:clrScheme name="Custom 4">
      <a:dk1>
        <a:sysClr val="windowText" lastClr="000000"/>
      </a:dk1>
      <a:lt1>
        <a:sysClr val="window" lastClr="FFFFFF"/>
      </a:lt1>
      <a:dk2>
        <a:srgbClr val="171312"/>
      </a:dk2>
      <a:lt2>
        <a:srgbClr val="FFFFFF"/>
      </a:lt2>
      <a:accent1>
        <a:srgbClr val="0A3699"/>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olderType xmlns="05f3f652-0591-4508-859d-026c37258768" xsi:nil="true"/>
    <Owner xmlns="05f3f652-0591-4508-859d-026c37258768">
      <UserInfo>
        <DisplayName/>
        <AccountId xsi:nil="true"/>
        <AccountType/>
      </UserInfo>
    </Owner>
    <Teachers xmlns="05f3f652-0591-4508-859d-026c37258768">
      <UserInfo>
        <DisplayName/>
        <AccountId xsi:nil="true"/>
        <AccountType/>
      </UserInfo>
    </Teachers>
    <Is_Collaboration_Space_Locked xmlns="05f3f652-0591-4508-859d-026c37258768" xsi:nil="true"/>
    <TeamsChannelId xmlns="05f3f652-0591-4508-859d-026c37258768" xsi:nil="true"/>
    <IsNotebookLocked xmlns="05f3f652-0591-4508-859d-026c37258768" xsi:nil="true"/>
    <NotebookType xmlns="05f3f652-0591-4508-859d-026c37258768" xsi:nil="true"/>
    <Students xmlns="05f3f652-0591-4508-859d-026c37258768">
      <UserInfo>
        <DisplayName/>
        <AccountId xsi:nil="true"/>
        <AccountType/>
      </UserInfo>
    </Students>
    <Math_Settings xmlns="05f3f652-0591-4508-859d-026c37258768" xsi:nil="true"/>
    <DefaultSectionNames xmlns="05f3f652-0591-4508-859d-026c37258768" xsi:nil="true"/>
    <Distribution_Groups xmlns="05f3f652-0591-4508-859d-026c37258768" xsi:nil="true"/>
    <Self_Registration_Enabled xmlns="05f3f652-0591-4508-859d-026c37258768" xsi:nil="true"/>
    <AppVersion xmlns="05f3f652-0591-4508-859d-026c37258768" xsi:nil="true"/>
    <Student_Groups xmlns="05f3f652-0591-4508-859d-026c37258768">
      <UserInfo>
        <DisplayName/>
        <AccountId xsi:nil="true"/>
        <AccountType/>
      </UserInfo>
    </Student_Groups>
    <Has_Leaders_Only_SectionGroup xmlns="05f3f652-0591-4508-859d-026c37258768" xsi:nil="true"/>
    <LMS_Mappings xmlns="05f3f652-0591-4508-859d-026c37258768" xsi:nil="true"/>
    <Invited_Teachers xmlns="05f3f652-0591-4508-859d-026c37258768" xsi:nil="true"/>
    <Invited_Leaders xmlns="05f3f652-0591-4508-859d-026c37258768" xsi:nil="true"/>
    <CultureName xmlns="05f3f652-0591-4508-859d-026c37258768" xsi:nil="true"/>
    <Leaders xmlns="05f3f652-0591-4508-859d-026c37258768">
      <UserInfo>
        <DisplayName/>
        <AccountId xsi:nil="true"/>
        <AccountType/>
      </UserInfo>
    </Leaders>
    <Templates xmlns="05f3f652-0591-4508-859d-026c37258768" xsi:nil="true"/>
    <Has_Teacher_Only_SectionGroup xmlns="05f3f652-0591-4508-859d-026c37258768" xsi:nil="true"/>
    <Members xmlns="05f3f652-0591-4508-859d-026c37258768">
      <UserInfo>
        <DisplayName/>
        <AccountId xsi:nil="true"/>
        <AccountType/>
      </UserInfo>
    </Members>
    <Member_Groups xmlns="05f3f652-0591-4508-859d-026c37258768">
      <UserInfo>
        <DisplayName/>
        <AccountId xsi:nil="true"/>
        <AccountType/>
      </UserInfo>
    </Member_Groups>
    <Invited_Members xmlns="05f3f652-0591-4508-859d-026c37258768" xsi:nil="true"/>
    <Invited_Students xmlns="05f3f652-0591-4508-859d-026c3725876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46E82EBB764924A81D7C40BAEEA8AA4" ma:contentTypeVersion="39" ma:contentTypeDescription="Create a new document." ma:contentTypeScope="" ma:versionID="c5eaf9216f6b668539075dfafb59374f">
  <xsd:schema xmlns:xsd="http://www.w3.org/2001/XMLSchema" xmlns:xs="http://www.w3.org/2001/XMLSchema" xmlns:p="http://schemas.microsoft.com/office/2006/metadata/properties" xmlns:ns3="05f3f652-0591-4508-859d-026c37258768" xmlns:ns4="63f99d98-05c5-4b60-bada-d289f0b0228d" targetNamespace="http://schemas.microsoft.com/office/2006/metadata/properties" ma:root="true" ma:fieldsID="ce211a673839a44af7fce666f17383d1" ns3:_="" ns4:_="">
    <xsd:import namespace="05f3f652-0591-4508-859d-026c37258768"/>
    <xsd:import namespace="63f99d98-05c5-4b60-bada-d289f0b0228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Leaders" minOccurs="0"/>
                <xsd:element ref="ns3:Members" minOccurs="0"/>
                <xsd:element ref="ns3:Member_Groups" minOccurs="0"/>
                <xsd:element ref="ns3:Invited_Leaders" minOccurs="0"/>
                <xsd:element ref="ns3:Invited_Members" minOccurs="0"/>
                <xsd:element ref="ns3:Has_Leaders_Only_SectionGroup"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3f652-0591-4508-859d-026c372587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9" nillable="true" ma:displayName="Math Settings" ma:internalName="Math_Settings">
      <xsd:simpleType>
        <xsd:restriction base="dms:Text"/>
      </xsd:simple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5" nillable="true" ma:displayName="Distribution Groups" ma:internalName="Distribution_Groups">
      <xsd:simpleType>
        <xsd:restriction base="dms:Note">
          <xsd:maxLength value="255"/>
        </xsd:restriction>
      </xsd:simpleType>
    </xsd:element>
    <xsd:element name="LMS_Mappings" ma:index="26" nillable="true" ma:displayName="LMS Mappings" ma:internalName="LMS_Mappings">
      <xsd:simpleType>
        <xsd:restriction base="dms:Note">
          <xsd:maxLength value="255"/>
        </xsd:restriction>
      </xsd:simple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Leaders" ma:index="33"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4"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5"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36" nillable="true" ma:displayName="Invited Leaders" ma:internalName="Invited_Leaders">
      <xsd:simpleType>
        <xsd:restriction base="dms:Note">
          <xsd:maxLength value="255"/>
        </xsd:restriction>
      </xsd:simpleType>
    </xsd:element>
    <xsd:element name="Invited_Members" ma:index="37" nillable="true" ma:displayName="Invited Members" ma:internalName="Invited_Members">
      <xsd:simpleType>
        <xsd:restriction base="dms:Note">
          <xsd:maxLength value="255"/>
        </xsd:restriction>
      </xsd:simpleType>
    </xsd:element>
    <xsd:element name="Has_Leaders_Only_SectionGroup" ma:index="38" nillable="true" ma:displayName="Has Leaders Only SectionGroup" ma:internalName="Has_Leaders_Only_SectionGroup">
      <xsd:simpleType>
        <xsd:restriction base="dms:Boolea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element name="MediaServiceLocation" ma:index="4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f99d98-05c5-4b60-bada-d289f0b0228d" elementFormDefault="qualified">
    <xsd:import namespace="http://schemas.microsoft.com/office/2006/documentManagement/types"/>
    <xsd:import namespace="http://schemas.microsoft.com/office/infopath/2007/PartnerControls"/>
    <xsd:element name="SharedWithUsers" ma:index="4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4" nillable="true" ma:displayName="Shared With Details" ma:internalName="SharedWithDetails" ma:readOnly="true">
      <xsd:simpleType>
        <xsd:restriction base="dms:Note">
          <xsd:maxLength value="255"/>
        </xsd:restriction>
      </xsd:simpleType>
    </xsd:element>
    <xsd:element name="SharingHintHash" ma:index="4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F3D24B-4276-4D2E-8B56-FDF137BDCDAC}">
  <ds:schemaRefs>
    <ds:schemaRef ds:uri="http://schemas.microsoft.com/office/2006/metadata/properties"/>
    <ds:schemaRef ds:uri="http://schemas.microsoft.com/office/infopath/2007/PartnerControls"/>
    <ds:schemaRef ds:uri="05f3f652-0591-4508-859d-026c37258768"/>
  </ds:schemaRefs>
</ds:datastoreItem>
</file>

<file path=customXml/itemProps2.xml><?xml version="1.0" encoding="utf-8"?>
<ds:datastoreItem xmlns:ds="http://schemas.openxmlformats.org/officeDocument/2006/customXml" ds:itemID="{6AF49792-AC65-4034-A09A-B7D77D9A5D2B}">
  <ds:schemaRefs>
    <ds:schemaRef ds:uri="http://schemas.microsoft.com/sharepoint/v3/contenttype/forms"/>
  </ds:schemaRefs>
</ds:datastoreItem>
</file>

<file path=customXml/itemProps3.xml><?xml version="1.0" encoding="utf-8"?>
<ds:datastoreItem xmlns:ds="http://schemas.openxmlformats.org/officeDocument/2006/customXml" ds:itemID="{2B779001-57BA-49C5-A0FF-50A06F9C1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f3f652-0591-4508-859d-026c37258768"/>
    <ds:schemaRef ds:uri="63f99d98-05c5-4b60-bada-d289f0b02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3074</Words>
  <Application>Microsoft Office PowerPoint</Application>
  <PresentationFormat>On-screen Show (4:3)</PresentationFormat>
  <Paragraphs>398</Paragraphs>
  <Slides>41</Slides>
  <Notes>34</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41</vt:i4>
      </vt:variant>
    </vt:vector>
  </HeadingPairs>
  <TitlesOfParts>
    <vt:vector size="57" baseType="lpstr">
      <vt:lpstr>Arial</vt:lpstr>
      <vt:lpstr>Calibri</vt:lpstr>
      <vt:lpstr>Calibri Light</vt:lpstr>
      <vt:lpstr>Gill Sans MT</vt:lpstr>
      <vt:lpstr>Helvetica LT W01 Bold Cond</vt:lpstr>
      <vt:lpstr>Impact</vt:lpstr>
      <vt:lpstr>Merriweather</vt:lpstr>
      <vt:lpstr>National 2</vt:lpstr>
      <vt:lpstr>National 2 Medium</vt:lpstr>
      <vt:lpstr>Symbol</vt:lpstr>
      <vt:lpstr>Times New Roman</vt:lpstr>
      <vt:lpstr>1_Office Theme</vt:lpstr>
      <vt:lpstr>2_Office Theme</vt:lpstr>
      <vt:lpstr>Office Theme</vt:lpstr>
      <vt:lpstr>3_Office Theme</vt:lpstr>
      <vt:lpstr>Badge</vt:lpstr>
      <vt:lpstr>Zoom Chat</vt:lpstr>
      <vt:lpstr> Amplify</vt:lpstr>
      <vt:lpstr>PowerPoint Presentation</vt:lpstr>
      <vt:lpstr>Deconstructing Gender &amp;  Leadership</vt:lpstr>
      <vt:lpstr>PowerPoint Presentation</vt:lpstr>
      <vt:lpstr>Exploring  Gender</vt:lpstr>
      <vt:lpstr>PowerPoint Presentation</vt:lpstr>
      <vt:lpstr>Gender Is Everywhere</vt:lpstr>
      <vt:lpstr>PowerPoint Presentation</vt:lpstr>
      <vt:lpstr>Zoom Chat</vt:lpstr>
      <vt:lpstr>PowerPoint Presentation</vt:lpstr>
      <vt:lpstr>PowerPoint Presentation</vt:lpstr>
      <vt:lpstr>Zoom Chat</vt:lpstr>
      <vt:lpstr>PowerPoint Presentation</vt:lpstr>
      <vt:lpstr>Gender  Timeline</vt:lpstr>
      <vt:lpstr>PowerPoint Presentation</vt:lpstr>
      <vt:lpstr>PowerPoint Presentation</vt:lpstr>
      <vt:lpstr>PowerPoint Presentation</vt:lpstr>
      <vt:lpstr>PowerPoint Presentation</vt:lpstr>
      <vt:lpstr>PowerPoint Presentation</vt:lpstr>
      <vt:lpstr>PowerPoint Presentation</vt:lpstr>
      <vt:lpstr>Exploring Leadership</vt:lpstr>
      <vt:lpstr>Zoom Chat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Leadership as Power</vt:lpstr>
      <vt:lpstr>PowerPoint Presentation</vt:lpstr>
      <vt:lpstr>PowerPoint Presentation</vt:lpstr>
      <vt:lpstr>PowerPoint Presentation</vt:lpstr>
      <vt:lpstr>PowerPoint Presentation</vt:lpstr>
      <vt:lpstr>PowerPoint Presentation</vt:lpstr>
      <vt:lpstr>Birthdays, Celebrations &amp; Milestones</vt:lpstr>
      <vt:lpstr>Zoom Chat</vt:lpstr>
      <vt:lpstr>PowerPoint Presentation</vt:lpstr>
      <vt:lpstr> Amplify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2020-05-07T10:48:35Z</dcterms:created>
  <dcterms:modified xsi:type="dcterms:W3CDTF">2020-05-07T14:27:31Z</dcterms:modified>
</cp:coreProperties>
</file>